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0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ED6CB2-B4B4-4A5C-8E97-F6931C8E72D8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B05AE53D-BF81-478C-A8B7-90A1F7E021FE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bg1"/>
              </a:solidFill>
            </a:rPr>
            <a:t>Define long-term objectives of the business</a:t>
          </a:r>
          <a:endParaRPr lang="en-GB" sz="2000" dirty="0">
            <a:solidFill>
              <a:schemeClr val="bg1"/>
            </a:solidFill>
          </a:endParaRPr>
        </a:p>
      </dgm:t>
    </dgm:pt>
    <dgm:pt modelId="{9C44D2B7-DAFA-4064-9011-548D77A1C04B}" type="parTrans" cxnId="{E18143F6-4683-4DB0-B02F-A6DC318149AD}">
      <dgm:prSet/>
      <dgm:spPr/>
      <dgm:t>
        <a:bodyPr/>
        <a:lstStyle/>
        <a:p>
          <a:endParaRPr lang="en-GB" sz="1800"/>
        </a:p>
      </dgm:t>
    </dgm:pt>
    <dgm:pt modelId="{35FFB82E-5FBC-4F99-8A3B-29BFF21564AA}" type="sibTrans" cxnId="{E18143F6-4683-4DB0-B02F-A6DC318149AD}">
      <dgm:prSet custT="1"/>
      <dgm:spPr/>
      <dgm:t>
        <a:bodyPr/>
        <a:lstStyle/>
        <a:p>
          <a:endParaRPr lang="en-GB" sz="1800"/>
        </a:p>
      </dgm:t>
    </dgm:pt>
    <dgm:pt modelId="{05A877E2-3175-465E-97BB-089B6FA43894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bg1"/>
              </a:solidFill>
            </a:rPr>
            <a:t>Produce budget manual</a:t>
          </a:r>
          <a:endParaRPr lang="en-GB" sz="2000" dirty="0">
            <a:solidFill>
              <a:schemeClr val="bg1"/>
            </a:solidFill>
          </a:endParaRPr>
        </a:p>
      </dgm:t>
    </dgm:pt>
    <dgm:pt modelId="{71CCB0CA-CD43-4552-91AD-4112FFA59160}" type="parTrans" cxnId="{6E2E5B64-4063-46E9-A52B-5F6B515856A4}">
      <dgm:prSet/>
      <dgm:spPr/>
      <dgm:t>
        <a:bodyPr/>
        <a:lstStyle/>
        <a:p>
          <a:endParaRPr lang="en-GB" sz="1800"/>
        </a:p>
      </dgm:t>
    </dgm:pt>
    <dgm:pt modelId="{AC69AD70-48EC-4700-83F5-021569466C0C}" type="sibTrans" cxnId="{6E2E5B64-4063-46E9-A52B-5F6B515856A4}">
      <dgm:prSet custT="1"/>
      <dgm:spPr/>
      <dgm:t>
        <a:bodyPr/>
        <a:lstStyle/>
        <a:p>
          <a:endParaRPr lang="en-GB" sz="1800"/>
        </a:p>
      </dgm:t>
    </dgm:pt>
    <dgm:pt modelId="{13407843-5857-4DCD-A13D-E9865103C1B3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bg1"/>
              </a:solidFill>
            </a:rPr>
            <a:t>Produce budget for principal budget factor</a:t>
          </a:r>
          <a:endParaRPr lang="en-GB" sz="2000" dirty="0">
            <a:solidFill>
              <a:schemeClr val="bg1"/>
            </a:solidFill>
          </a:endParaRPr>
        </a:p>
      </dgm:t>
    </dgm:pt>
    <dgm:pt modelId="{CA0B7F09-7E6E-4AAB-9A3F-A256F5A9D029}" type="parTrans" cxnId="{E044BB00-E5F9-454C-A9CA-71592A5BA3C4}">
      <dgm:prSet/>
      <dgm:spPr/>
      <dgm:t>
        <a:bodyPr/>
        <a:lstStyle/>
        <a:p>
          <a:endParaRPr lang="en-GB" sz="1800"/>
        </a:p>
      </dgm:t>
    </dgm:pt>
    <dgm:pt modelId="{E38B5831-A0F0-467E-B1EE-FD744115B947}" type="sibTrans" cxnId="{E044BB00-E5F9-454C-A9CA-71592A5BA3C4}">
      <dgm:prSet custT="1"/>
      <dgm:spPr/>
      <dgm:t>
        <a:bodyPr/>
        <a:lstStyle/>
        <a:p>
          <a:endParaRPr lang="en-GB" sz="1800"/>
        </a:p>
      </dgm:t>
    </dgm:pt>
    <dgm:pt modelId="{FEF3644B-9581-4757-94C9-189C17887C9A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bg1"/>
              </a:solidFill>
            </a:rPr>
            <a:t>Form budget committee to communicate budget policy, set and approve budgets. </a:t>
          </a:r>
          <a:endParaRPr lang="en-GB" sz="2000" dirty="0">
            <a:solidFill>
              <a:schemeClr val="bg1"/>
            </a:solidFill>
          </a:endParaRPr>
        </a:p>
      </dgm:t>
    </dgm:pt>
    <dgm:pt modelId="{99EAE6D6-3C32-405C-9E1F-A0FDFCBB3045}" type="parTrans" cxnId="{74B689A6-CFF3-417B-B822-3355AB1BAFD1}">
      <dgm:prSet/>
      <dgm:spPr/>
      <dgm:t>
        <a:bodyPr/>
        <a:lstStyle/>
        <a:p>
          <a:endParaRPr lang="en-GB" sz="1800"/>
        </a:p>
      </dgm:t>
    </dgm:pt>
    <dgm:pt modelId="{9DAD55A0-ED76-47A9-991B-B2A2D0A49C8B}" type="sibTrans" cxnId="{74B689A6-CFF3-417B-B822-3355AB1BAFD1}">
      <dgm:prSet custT="1"/>
      <dgm:spPr/>
      <dgm:t>
        <a:bodyPr/>
        <a:lstStyle/>
        <a:p>
          <a:endParaRPr lang="en-GB" sz="1800"/>
        </a:p>
      </dgm:t>
    </dgm:pt>
    <dgm:pt modelId="{8B64FA4F-DA1C-4DF5-9469-CCFC9F8BC504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bg1"/>
              </a:solidFill>
            </a:rPr>
            <a:t>Identify </a:t>
          </a:r>
          <a:r>
            <a:rPr lang="en-GB" sz="2000" b="1" dirty="0" smtClean="0">
              <a:solidFill>
                <a:schemeClr val="bg1"/>
              </a:solidFill>
            </a:rPr>
            <a:t>principal budget factor</a:t>
          </a:r>
          <a:endParaRPr lang="en-GB" sz="2000" dirty="0">
            <a:solidFill>
              <a:schemeClr val="bg1"/>
            </a:solidFill>
          </a:endParaRPr>
        </a:p>
      </dgm:t>
    </dgm:pt>
    <dgm:pt modelId="{9DF94E69-FDCE-4148-82CC-1320AD201387}" type="parTrans" cxnId="{9E8F6B3F-9E73-4230-82CC-5064BB781A1C}">
      <dgm:prSet/>
      <dgm:spPr/>
      <dgm:t>
        <a:bodyPr/>
        <a:lstStyle/>
        <a:p>
          <a:endParaRPr lang="en-GB" sz="1800"/>
        </a:p>
      </dgm:t>
    </dgm:pt>
    <dgm:pt modelId="{8CCDA822-E372-4C72-9842-D5FEBB1640C1}" type="sibTrans" cxnId="{9E8F6B3F-9E73-4230-82CC-5064BB781A1C}">
      <dgm:prSet custT="1"/>
      <dgm:spPr/>
      <dgm:t>
        <a:bodyPr/>
        <a:lstStyle/>
        <a:p>
          <a:endParaRPr lang="en-GB" sz="1800"/>
        </a:p>
      </dgm:t>
    </dgm:pt>
    <dgm:pt modelId="{F90250B2-D428-41E7-983E-3E53B755FF08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bg1"/>
              </a:solidFill>
            </a:rPr>
            <a:t>Produce and approve other budgets based on budget for limiting factor</a:t>
          </a:r>
          <a:endParaRPr lang="en-GB" sz="2000" dirty="0">
            <a:solidFill>
              <a:schemeClr val="bg1"/>
            </a:solidFill>
          </a:endParaRPr>
        </a:p>
      </dgm:t>
    </dgm:pt>
    <dgm:pt modelId="{1B2A9BBA-4F6D-40A1-9BB6-0D6123C93AEB}" type="parTrans" cxnId="{558792DB-3E40-4122-B029-957ED612D3E0}">
      <dgm:prSet/>
      <dgm:spPr/>
      <dgm:t>
        <a:bodyPr/>
        <a:lstStyle/>
        <a:p>
          <a:endParaRPr lang="en-GB" sz="1800"/>
        </a:p>
      </dgm:t>
    </dgm:pt>
    <dgm:pt modelId="{A4719874-B990-4BA3-8872-493260737A5C}" type="sibTrans" cxnId="{558792DB-3E40-4122-B029-957ED612D3E0}">
      <dgm:prSet custT="1"/>
      <dgm:spPr/>
      <dgm:t>
        <a:bodyPr/>
        <a:lstStyle/>
        <a:p>
          <a:endParaRPr lang="en-GB" sz="1800"/>
        </a:p>
      </dgm:t>
    </dgm:pt>
    <dgm:pt modelId="{E54D41F9-3B64-46F0-8E03-4E8C9D8B93F7}">
      <dgm:prSet phldrT="[Text]" custT="1"/>
      <dgm:spPr/>
      <dgm:t>
        <a:bodyPr/>
        <a:lstStyle/>
        <a:p>
          <a:r>
            <a:rPr lang="en-GB" sz="2000" dirty="0" smtClean="0">
              <a:solidFill>
                <a:schemeClr val="bg1"/>
              </a:solidFill>
            </a:rPr>
            <a:t>Review variances </a:t>
          </a:r>
          <a:endParaRPr lang="en-GB" sz="2000" dirty="0">
            <a:solidFill>
              <a:schemeClr val="bg1"/>
            </a:solidFill>
          </a:endParaRPr>
        </a:p>
      </dgm:t>
    </dgm:pt>
    <dgm:pt modelId="{A0525948-D774-4FAB-A14F-271277CFC6E7}" type="parTrans" cxnId="{C164BD6D-1E75-45A8-ACA8-75AE1AAB9D69}">
      <dgm:prSet/>
      <dgm:spPr/>
      <dgm:t>
        <a:bodyPr/>
        <a:lstStyle/>
        <a:p>
          <a:endParaRPr lang="en-GB" sz="1800"/>
        </a:p>
      </dgm:t>
    </dgm:pt>
    <dgm:pt modelId="{7C8BFF43-82A3-4C67-A5C4-CCBD4029648F}" type="sibTrans" cxnId="{C164BD6D-1E75-45A8-ACA8-75AE1AAB9D69}">
      <dgm:prSet/>
      <dgm:spPr/>
      <dgm:t>
        <a:bodyPr/>
        <a:lstStyle/>
        <a:p>
          <a:endParaRPr lang="en-GB" sz="1800"/>
        </a:p>
      </dgm:t>
    </dgm:pt>
    <dgm:pt modelId="{A52AB72F-E7B4-4C7F-AF2A-3735E295E273}" type="pres">
      <dgm:prSet presAssocID="{CFED6CB2-B4B4-4A5C-8E97-F6931C8E72D8}" presName="linearFlow" presStyleCnt="0">
        <dgm:presLayoutVars>
          <dgm:resizeHandles val="exact"/>
        </dgm:presLayoutVars>
      </dgm:prSet>
      <dgm:spPr/>
    </dgm:pt>
    <dgm:pt modelId="{4E6E7805-5FB8-49C2-B070-EBE8C1E4687D}" type="pres">
      <dgm:prSet presAssocID="{B05AE53D-BF81-478C-A8B7-90A1F7E021FE}" presName="node" presStyleLbl="node1" presStyleIdx="0" presStyleCnt="7" custScaleX="2503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7EF1DBB-3F8F-4862-9251-FA17097A3856}" type="pres">
      <dgm:prSet presAssocID="{35FFB82E-5FBC-4F99-8A3B-29BFF21564AA}" presName="sibTrans" presStyleLbl="sibTrans2D1" presStyleIdx="0" presStyleCnt="6"/>
      <dgm:spPr/>
      <dgm:t>
        <a:bodyPr/>
        <a:lstStyle/>
        <a:p>
          <a:endParaRPr lang="en-GB"/>
        </a:p>
      </dgm:t>
    </dgm:pt>
    <dgm:pt modelId="{288BEE2D-0B5E-479B-BD32-91DF19AF051B}" type="pres">
      <dgm:prSet presAssocID="{35FFB82E-5FBC-4F99-8A3B-29BFF21564AA}" presName="connectorText" presStyleLbl="sibTrans2D1" presStyleIdx="0" presStyleCnt="6"/>
      <dgm:spPr/>
      <dgm:t>
        <a:bodyPr/>
        <a:lstStyle/>
        <a:p>
          <a:endParaRPr lang="en-GB"/>
        </a:p>
      </dgm:t>
    </dgm:pt>
    <dgm:pt modelId="{9CD4B8F8-9186-4D88-B544-8BE7F6B317D8}" type="pres">
      <dgm:prSet presAssocID="{FEF3644B-9581-4757-94C9-189C17887C9A}" presName="node" presStyleLbl="node1" presStyleIdx="1" presStyleCnt="7" custScaleX="2503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FE64D58-8E27-4A8D-B525-CCAFC171A387}" type="pres">
      <dgm:prSet presAssocID="{9DAD55A0-ED76-47A9-991B-B2A2D0A49C8B}" presName="sibTrans" presStyleLbl="sibTrans2D1" presStyleIdx="1" presStyleCnt="6"/>
      <dgm:spPr/>
      <dgm:t>
        <a:bodyPr/>
        <a:lstStyle/>
        <a:p>
          <a:endParaRPr lang="en-GB"/>
        </a:p>
      </dgm:t>
    </dgm:pt>
    <dgm:pt modelId="{2ED16A12-087C-4CD9-B9AC-9B6C1C23C824}" type="pres">
      <dgm:prSet presAssocID="{9DAD55A0-ED76-47A9-991B-B2A2D0A49C8B}" presName="connectorText" presStyleLbl="sibTrans2D1" presStyleIdx="1" presStyleCnt="6"/>
      <dgm:spPr/>
      <dgm:t>
        <a:bodyPr/>
        <a:lstStyle/>
        <a:p>
          <a:endParaRPr lang="en-GB"/>
        </a:p>
      </dgm:t>
    </dgm:pt>
    <dgm:pt modelId="{23F5D38A-2CF0-4659-B1D7-D94B91AB09E5}" type="pres">
      <dgm:prSet presAssocID="{05A877E2-3175-465E-97BB-089B6FA43894}" presName="node" presStyleLbl="node1" presStyleIdx="2" presStyleCnt="7" custScaleX="2503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1B1DC15-673D-4444-9988-0FC858395D68}" type="pres">
      <dgm:prSet presAssocID="{AC69AD70-48EC-4700-83F5-021569466C0C}" presName="sibTrans" presStyleLbl="sibTrans2D1" presStyleIdx="2" presStyleCnt="6"/>
      <dgm:spPr/>
      <dgm:t>
        <a:bodyPr/>
        <a:lstStyle/>
        <a:p>
          <a:endParaRPr lang="en-GB"/>
        </a:p>
      </dgm:t>
    </dgm:pt>
    <dgm:pt modelId="{05F7AA3D-6C0E-4809-88FA-43C2B0EBCC0D}" type="pres">
      <dgm:prSet presAssocID="{AC69AD70-48EC-4700-83F5-021569466C0C}" presName="connectorText" presStyleLbl="sibTrans2D1" presStyleIdx="2" presStyleCnt="6"/>
      <dgm:spPr/>
      <dgm:t>
        <a:bodyPr/>
        <a:lstStyle/>
        <a:p>
          <a:endParaRPr lang="en-GB"/>
        </a:p>
      </dgm:t>
    </dgm:pt>
    <dgm:pt modelId="{A870CEFB-7EE3-4B79-B7EE-55C6F313F8A1}" type="pres">
      <dgm:prSet presAssocID="{8B64FA4F-DA1C-4DF5-9469-CCFC9F8BC504}" presName="node" presStyleLbl="node1" presStyleIdx="3" presStyleCnt="7" custScaleX="2503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9C06D3-740F-49A8-8FCB-0633AA316276}" type="pres">
      <dgm:prSet presAssocID="{8CCDA822-E372-4C72-9842-D5FEBB1640C1}" presName="sibTrans" presStyleLbl="sibTrans2D1" presStyleIdx="3" presStyleCnt="6"/>
      <dgm:spPr/>
      <dgm:t>
        <a:bodyPr/>
        <a:lstStyle/>
        <a:p>
          <a:endParaRPr lang="en-GB"/>
        </a:p>
      </dgm:t>
    </dgm:pt>
    <dgm:pt modelId="{3AF84C9E-6192-4530-A611-733EE16016E9}" type="pres">
      <dgm:prSet presAssocID="{8CCDA822-E372-4C72-9842-D5FEBB1640C1}" presName="connectorText" presStyleLbl="sibTrans2D1" presStyleIdx="3" presStyleCnt="6"/>
      <dgm:spPr/>
      <dgm:t>
        <a:bodyPr/>
        <a:lstStyle/>
        <a:p>
          <a:endParaRPr lang="en-GB"/>
        </a:p>
      </dgm:t>
    </dgm:pt>
    <dgm:pt modelId="{1BF31173-43CD-47D9-A9F6-C060BAC1264D}" type="pres">
      <dgm:prSet presAssocID="{13407843-5857-4DCD-A13D-E9865103C1B3}" presName="node" presStyleLbl="node1" presStyleIdx="4" presStyleCnt="7" custScaleX="2503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50CCC9B-842B-45CC-B783-02E3FA178E7B}" type="pres">
      <dgm:prSet presAssocID="{E38B5831-A0F0-467E-B1EE-FD744115B947}" presName="sibTrans" presStyleLbl="sibTrans2D1" presStyleIdx="4" presStyleCnt="6"/>
      <dgm:spPr/>
      <dgm:t>
        <a:bodyPr/>
        <a:lstStyle/>
        <a:p>
          <a:endParaRPr lang="en-GB"/>
        </a:p>
      </dgm:t>
    </dgm:pt>
    <dgm:pt modelId="{B3AD1F9A-B8E7-44AB-9F49-DB206448987F}" type="pres">
      <dgm:prSet presAssocID="{E38B5831-A0F0-467E-B1EE-FD744115B947}" presName="connectorText" presStyleLbl="sibTrans2D1" presStyleIdx="4" presStyleCnt="6"/>
      <dgm:spPr/>
      <dgm:t>
        <a:bodyPr/>
        <a:lstStyle/>
        <a:p>
          <a:endParaRPr lang="en-GB"/>
        </a:p>
      </dgm:t>
    </dgm:pt>
    <dgm:pt modelId="{62FA5A46-FF91-4070-B546-9456965EDD3D}" type="pres">
      <dgm:prSet presAssocID="{F90250B2-D428-41E7-983E-3E53B755FF08}" presName="node" presStyleLbl="node1" presStyleIdx="5" presStyleCnt="7" custScaleX="2503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260B27A-4DDC-41B4-8444-9FBA9A582BEF}" type="pres">
      <dgm:prSet presAssocID="{A4719874-B990-4BA3-8872-493260737A5C}" presName="sibTrans" presStyleLbl="sibTrans2D1" presStyleIdx="5" presStyleCnt="6"/>
      <dgm:spPr/>
      <dgm:t>
        <a:bodyPr/>
        <a:lstStyle/>
        <a:p>
          <a:endParaRPr lang="en-GB"/>
        </a:p>
      </dgm:t>
    </dgm:pt>
    <dgm:pt modelId="{09F4B4AF-CA39-4405-829B-F956925509B0}" type="pres">
      <dgm:prSet presAssocID="{A4719874-B990-4BA3-8872-493260737A5C}" presName="connectorText" presStyleLbl="sibTrans2D1" presStyleIdx="5" presStyleCnt="6"/>
      <dgm:spPr/>
      <dgm:t>
        <a:bodyPr/>
        <a:lstStyle/>
        <a:p>
          <a:endParaRPr lang="en-GB"/>
        </a:p>
      </dgm:t>
    </dgm:pt>
    <dgm:pt modelId="{2EDFED53-3766-4361-93F9-A290E022B50A}" type="pres">
      <dgm:prSet presAssocID="{E54D41F9-3B64-46F0-8E03-4E8C9D8B93F7}" presName="node" presStyleLbl="node1" presStyleIdx="6" presStyleCnt="7" custScaleX="2503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73239E1-FDA7-4746-8D4D-46BB38FEE78E}" type="presOf" srcId="{E38B5831-A0F0-467E-B1EE-FD744115B947}" destId="{B3AD1F9A-B8E7-44AB-9F49-DB206448987F}" srcOrd="1" destOrd="0" presId="urn:microsoft.com/office/officeart/2005/8/layout/process2"/>
    <dgm:cxn modelId="{9E8F6B3F-9E73-4230-82CC-5064BB781A1C}" srcId="{CFED6CB2-B4B4-4A5C-8E97-F6931C8E72D8}" destId="{8B64FA4F-DA1C-4DF5-9469-CCFC9F8BC504}" srcOrd="3" destOrd="0" parTransId="{9DF94E69-FDCE-4148-82CC-1320AD201387}" sibTransId="{8CCDA822-E372-4C72-9842-D5FEBB1640C1}"/>
    <dgm:cxn modelId="{1017F0AE-1E85-418F-ACA2-F66ABB64FF5A}" type="presOf" srcId="{F90250B2-D428-41E7-983E-3E53B755FF08}" destId="{62FA5A46-FF91-4070-B546-9456965EDD3D}" srcOrd="0" destOrd="0" presId="urn:microsoft.com/office/officeart/2005/8/layout/process2"/>
    <dgm:cxn modelId="{CD9E731F-D619-45A8-8C8E-40CD23263C4E}" type="presOf" srcId="{E54D41F9-3B64-46F0-8E03-4E8C9D8B93F7}" destId="{2EDFED53-3766-4361-93F9-A290E022B50A}" srcOrd="0" destOrd="0" presId="urn:microsoft.com/office/officeart/2005/8/layout/process2"/>
    <dgm:cxn modelId="{914F0C7B-FAFC-4E0F-8220-2CA7DC88A0C3}" type="presOf" srcId="{35FFB82E-5FBC-4F99-8A3B-29BFF21564AA}" destId="{288BEE2D-0B5E-479B-BD32-91DF19AF051B}" srcOrd="1" destOrd="0" presId="urn:microsoft.com/office/officeart/2005/8/layout/process2"/>
    <dgm:cxn modelId="{009C5BBC-EA35-441D-95B6-9DD8A264F549}" type="presOf" srcId="{05A877E2-3175-465E-97BB-089B6FA43894}" destId="{23F5D38A-2CF0-4659-B1D7-D94B91AB09E5}" srcOrd="0" destOrd="0" presId="urn:microsoft.com/office/officeart/2005/8/layout/process2"/>
    <dgm:cxn modelId="{25C9979B-1E2D-4DFE-A44C-FB71C446AF61}" type="presOf" srcId="{A4719874-B990-4BA3-8872-493260737A5C}" destId="{B260B27A-4DDC-41B4-8444-9FBA9A582BEF}" srcOrd="0" destOrd="0" presId="urn:microsoft.com/office/officeart/2005/8/layout/process2"/>
    <dgm:cxn modelId="{2ADFA5EF-F0F8-4DBA-AE55-1F91FF371945}" type="presOf" srcId="{E38B5831-A0F0-467E-B1EE-FD744115B947}" destId="{250CCC9B-842B-45CC-B783-02E3FA178E7B}" srcOrd="0" destOrd="0" presId="urn:microsoft.com/office/officeart/2005/8/layout/process2"/>
    <dgm:cxn modelId="{558792DB-3E40-4122-B029-957ED612D3E0}" srcId="{CFED6CB2-B4B4-4A5C-8E97-F6931C8E72D8}" destId="{F90250B2-D428-41E7-983E-3E53B755FF08}" srcOrd="5" destOrd="0" parTransId="{1B2A9BBA-4F6D-40A1-9BB6-0D6123C93AEB}" sibTransId="{A4719874-B990-4BA3-8872-493260737A5C}"/>
    <dgm:cxn modelId="{1CC6DA66-8242-4125-A168-FC4121F409FF}" type="presOf" srcId="{AC69AD70-48EC-4700-83F5-021569466C0C}" destId="{05F7AA3D-6C0E-4809-88FA-43C2B0EBCC0D}" srcOrd="1" destOrd="0" presId="urn:microsoft.com/office/officeart/2005/8/layout/process2"/>
    <dgm:cxn modelId="{B327FA44-DC1F-4B75-85AC-6A9E8E989790}" type="presOf" srcId="{AC69AD70-48EC-4700-83F5-021569466C0C}" destId="{41B1DC15-673D-4444-9988-0FC858395D68}" srcOrd="0" destOrd="0" presId="urn:microsoft.com/office/officeart/2005/8/layout/process2"/>
    <dgm:cxn modelId="{74B689A6-CFF3-417B-B822-3355AB1BAFD1}" srcId="{CFED6CB2-B4B4-4A5C-8E97-F6931C8E72D8}" destId="{FEF3644B-9581-4757-94C9-189C17887C9A}" srcOrd="1" destOrd="0" parTransId="{99EAE6D6-3C32-405C-9E1F-A0FDFCBB3045}" sibTransId="{9DAD55A0-ED76-47A9-991B-B2A2D0A49C8B}"/>
    <dgm:cxn modelId="{8847FC50-0C87-4BDC-B324-83A7AC75B033}" type="presOf" srcId="{FEF3644B-9581-4757-94C9-189C17887C9A}" destId="{9CD4B8F8-9186-4D88-B544-8BE7F6B317D8}" srcOrd="0" destOrd="0" presId="urn:microsoft.com/office/officeart/2005/8/layout/process2"/>
    <dgm:cxn modelId="{68D6DD85-7ADE-46F3-BF65-664C38AAC050}" type="presOf" srcId="{8CCDA822-E372-4C72-9842-D5FEBB1640C1}" destId="{D99C06D3-740F-49A8-8FCB-0633AA316276}" srcOrd="0" destOrd="0" presId="urn:microsoft.com/office/officeart/2005/8/layout/process2"/>
    <dgm:cxn modelId="{6784A7EE-8AF7-462B-8784-D0ACE8A94131}" type="presOf" srcId="{9DAD55A0-ED76-47A9-991B-B2A2D0A49C8B}" destId="{4FE64D58-8E27-4A8D-B525-CCAFC171A387}" srcOrd="0" destOrd="0" presId="urn:microsoft.com/office/officeart/2005/8/layout/process2"/>
    <dgm:cxn modelId="{0C6C0CE9-4B6C-4EFB-A4D5-B2A7FBF4ABFA}" type="presOf" srcId="{9DAD55A0-ED76-47A9-991B-B2A2D0A49C8B}" destId="{2ED16A12-087C-4CD9-B9AC-9B6C1C23C824}" srcOrd="1" destOrd="0" presId="urn:microsoft.com/office/officeart/2005/8/layout/process2"/>
    <dgm:cxn modelId="{6E2E5B64-4063-46E9-A52B-5F6B515856A4}" srcId="{CFED6CB2-B4B4-4A5C-8E97-F6931C8E72D8}" destId="{05A877E2-3175-465E-97BB-089B6FA43894}" srcOrd="2" destOrd="0" parTransId="{71CCB0CA-CD43-4552-91AD-4112FFA59160}" sibTransId="{AC69AD70-48EC-4700-83F5-021569466C0C}"/>
    <dgm:cxn modelId="{E18143F6-4683-4DB0-B02F-A6DC318149AD}" srcId="{CFED6CB2-B4B4-4A5C-8E97-F6931C8E72D8}" destId="{B05AE53D-BF81-478C-A8B7-90A1F7E021FE}" srcOrd="0" destOrd="0" parTransId="{9C44D2B7-DAFA-4064-9011-548D77A1C04B}" sibTransId="{35FFB82E-5FBC-4F99-8A3B-29BFF21564AA}"/>
    <dgm:cxn modelId="{19ADDDD5-EC98-4379-9645-76D85324E60B}" type="presOf" srcId="{8B64FA4F-DA1C-4DF5-9469-CCFC9F8BC504}" destId="{A870CEFB-7EE3-4B79-B7EE-55C6F313F8A1}" srcOrd="0" destOrd="0" presId="urn:microsoft.com/office/officeart/2005/8/layout/process2"/>
    <dgm:cxn modelId="{E044BB00-E5F9-454C-A9CA-71592A5BA3C4}" srcId="{CFED6CB2-B4B4-4A5C-8E97-F6931C8E72D8}" destId="{13407843-5857-4DCD-A13D-E9865103C1B3}" srcOrd="4" destOrd="0" parTransId="{CA0B7F09-7E6E-4AAB-9A3F-A256F5A9D029}" sibTransId="{E38B5831-A0F0-467E-B1EE-FD744115B947}"/>
    <dgm:cxn modelId="{18064E4D-EE6F-48EE-8E65-60BC6CFC3D26}" type="presOf" srcId="{8CCDA822-E372-4C72-9842-D5FEBB1640C1}" destId="{3AF84C9E-6192-4530-A611-733EE16016E9}" srcOrd="1" destOrd="0" presId="urn:microsoft.com/office/officeart/2005/8/layout/process2"/>
    <dgm:cxn modelId="{8BF16EF7-56CB-4518-A032-3A93836E2701}" type="presOf" srcId="{A4719874-B990-4BA3-8872-493260737A5C}" destId="{09F4B4AF-CA39-4405-829B-F956925509B0}" srcOrd="1" destOrd="0" presId="urn:microsoft.com/office/officeart/2005/8/layout/process2"/>
    <dgm:cxn modelId="{1777F4D5-626A-43CD-8AA6-301335324198}" type="presOf" srcId="{B05AE53D-BF81-478C-A8B7-90A1F7E021FE}" destId="{4E6E7805-5FB8-49C2-B070-EBE8C1E4687D}" srcOrd="0" destOrd="0" presId="urn:microsoft.com/office/officeart/2005/8/layout/process2"/>
    <dgm:cxn modelId="{1CAB170E-78FA-4B72-B16A-1121C0932A9D}" type="presOf" srcId="{35FFB82E-5FBC-4F99-8A3B-29BFF21564AA}" destId="{D7EF1DBB-3F8F-4862-9251-FA17097A3856}" srcOrd="0" destOrd="0" presId="urn:microsoft.com/office/officeart/2005/8/layout/process2"/>
    <dgm:cxn modelId="{84EF80B0-CEEA-456F-B011-01BCA6E1ED0A}" type="presOf" srcId="{13407843-5857-4DCD-A13D-E9865103C1B3}" destId="{1BF31173-43CD-47D9-A9F6-C060BAC1264D}" srcOrd="0" destOrd="0" presId="urn:microsoft.com/office/officeart/2005/8/layout/process2"/>
    <dgm:cxn modelId="{C164BD6D-1E75-45A8-ACA8-75AE1AAB9D69}" srcId="{CFED6CB2-B4B4-4A5C-8E97-F6931C8E72D8}" destId="{E54D41F9-3B64-46F0-8E03-4E8C9D8B93F7}" srcOrd="6" destOrd="0" parTransId="{A0525948-D774-4FAB-A14F-271277CFC6E7}" sibTransId="{7C8BFF43-82A3-4C67-A5C4-CCBD4029648F}"/>
    <dgm:cxn modelId="{2AEE0E97-1F53-4D94-AB0B-782649935307}" type="presOf" srcId="{CFED6CB2-B4B4-4A5C-8E97-F6931C8E72D8}" destId="{A52AB72F-E7B4-4C7F-AF2A-3735E295E273}" srcOrd="0" destOrd="0" presId="urn:microsoft.com/office/officeart/2005/8/layout/process2"/>
    <dgm:cxn modelId="{3E27A6E6-4BF4-4958-931B-B77D7C7E9913}" type="presParOf" srcId="{A52AB72F-E7B4-4C7F-AF2A-3735E295E273}" destId="{4E6E7805-5FB8-49C2-B070-EBE8C1E4687D}" srcOrd="0" destOrd="0" presId="urn:microsoft.com/office/officeart/2005/8/layout/process2"/>
    <dgm:cxn modelId="{41B3D248-40D4-4B1E-A8FB-955389552940}" type="presParOf" srcId="{A52AB72F-E7B4-4C7F-AF2A-3735E295E273}" destId="{D7EF1DBB-3F8F-4862-9251-FA17097A3856}" srcOrd="1" destOrd="0" presId="urn:microsoft.com/office/officeart/2005/8/layout/process2"/>
    <dgm:cxn modelId="{B58C9F0D-2609-43F1-A970-EE822599D505}" type="presParOf" srcId="{D7EF1DBB-3F8F-4862-9251-FA17097A3856}" destId="{288BEE2D-0B5E-479B-BD32-91DF19AF051B}" srcOrd="0" destOrd="0" presId="urn:microsoft.com/office/officeart/2005/8/layout/process2"/>
    <dgm:cxn modelId="{CE7E8582-6388-44DC-B2C6-857283E59C06}" type="presParOf" srcId="{A52AB72F-E7B4-4C7F-AF2A-3735E295E273}" destId="{9CD4B8F8-9186-4D88-B544-8BE7F6B317D8}" srcOrd="2" destOrd="0" presId="urn:microsoft.com/office/officeart/2005/8/layout/process2"/>
    <dgm:cxn modelId="{135276D8-E41F-4748-B619-E1F05BCF7DDE}" type="presParOf" srcId="{A52AB72F-E7B4-4C7F-AF2A-3735E295E273}" destId="{4FE64D58-8E27-4A8D-B525-CCAFC171A387}" srcOrd="3" destOrd="0" presId="urn:microsoft.com/office/officeart/2005/8/layout/process2"/>
    <dgm:cxn modelId="{956A95E1-F2F5-41D2-9F8E-03CD807C7B3E}" type="presParOf" srcId="{4FE64D58-8E27-4A8D-B525-CCAFC171A387}" destId="{2ED16A12-087C-4CD9-B9AC-9B6C1C23C824}" srcOrd="0" destOrd="0" presId="urn:microsoft.com/office/officeart/2005/8/layout/process2"/>
    <dgm:cxn modelId="{561C5BB5-6C66-4762-A9A2-604913A07EE6}" type="presParOf" srcId="{A52AB72F-E7B4-4C7F-AF2A-3735E295E273}" destId="{23F5D38A-2CF0-4659-B1D7-D94B91AB09E5}" srcOrd="4" destOrd="0" presId="urn:microsoft.com/office/officeart/2005/8/layout/process2"/>
    <dgm:cxn modelId="{0117CFE1-29D5-4CA4-BFED-13136F438EFE}" type="presParOf" srcId="{A52AB72F-E7B4-4C7F-AF2A-3735E295E273}" destId="{41B1DC15-673D-4444-9988-0FC858395D68}" srcOrd="5" destOrd="0" presId="urn:microsoft.com/office/officeart/2005/8/layout/process2"/>
    <dgm:cxn modelId="{AA74E4F2-D115-4065-AC07-A3708FAC7C7A}" type="presParOf" srcId="{41B1DC15-673D-4444-9988-0FC858395D68}" destId="{05F7AA3D-6C0E-4809-88FA-43C2B0EBCC0D}" srcOrd="0" destOrd="0" presId="urn:microsoft.com/office/officeart/2005/8/layout/process2"/>
    <dgm:cxn modelId="{378AEAC1-92CC-48F3-853B-6987862DD0C3}" type="presParOf" srcId="{A52AB72F-E7B4-4C7F-AF2A-3735E295E273}" destId="{A870CEFB-7EE3-4B79-B7EE-55C6F313F8A1}" srcOrd="6" destOrd="0" presId="urn:microsoft.com/office/officeart/2005/8/layout/process2"/>
    <dgm:cxn modelId="{580BA182-3465-48FF-A45D-C3C1A5EBEA53}" type="presParOf" srcId="{A52AB72F-E7B4-4C7F-AF2A-3735E295E273}" destId="{D99C06D3-740F-49A8-8FCB-0633AA316276}" srcOrd="7" destOrd="0" presId="urn:microsoft.com/office/officeart/2005/8/layout/process2"/>
    <dgm:cxn modelId="{B6D2E99C-CD62-4254-A3E1-9BED54288773}" type="presParOf" srcId="{D99C06D3-740F-49A8-8FCB-0633AA316276}" destId="{3AF84C9E-6192-4530-A611-733EE16016E9}" srcOrd="0" destOrd="0" presId="urn:microsoft.com/office/officeart/2005/8/layout/process2"/>
    <dgm:cxn modelId="{1DFDD5E3-F77B-4665-AF82-1841EB86F143}" type="presParOf" srcId="{A52AB72F-E7B4-4C7F-AF2A-3735E295E273}" destId="{1BF31173-43CD-47D9-A9F6-C060BAC1264D}" srcOrd="8" destOrd="0" presId="urn:microsoft.com/office/officeart/2005/8/layout/process2"/>
    <dgm:cxn modelId="{C4F2320C-FBFC-49C3-BF01-4FFBA77C17A3}" type="presParOf" srcId="{A52AB72F-E7B4-4C7F-AF2A-3735E295E273}" destId="{250CCC9B-842B-45CC-B783-02E3FA178E7B}" srcOrd="9" destOrd="0" presId="urn:microsoft.com/office/officeart/2005/8/layout/process2"/>
    <dgm:cxn modelId="{5E6DEA8D-E31B-4BC1-B4AD-CA3BD940DC2D}" type="presParOf" srcId="{250CCC9B-842B-45CC-B783-02E3FA178E7B}" destId="{B3AD1F9A-B8E7-44AB-9F49-DB206448987F}" srcOrd="0" destOrd="0" presId="urn:microsoft.com/office/officeart/2005/8/layout/process2"/>
    <dgm:cxn modelId="{425BCF01-4C2D-47D3-BB4C-85900DE223AC}" type="presParOf" srcId="{A52AB72F-E7B4-4C7F-AF2A-3735E295E273}" destId="{62FA5A46-FF91-4070-B546-9456965EDD3D}" srcOrd="10" destOrd="0" presId="urn:microsoft.com/office/officeart/2005/8/layout/process2"/>
    <dgm:cxn modelId="{564C8968-5C7F-4DE9-8965-B6468898DBCB}" type="presParOf" srcId="{A52AB72F-E7B4-4C7F-AF2A-3735E295E273}" destId="{B260B27A-4DDC-41B4-8444-9FBA9A582BEF}" srcOrd="11" destOrd="0" presId="urn:microsoft.com/office/officeart/2005/8/layout/process2"/>
    <dgm:cxn modelId="{0410B207-AFCB-4EAB-A133-FB4F936E8634}" type="presParOf" srcId="{B260B27A-4DDC-41B4-8444-9FBA9A582BEF}" destId="{09F4B4AF-CA39-4405-829B-F956925509B0}" srcOrd="0" destOrd="0" presId="urn:microsoft.com/office/officeart/2005/8/layout/process2"/>
    <dgm:cxn modelId="{3D6E7E4E-0029-4F06-8E75-99E515613C8C}" type="presParOf" srcId="{A52AB72F-E7B4-4C7F-AF2A-3735E295E273}" destId="{2EDFED53-3766-4361-93F9-A290E022B50A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A53AE3-2DE8-4A00-A341-6C08EF91BDF2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GB"/>
        </a:p>
      </dgm:t>
    </dgm:pt>
    <dgm:pt modelId="{96C6AE5C-D493-4C4C-AE5B-5C4CDB566807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Functional Budgets</a:t>
          </a:r>
          <a:endParaRPr lang="en-GB" dirty="0">
            <a:solidFill>
              <a:schemeClr val="bg1"/>
            </a:solidFill>
          </a:endParaRPr>
        </a:p>
      </dgm:t>
    </dgm:pt>
    <dgm:pt modelId="{72AA3642-3ED1-4BCE-BC8B-5BCEA9FB1992}" type="parTrans" cxnId="{9CA19115-F8F6-41CD-90B2-6DD90F1FE8CB}">
      <dgm:prSet/>
      <dgm:spPr/>
      <dgm:t>
        <a:bodyPr/>
        <a:lstStyle/>
        <a:p>
          <a:endParaRPr lang="en-GB"/>
        </a:p>
      </dgm:t>
    </dgm:pt>
    <dgm:pt modelId="{8ECD310F-698B-4988-8408-46DD9D18B951}" type="sibTrans" cxnId="{9CA19115-F8F6-41CD-90B2-6DD90F1FE8CB}">
      <dgm:prSet/>
      <dgm:spPr/>
      <dgm:t>
        <a:bodyPr/>
        <a:lstStyle/>
        <a:p>
          <a:endParaRPr lang="en-GB"/>
        </a:p>
      </dgm:t>
    </dgm:pt>
    <dgm:pt modelId="{EF68029A-10F6-4279-AAD7-1E17C8D36F0F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Sales Budget</a:t>
          </a:r>
          <a:endParaRPr lang="en-GB" dirty="0">
            <a:solidFill>
              <a:schemeClr val="bg1"/>
            </a:solidFill>
          </a:endParaRPr>
        </a:p>
      </dgm:t>
    </dgm:pt>
    <dgm:pt modelId="{8126E188-D6FA-45BD-8758-7991EFE18A4D}" type="parTrans" cxnId="{390BFB43-3507-45D4-9010-531F4D506190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GB"/>
        </a:p>
      </dgm:t>
    </dgm:pt>
    <dgm:pt modelId="{54C2D7A7-C7EE-46C1-BAD6-44E45424FD72}" type="sibTrans" cxnId="{390BFB43-3507-45D4-9010-531F4D506190}">
      <dgm:prSet/>
      <dgm:spPr/>
      <dgm:t>
        <a:bodyPr/>
        <a:lstStyle/>
        <a:p>
          <a:endParaRPr lang="en-GB"/>
        </a:p>
      </dgm:t>
    </dgm:pt>
    <dgm:pt modelId="{846DE5A6-5AC7-4A8F-9DFC-9F6716A42D7D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Production Budget</a:t>
          </a:r>
          <a:endParaRPr lang="en-GB" dirty="0">
            <a:solidFill>
              <a:schemeClr val="bg1"/>
            </a:solidFill>
          </a:endParaRPr>
        </a:p>
      </dgm:t>
    </dgm:pt>
    <dgm:pt modelId="{CCBDE825-419D-4D2C-87FB-6F15507D0CFE}" type="parTrans" cxnId="{8EBA8740-6551-4190-8641-AC774AB0A48A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GB"/>
        </a:p>
      </dgm:t>
    </dgm:pt>
    <dgm:pt modelId="{F322879F-231D-4584-8ECE-B0BC3766338F}" type="sibTrans" cxnId="{8EBA8740-6551-4190-8641-AC774AB0A48A}">
      <dgm:prSet/>
      <dgm:spPr/>
      <dgm:t>
        <a:bodyPr/>
        <a:lstStyle/>
        <a:p>
          <a:endParaRPr lang="en-GB"/>
        </a:p>
      </dgm:t>
    </dgm:pt>
    <dgm:pt modelId="{5E42AF18-2D74-414A-B953-DC8006978AF5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Labour Budget</a:t>
          </a:r>
          <a:endParaRPr lang="en-GB" dirty="0">
            <a:solidFill>
              <a:schemeClr val="bg1"/>
            </a:solidFill>
          </a:endParaRPr>
        </a:p>
      </dgm:t>
    </dgm:pt>
    <dgm:pt modelId="{D4B10E36-69A0-4345-B588-192E99423C58}" type="parTrans" cxnId="{9F9D7952-8541-42EB-A251-350246EA6C54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GB"/>
        </a:p>
      </dgm:t>
    </dgm:pt>
    <dgm:pt modelId="{02C71E61-AED1-4122-8823-29DC89641349}" type="sibTrans" cxnId="{9F9D7952-8541-42EB-A251-350246EA6C54}">
      <dgm:prSet/>
      <dgm:spPr/>
      <dgm:t>
        <a:bodyPr/>
        <a:lstStyle/>
        <a:p>
          <a:endParaRPr lang="en-GB"/>
        </a:p>
      </dgm:t>
    </dgm:pt>
    <dgm:pt modelId="{90404044-2D4F-47D7-AA46-0C7B5E417EEC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Overheads Budget</a:t>
          </a:r>
          <a:endParaRPr lang="en-GB" dirty="0">
            <a:solidFill>
              <a:schemeClr val="bg1"/>
            </a:solidFill>
          </a:endParaRPr>
        </a:p>
      </dgm:t>
    </dgm:pt>
    <dgm:pt modelId="{68DB5BE7-56C7-42E3-BFA0-3ADEB7FF72C8}" type="parTrans" cxnId="{F5099ADF-915A-4E5C-BCBD-18773D050696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GB"/>
        </a:p>
      </dgm:t>
    </dgm:pt>
    <dgm:pt modelId="{A177C23F-5739-458F-9156-2E301093E032}" type="sibTrans" cxnId="{F5099ADF-915A-4E5C-BCBD-18773D050696}">
      <dgm:prSet/>
      <dgm:spPr/>
      <dgm:t>
        <a:bodyPr/>
        <a:lstStyle/>
        <a:p>
          <a:endParaRPr lang="en-GB"/>
        </a:p>
      </dgm:t>
    </dgm:pt>
    <dgm:pt modelId="{3FEE9AFF-5686-425E-8F13-808EF27098DB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Raw Material Usage Budget</a:t>
          </a:r>
          <a:endParaRPr lang="en-GB" dirty="0">
            <a:solidFill>
              <a:schemeClr val="bg1"/>
            </a:solidFill>
          </a:endParaRPr>
        </a:p>
      </dgm:t>
    </dgm:pt>
    <dgm:pt modelId="{869F4062-8ADE-42DB-BA12-F61AE5C9508B}" type="parTrans" cxnId="{109B1B94-BE03-4CB8-91F3-A9E33291DB3D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GB"/>
        </a:p>
      </dgm:t>
    </dgm:pt>
    <dgm:pt modelId="{5688F909-DB81-4D84-86F1-1482ABE3C745}" type="sibTrans" cxnId="{109B1B94-BE03-4CB8-91F3-A9E33291DB3D}">
      <dgm:prSet/>
      <dgm:spPr/>
      <dgm:t>
        <a:bodyPr/>
        <a:lstStyle/>
        <a:p>
          <a:endParaRPr lang="en-GB"/>
        </a:p>
      </dgm:t>
    </dgm:pt>
    <dgm:pt modelId="{B5BBDA2D-E0EA-4310-BC8A-E27B11F14FC9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Raw Material Purchases budget</a:t>
          </a:r>
          <a:endParaRPr lang="en-GB" dirty="0">
            <a:solidFill>
              <a:schemeClr val="bg1"/>
            </a:solidFill>
          </a:endParaRPr>
        </a:p>
      </dgm:t>
    </dgm:pt>
    <dgm:pt modelId="{72BD22EE-4334-43A1-99FD-731C8F76AD4D}" type="parTrans" cxnId="{CB907961-60F2-44AD-9D41-44C99F5DD6EE}">
      <dgm:prSet/>
      <dgm:spPr/>
      <dgm:t>
        <a:bodyPr/>
        <a:lstStyle/>
        <a:p>
          <a:endParaRPr lang="en-GB"/>
        </a:p>
      </dgm:t>
    </dgm:pt>
    <dgm:pt modelId="{8C3A0F3B-9591-4063-ABC8-ACD2CDBC3A08}" type="sibTrans" cxnId="{CB907961-60F2-44AD-9D41-44C99F5DD6EE}">
      <dgm:prSet/>
      <dgm:spPr/>
      <dgm:t>
        <a:bodyPr/>
        <a:lstStyle/>
        <a:p>
          <a:endParaRPr lang="en-GB"/>
        </a:p>
      </dgm:t>
    </dgm:pt>
    <dgm:pt modelId="{13B34359-D6C8-4B7E-849E-B8410F240037}" type="pres">
      <dgm:prSet presAssocID="{8BA53AE3-2DE8-4A00-A341-6C08EF91BDF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EFE465D-F8F2-498F-8C7F-7DC647A44DB5}" type="pres">
      <dgm:prSet presAssocID="{96C6AE5C-D493-4C4C-AE5B-5C4CDB566807}" presName="centerShape" presStyleLbl="node0" presStyleIdx="0" presStyleCnt="1"/>
      <dgm:spPr/>
      <dgm:t>
        <a:bodyPr/>
        <a:lstStyle/>
        <a:p>
          <a:endParaRPr lang="en-GB"/>
        </a:p>
      </dgm:t>
    </dgm:pt>
    <dgm:pt modelId="{08D7102C-0F30-4697-8C09-8E41F6D4B9A0}" type="pres">
      <dgm:prSet presAssocID="{8126E188-D6FA-45BD-8758-7991EFE18A4D}" presName="parTrans" presStyleLbl="sibTrans2D1" presStyleIdx="0" presStyleCnt="6"/>
      <dgm:spPr/>
      <dgm:t>
        <a:bodyPr/>
        <a:lstStyle/>
        <a:p>
          <a:endParaRPr lang="en-GB"/>
        </a:p>
      </dgm:t>
    </dgm:pt>
    <dgm:pt modelId="{5EE34341-F3A3-4067-8B7A-3A4C15A832EA}" type="pres">
      <dgm:prSet presAssocID="{8126E188-D6FA-45BD-8758-7991EFE18A4D}" presName="connectorText" presStyleLbl="sibTrans2D1" presStyleIdx="0" presStyleCnt="6"/>
      <dgm:spPr/>
      <dgm:t>
        <a:bodyPr/>
        <a:lstStyle/>
        <a:p>
          <a:endParaRPr lang="en-GB"/>
        </a:p>
      </dgm:t>
    </dgm:pt>
    <dgm:pt modelId="{0C0549A2-ACCD-4551-9811-6C834CF49366}" type="pres">
      <dgm:prSet presAssocID="{EF68029A-10F6-4279-AAD7-1E17C8D36F0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860805-736C-42B8-9AA2-D0EA2E2530DF}" type="pres">
      <dgm:prSet presAssocID="{CCBDE825-419D-4D2C-87FB-6F15507D0CFE}" presName="parTrans" presStyleLbl="sibTrans2D1" presStyleIdx="1" presStyleCnt="6"/>
      <dgm:spPr/>
      <dgm:t>
        <a:bodyPr/>
        <a:lstStyle/>
        <a:p>
          <a:endParaRPr lang="en-GB"/>
        </a:p>
      </dgm:t>
    </dgm:pt>
    <dgm:pt modelId="{4B5B05D8-4220-4F01-897D-20B5FF3C1A8D}" type="pres">
      <dgm:prSet presAssocID="{CCBDE825-419D-4D2C-87FB-6F15507D0CFE}" presName="connectorText" presStyleLbl="sibTrans2D1" presStyleIdx="1" presStyleCnt="6"/>
      <dgm:spPr/>
      <dgm:t>
        <a:bodyPr/>
        <a:lstStyle/>
        <a:p>
          <a:endParaRPr lang="en-GB"/>
        </a:p>
      </dgm:t>
    </dgm:pt>
    <dgm:pt modelId="{851CEAB2-B20B-472C-A5C7-65F450218F3F}" type="pres">
      <dgm:prSet presAssocID="{846DE5A6-5AC7-4A8F-9DFC-9F6716A42D7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892498-F3FB-47C7-8328-D6EBEE4B3FFF}" type="pres">
      <dgm:prSet presAssocID="{869F4062-8ADE-42DB-BA12-F61AE5C9508B}" presName="parTrans" presStyleLbl="sibTrans2D1" presStyleIdx="2" presStyleCnt="6"/>
      <dgm:spPr/>
      <dgm:t>
        <a:bodyPr/>
        <a:lstStyle/>
        <a:p>
          <a:endParaRPr lang="en-GB"/>
        </a:p>
      </dgm:t>
    </dgm:pt>
    <dgm:pt modelId="{C56F74BD-AB22-426F-B01C-CBBF9427F9BE}" type="pres">
      <dgm:prSet presAssocID="{869F4062-8ADE-42DB-BA12-F61AE5C9508B}" presName="connectorText" presStyleLbl="sibTrans2D1" presStyleIdx="2" presStyleCnt="6"/>
      <dgm:spPr/>
      <dgm:t>
        <a:bodyPr/>
        <a:lstStyle/>
        <a:p>
          <a:endParaRPr lang="en-GB"/>
        </a:p>
      </dgm:t>
    </dgm:pt>
    <dgm:pt modelId="{F0D48CB5-4A6B-48D2-8FD4-8EA05DB87A68}" type="pres">
      <dgm:prSet presAssocID="{3FEE9AFF-5686-425E-8F13-808EF27098D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C617E8-2B74-44FA-8E57-95F3ED41D9C8}" type="pres">
      <dgm:prSet presAssocID="{72BD22EE-4334-43A1-99FD-731C8F76AD4D}" presName="parTrans" presStyleLbl="sibTrans2D1" presStyleIdx="3" presStyleCnt="6"/>
      <dgm:spPr/>
      <dgm:t>
        <a:bodyPr/>
        <a:lstStyle/>
        <a:p>
          <a:endParaRPr lang="en-GB"/>
        </a:p>
      </dgm:t>
    </dgm:pt>
    <dgm:pt modelId="{C8895840-A709-4D5E-B940-B9536E2CCD67}" type="pres">
      <dgm:prSet presAssocID="{72BD22EE-4334-43A1-99FD-731C8F76AD4D}" presName="connectorText" presStyleLbl="sibTrans2D1" presStyleIdx="3" presStyleCnt="6"/>
      <dgm:spPr/>
      <dgm:t>
        <a:bodyPr/>
        <a:lstStyle/>
        <a:p>
          <a:endParaRPr lang="en-GB"/>
        </a:p>
      </dgm:t>
    </dgm:pt>
    <dgm:pt modelId="{811A8293-10BA-43A4-97C9-226F0BAB647F}" type="pres">
      <dgm:prSet presAssocID="{B5BBDA2D-E0EA-4310-BC8A-E27B11F14FC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A23836A-8014-4B58-A60F-96C2E4E7DDCA}" type="pres">
      <dgm:prSet presAssocID="{D4B10E36-69A0-4345-B588-192E99423C58}" presName="parTrans" presStyleLbl="sibTrans2D1" presStyleIdx="4" presStyleCnt="6"/>
      <dgm:spPr/>
      <dgm:t>
        <a:bodyPr/>
        <a:lstStyle/>
        <a:p>
          <a:endParaRPr lang="en-GB"/>
        </a:p>
      </dgm:t>
    </dgm:pt>
    <dgm:pt modelId="{64B8D811-7269-4288-BC36-4E0ED9F901D5}" type="pres">
      <dgm:prSet presAssocID="{D4B10E36-69A0-4345-B588-192E99423C58}" presName="connectorText" presStyleLbl="sibTrans2D1" presStyleIdx="4" presStyleCnt="6"/>
      <dgm:spPr/>
      <dgm:t>
        <a:bodyPr/>
        <a:lstStyle/>
        <a:p>
          <a:endParaRPr lang="en-GB"/>
        </a:p>
      </dgm:t>
    </dgm:pt>
    <dgm:pt modelId="{6F2012F1-962C-4AD0-A3BA-D6CCCF3D7D1F}" type="pres">
      <dgm:prSet presAssocID="{5E42AF18-2D74-414A-B953-DC8006978AF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886CD39-519E-4ECB-B105-882092F82736}" type="pres">
      <dgm:prSet presAssocID="{68DB5BE7-56C7-42E3-BFA0-3ADEB7FF72C8}" presName="parTrans" presStyleLbl="sibTrans2D1" presStyleIdx="5" presStyleCnt="6"/>
      <dgm:spPr/>
      <dgm:t>
        <a:bodyPr/>
        <a:lstStyle/>
        <a:p>
          <a:endParaRPr lang="en-GB"/>
        </a:p>
      </dgm:t>
    </dgm:pt>
    <dgm:pt modelId="{C6AB54E0-EF88-4BC7-8DDC-1204C84B41CD}" type="pres">
      <dgm:prSet presAssocID="{68DB5BE7-56C7-42E3-BFA0-3ADEB7FF72C8}" presName="connectorText" presStyleLbl="sibTrans2D1" presStyleIdx="5" presStyleCnt="6"/>
      <dgm:spPr/>
      <dgm:t>
        <a:bodyPr/>
        <a:lstStyle/>
        <a:p>
          <a:endParaRPr lang="en-GB"/>
        </a:p>
      </dgm:t>
    </dgm:pt>
    <dgm:pt modelId="{EC64DDC9-3B04-4BCA-984F-B1F67A6F8F3B}" type="pres">
      <dgm:prSet presAssocID="{90404044-2D4F-47D7-AA46-0C7B5E417EEC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E00C78A-0341-4C5F-9361-428CECBFBC6B}" type="presOf" srcId="{5E42AF18-2D74-414A-B953-DC8006978AF5}" destId="{6F2012F1-962C-4AD0-A3BA-D6CCCF3D7D1F}" srcOrd="0" destOrd="0" presId="urn:microsoft.com/office/officeart/2005/8/layout/radial5"/>
    <dgm:cxn modelId="{220887B3-1629-42FD-AC03-383A809471E5}" type="presOf" srcId="{D4B10E36-69A0-4345-B588-192E99423C58}" destId="{5A23836A-8014-4B58-A60F-96C2E4E7DDCA}" srcOrd="0" destOrd="0" presId="urn:microsoft.com/office/officeart/2005/8/layout/radial5"/>
    <dgm:cxn modelId="{CB6C9B9A-2C54-45AA-B655-1D40287ADBEE}" type="presOf" srcId="{8126E188-D6FA-45BD-8758-7991EFE18A4D}" destId="{08D7102C-0F30-4697-8C09-8E41F6D4B9A0}" srcOrd="0" destOrd="0" presId="urn:microsoft.com/office/officeart/2005/8/layout/radial5"/>
    <dgm:cxn modelId="{780B3ADE-CF14-4524-A765-658F7B198190}" type="presOf" srcId="{8126E188-D6FA-45BD-8758-7991EFE18A4D}" destId="{5EE34341-F3A3-4067-8B7A-3A4C15A832EA}" srcOrd="1" destOrd="0" presId="urn:microsoft.com/office/officeart/2005/8/layout/radial5"/>
    <dgm:cxn modelId="{E8907A9B-E233-4376-90C4-6D819EEE6F78}" type="presOf" srcId="{72BD22EE-4334-43A1-99FD-731C8F76AD4D}" destId="{C8895840-A709-4D5E-B940-B9536E2CCD67}" srcOrd="1" destOrd="0" presId="urn:microsoft.com/office/officeart/2005/8/layout/radial5"/>
    <dgm:cxn modelId="{CB907961-60F2-44AD-9D41-44C99F5DD6EE}" srcId="{96C6AE5C-D493-4C4C-AE5B-5C4CDB566807}" destId="{B5BBDA2D-E0EA-4310-BC8A-E27B11F14FC9}" srcOrd="3" destOrd="0" parTransId="{72BD22EE-4334-43A1-99FD-731C8F76AD4D}" sibTransId="{8C3A0F3B-9591-4063-ABC8-ACD2CDBC3A08}"/>
    <dgm:cxn modelId="{C5A39AB3-410D-4F14-A90B-0A33A1F7B33D}" type="presOf" srcId="{EF68029A-10F6-4279-AAD7-1E17C8D36F0F}" destId="{0C0549A2-ACCD-4551-9811-6C834CF49366}" srcOrd="0" destOrd="0" presId="urn:microsoft.com/office/officeart/2005/8/layout/radial5"/>
    <dgm:cxn modelId="{7BF80FF1-A1C6-4F1B-8CE0-6F9CEA2195BF}" type="presOf" srcId="{68DB5BE7-56C7-42E3-BFA0-3ADEB7FF72C8}" destId="{C886CD39-519E-4ECB-B105-882092F82736}" srcOrd="0" destOrd="0" presId="urn:microsoft.com/office/officeart/2005/8/layout/radial5"/>
    <dgm:cxn modelId="{9CA19115-F8F6-41CD-90B2-6DD90F1FE8CB}" srcId="{8BA53AE3-2DE8-4A00-A341-6C08EF91BDF2}" destId="{96C6AE5C-D493-4C4C-AE5B-5C4CDB566807}" srcOrd="0" destOrd="0" parTransId="{72AA3642-3ED1-4BCE-BC8B-5BCEA9FB1992}" sibTransId="{8ECD310F-698B-4988-8408-46DD9D18B951}"/>
    <dgm:cxn modelId="{109B1B94-BE03-4CB8-91F3-A9E33291DB3D}" srcId="{96C6AE5C-D493-4C4C-AE5B-5C4CDB566807}" destId="{3FEE9AFF-5686-425E-8F13-808EF27098DB}" srcOrd="2" destOrd="0" parTransId="{869F4062-8ADE-42DB-BA12-F61AE5C9508B}" sibTransId="{5688F909-DB81-4D84-86F1-1482ABE3C745}"/>
    <dgm:cxn modelId="{EB97988C-5C43-4626-BB73-9E21F54B99BD}" type="presOf" srcId="{869F4062-8ADE-42DB-BA12-F61AE5C9508B}" destId="{6D892498-F3FB-47C7-8328-D6EBEE4B3FFF}" srcOrd="0" destOrd="0" presId="urn:microsoft.com/office/officeart/2005/8/layout/radial5"/>
    <dgm:cxn modelId="{D42D627F-9D05-4F02-B7FA-C036E7925266}" type="presOf" srcId="{B5BBDA2D-E0EA-4310-BC8A-E27B11F14FC9}" destId="{811A8293-10BA-43A4-97C9-226F0BAB647F}" srcOrd="0" destOrd="0" presId="urn:microsoft.com/office/officeart/2005/8/layout/radial5"/>
    <dgm:cxn modelId="{9F9D7952-8541-42EB-A251-350246EA6C54}" srcId="{96C6AE5C-D493-4C4C-AE5B-5C4CDB566807}" destId="{5E42AF18-2D74-414A-B953-DC8006978AF5}" srcOrd="4" destOrd="0" parTransId="{D4B10E36-69A0-4345-B588-192E99423C58}" sibTransId="{02C71E61-AED1-4122-8823-29DC89641349}"/>
    <dgm:cxn modelId="{40492446-BA5E-4C66-890E-CF42FD9CB0A0}" type="presOf" srcId="{68DB5BE7-56C7-42E3-BFA0-3ADEB7FF72C8}" destId="{C6AB54E0-EF88-4BC7-8DDC-1204C84B41CD}" srcOrd="1" destOrd="0" presId="urn:microsoft.com/office/officeart/2005/8/layout/radial5"/>
    <dgm:cxn modelId="{7829AD91-0DD2-46FE-B9A0-9D459D245BD4}" type="presOf" srcId="{846DE5A6-5AC7-4A8F-9DFC-9F6716A42D7D}" destId="{851CEAB2-B20B-472C-A5C7-65F450218F3F}" srcOrd="0" destOrd="0" presId="urn:microsoft.com/office/officeart/2005/8/layout/radial5"/>
    <dgm:cxn modelId="{F5099ADF-915A-4E5C-BCBD-18773D050696}" srcId="{96C6AE5C-D493-4C4C-AE5B-5C4CDB566807}" destId="{90404044-2D4F-47D7-AA46-0C7B5E417EEC}" srcOrd="5" destOrd="0" parTransId="{68DB5BE7-56C7-42E3-BFA0-3ADEB7FF72C8}" sibTransId="{A177C23F-5739-458F-9156-2E301093E032}"/>
    <dgm:cxn modelId="{8EBA8740-6551-4190-8641-AC774AB0A48A}" srcId="{96C6AE5C-D493-4C4C-AE5B-5C4CDB566807}" destId="{846DE5A6-5AC7-4A8F-9DFC-9F6716A42D7D}" srcOrd="1" destOrd="0" parTransId="{CCBDE825-419D-4D2C-87FB-6F15507D0CFE}" sibTransId="{F322879F-231D-4584-8ECE-B0BC3766338F}"/>
    <dgm:cxn modelId="{6D98F1E3-E313-47CB-B743-75567586053E}" type="presOf" srcId="{CCBDE825-419D-4D2C-87FB-6F15507D0CFE}" destId="{4B5B05D8-4220-4F01-897D-20B5FF3C1A8D}" srcOrd="1" destOrd="0" presId="urn:microsoft.com/office/officeart/2005/8/layout/radial5"/>
    <dgm:cxn modelId="{043AA2AD-B1D4-4F02-B842-45716A34AE18}" type="presOf" srcId="{869F4062-8ADE-42DB-BA12-F61AE5C9508B}" destId="{C56F74BD-AB22-426F-B01C-CBBF9427F9BE}" srcOrd="1" destOrd="0" presId="urn:microsoft.com/office/officeart/2005/8/layout/radial5"/>
    <dgm:cxn modelId="{36AB68B0-4D7B-414D-BCAA-AE56CD19D758}" type="presOf" srcId="{90404044-2D4F-47D7-AA46-0C7B5E417EEC}" destId="{EC64DDC9-3B04-4BCA-984F-B1F67A6F8F3B}" srcOrd="0" destOrd="0" presId="urn:microsoft.com/office/officeart/2005/8/layout/radial5"/>
    <dgm:cxn modelId="{0DA6B5C2-87D0-4BFC-B2AF-E73FC0872B63}" type="presOf" srcId="{8BA53AE3-2DE8-4A00-A341-6C08EF91BDF2}" destId="{13B34359-D6C8-4B7E-849E-B8410F240037}" srcOrd="0" destOrd="0" presId="urn:microsoft.com/office/officeart/2005/8/layout/radial5"/>
    <dgm:cxn modelId="{3EF178BB-1BBA-4CD5-9C7E-9E0098AB4EC5}" type="presOf" srcId="{CCBDE825-419D-4D2C-87FB-6F15507D0CFE}" destId="{2C860805-736C-42B8-9AA2-D0EA2E2530DF}" srcOrd="0" destOrd="0" presId="urn:microsoft.com/office/officeart/2005/8/layout/radial5"/>
    <dgm:cxn modelId="{79F726A2-D551-4B1F-8F3D-982E54B530BE}" type="presOf" srcId="{3FEE9AFF-5686-425E-8F13-808EF27098DB}" destId="{F0D48CB5-4A6B-48D2-8FD4-8EA05DB87A68}" srcOrd="0" destOrd="0" presId="urn:microsoft.com/office/officeart/2005/8/layout/radial5"/>
    <dgm:cxn modelId="{448117FB-7CEA-496C-97D3-C41EC05E54A0}" type="presOf" srcId="{72BD22EE-4334-43A1-99FD-731C8F76AD4D}" destId="{47C617E8-2B74-44FA-8E57-95F3ED41D9C8}" srcOrd="0" destOrd="0" presId="urn:microsoft.com/office/officeart/2005/8/layout/radial5"/>
    <dgm:cxn modelId="{76139107-DD53-4A43-9B2D-22DF051E0551}" type="presOf" srcId="{D4B10E36-69A0-4345-B588-192E99423C58}" destId="{64B8D811-7269-4288-BC36-4E0ED9F901D5}" srcOrd="1" destOrd="0" presId="urn:microsoft.com/office/officeart/2005/8/layout/radial5"/>
    <dgm:cxn modelId="{EEEA255E-C0AA-477E-8C79-F6C2E283B535}" type="presOf" srcId="{96C6AE5C-D493-4C4C-AE5B-5C4CDB566807}" destId="{3EFE465D-F8F2-498F-8C7F-7DC647A44DB5}" srcOrd="0" destOrd="0" presId="urn:microsoft.com/office/officeart/2005/8/layout/radial5"/>
    <dgm:cxn modelId="{390BFB43-3507-45D4-9010-531F4D506190}" srcId="{96C6AE5C-D493-4C4C-AE5B-5C4CDB566807}" destId="{EF68029A-10F6-4279-AAD7-1E17C8D36F0F}" srcOrd="0" destOrd="0" parTransId="{8126E188-D6FA-45BD-8758-7991EFE18A4D}" sibTransId="{54C2D7A7-C7EE-46C1-BAD6-44E45424FD72}"/>
    <dgm:cxn modelId="{23B8420A-ABA0-41AB-B1B4-51E865BF8A0F}" type="presParOf" srcId="{13B34359-D6C8-4B7E-849E-B8410F240037}" destId="{3EFE465D-F8F2-498F-8C7F-7DC647A44DB5}" srcOrd="0" destOrd="0" presId="urn:microsoft.com/office/officeart/2005/8/layout/radial5"/>
    <dgm:cxn modelId="{C4A18E5A-3CED-4DAF-B706-5D7BDD781C83}" type="presParOf" srcId="{13B34359-D6C8-4B7E-849E-B8410F240037}" destId="{08D7102C-0F30-4697-8C09-8E41F6D4B9A0}" srcOrd="1" destOrd="0" presId="urn:microsoft.com/office/officeart/2005/8/layout/radial5"/>
    <dgm:cxn modelId="{32028378-59AE-4C41-B022-44A72F772756}" type="presParOf" srcId="{08D7102C-0F30-4697-8C09-8E41F6D4B9A0}" destId="{5EE34341-F3A3-4067-8B7A-3A4C15A832EA}" srcOrd="0" destOrd="0" presId="urn:microsoft.com/office/officeart/2005/8/layout/radial5"/>
    <dgm:cxn modelId="{798612EF-70A3-4C7A-97F4-B61BA66B3FDB}" type="presParOf" srcId="{13B34359-D6C8-4B7E-849E-B8410F240037}" destId="{0C0549A2-ACCD-4551-9811-6C834CF49366}" srcOrd="2" destOrd="0" presId="urn:microsoft.com/office/officeart/2005/8/layout/radial5"/>
    <dgm:cxn modelId="{8A73AABA-6115-4607-8C7F-F80658384B7E}" type="presParOf" srcId="{13B34359-D6C8-4B7E-849E-B8410F240037}" destId="{2C860805-736C-42B8-9AA2-D0EA2E2530DF}" srcOrd="3" destOrd="0" presId="urn:microsoft.com/office/officeart/2005/8/layout/radial5"/>
    <dgm:cxn modelId="{BD4AD885-2D18-4F8B-9774-8C34324C5D22}" type="presParOf" srcId="{2C860805-736C-42B8-9AA2-D0EA2E2530DF}" destId="{4B5B05D8-4220-4F01-897D-20B5FF3C1A8D}" srcOrd="0" destOrd="0" presId="urn:microsoft.com/office/officeart/2005/8/layout/radial5"/>
    <dgm:cxn modelId="{EBDDF0FD-2CE9-43B6-9804-31840EF7DADE}" type="presParOf" srcId="{13B34359-D6C8-4B7E-849E-B8410F240037}" destId="{851CEAB2-B20B-472C-A5C7-65F450218F3F}" srcOrd="4" destOrd="0" presId="urn:microsoft.com/office/officeart/2005/8/layout/radial5"/>
    <dgm:cxn modelId="{27FA7B9A-0D66-4071-9F34-836305C6FD32}" type="presParOf" srcId="{13B34359-D6C8-4B7E-849E-B8410F240037}" destId="{6D892498-F3FB-47C7-8328-D6EBEE4B3FFF}" srcOrd="5" destOrd="0" presId="urn:microsoft.com/office/officeart/2005/8/layout/radial5"/>
    <dgm:cxn modelId="{F9F14A37-05F7-48EE-BAC1-527CB8F3002C}" type="presParOf" srcId="{6D892498-F3FB-47C7-8328-D6EBEE4B3FFF}" destId="{C56F74BD-AB22-426F-B01C-CBBF9427F9BE}" srcOrd="0" destOrd="0" presId="urn:microsoft.com/office/officeart/2005/8/layout/radial5"/>
    <dgm:cxn modelId="{6C052870-000B-458A-99F4-137F19C928AC}" type="presParOf" srcId="{13B34359-D6C8-4B7E-849E-B8410F240037}" destId="{F0D48CB5-4A6B-48D2-8FD4-8EA05DB87A68}" srcOrd="6" destOrd="0" presId="urn:microsoft.com/office/officeart/2005/8/layout/radial5"/>
    <dgm:cxn modelId="{3CFD064A-DF21-4A84-955D-07B9EC473092}" type="presParOf" srcId="{13B34359-D6C8-4B7E-849E-B8410F240037}" destId="{47C617E8-2B74-44FA-8E57-95F3ED41D9C8}" srcOrd="7" destOrd="0" presId="urn:microsoft.com/office/officeart/2005/8/layout/radial5"/>
    <dgm:cxn modelId="{F9B14BDF-E0E5-4F10-96DC-66725BE9F06F}" type="presParOf" srcId="{47C617E8-2B74-44FA-8E57-95F3ED41D9C8}" destId="{C8895840-A709-4D5E-B940-B9536E2CCD67}" srcOrd="0" destOrd="0" presId="urn:microsoft.com/office/officeart/2005/8/layout/radial5"/>
    <dgm:cxn modelId="{7FA04589-2E30-4298-A8D5-F9F9FF37DDFF}" type="presParOf" srcId="{13B34359-D6C8-4B7E-849E-B8410F240037}" destId="{811A8293-10BA-43A4-97C9-226F0BAB647F}" srcOrd="8" destOrd="0" presId="urn:microsoft.com/office/officeart/2005/8/layout/radial5"/>
    <dgm:cxn modelId="{5CF134A1-2678-4FFE-95CD-9E56B79A02F5}" type="presParOf" srcId="{13B34359-D6C8-4B7E-849E-B8410F240037}" destId="{5A23836A-8014-4B58-A60F-96C2E4E7DDCA}" srcOrd="9" destOrd="0" presId="urn:microsoft.com/office/officeart/2005/8/layout/radial5"/>
    <dgm:cxn modelId="{3AE25107-355D-435B-9FA5-1DCDC3DC02F7}" type="presParOf" srcId="{5A23836A-8014-4B58-A60F-96C2E4E7DDCA}" destId="{64B8D811-7269-4288-BC36-4E0ED9F901D5}" srcOrd="0" destOrd="0" presId="urn:microsoft.com/office/officeart/2005/8/layout/radial5"/>
    <dgm:cxn modelId="{8FBA07A4-F7B1-409A-8E47-87A15567B5E6}" type="presParOf" srcId="{13B34359-D6C8-4B7E-849E-B8410F240037}" destId="{6F2012F1-962C-4AD0-A3BA-D6CCCF3D7D1F}" srcOrd="10" destOrd="0" presId="urn:microsoft.com/office/officeart/2005/8/layout/radial5"/>
    <dgm:cxn modelId="{AFBCE609-AA17-449A-9D1A-473A5DE3D49E}" type="presParOf" srcId="{13B34359-D6C8-4B7E-849E-B8410F240037}" destId="{C886CD39-519E-4ECB-B105-882092F82736}" srcOrd="11" destOrd="0" presId="urn:microsoft.com/office/officeart/2005/8/layout/radial5"/>
    <dgm:cxn modelId="{362A1A2D-0428-4850-86DA-C47A92206D7C}" type="presParOf" srcId="{C886CD39-519E-4ECB-B105-882092F82736}" destId="{C6AB54E0-EF88-4BC7-8DDC-1204C84B41CD}" srcOrd="0" destOrd="0" presId="urn:microsoft.com/office/officeart/2005/8/layout/radial5"/>
    <dgm:cxn modelId="{817C1EE4-8299-41FD-A198-3EDF141B7F97}" type="presParOf" srcId="{13B34359-D6C8-4B7E-849E-B8410F240037}" destId="{EC64DDC9-3B04-4BCA-984F-B1F67A6F8F3B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0B3142-255B-49B8-A7D0-CB675049FD41}" type="doc">
      <dgm:prSet loTypeId="urn:microsoft.com/office/officeart/2005/8/layout/hList9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463A6FF-1528-43DD-B3D5-BA16B06CC5DB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Fixed Budget</a:t>
          </a:r>
          <a:endParaRPr lang="en-GB" dirty="0">
            <a:solidFill>
              <a:schemeClr val="bg1"/>
            </a:solidFill>
          </a:endParaRPr>
        </a:p>
      </dgm:t>
    </dgm:pt>
    <dgm:pt modelId="{B8CC6F11-4921-4B46-BEF2-6252DA0A5F97}" type="parTrans" cxnId="{68B691F8-0FAE-4862-ADDB-A3639F240268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6482A72D-34DA-4728-B2FD-EFEA07725870}" type="sibTrans" cxnId="{68B691F8-0FAE-4862-ADDB-A3639F240268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E8296A35-886F-468E-B6D9-0F0168D0A5EC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Remains unchanged even though level of activity changes</a:t>
          </a:r>
          <a:endParaRPr lang="en-GB" dirty="0">
            <a:solidFill>
              <a:schemeClr val="bg1"/>
            </a:solidFill>
          </a:endParaRPr>
        </a:p>
      </dgm:t>
    </dgm:pt>
    <dgm:pt modelId="{1F00505C-08CB-4DF3-AB35-8D091FB5B7BB}" type="parTrans" cxnId="{557AEC4D-204C-4B95-A40C-CB35B81FFD36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EE40085C-9960-4EE3-B8D8-213EB73D8D7A}" type="sibTrans" cxnId="{557AEC4D-204C-4B95-A40C-CB35B81FFD36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85517836-AF2D-4871-AE97-854BEC4C10C9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Does not assist in variance analysis</a:t>
          </a:r>
          <a:endParaRPr lang="en-GB" dirty="0">
            <a:solidFill>
              <a:schemeClr val="bg1"/>
            </a:solidFill>
          </a:endParaRPr>
        </a:p>
      </dgm:t>
    </dgm:pt>
    <dgm:pt modelId="{B9DF951C-376D-40EC-8516-FE3D8B044440}" type="parTrans" cxnId="{2B950C1D-3527-4015-9713-B95A121EC17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CE646938-C6C9-4D69-A955-B43009546B44}" type="sibTrans" cxnId="{2B950C1D-3527-4015-9713-B95A121EC17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735F40D-744E-411C-992B-329BE66810F0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Flexible budget</a:t>
          </a:r>
          <a:endParaRPr lang="en-GB" dirty="0">
            <a:solidFill>
              <a:schemeClr val="bg1"/>
            </a:solidFill>
          </a:endParaRPr>
        </a:p>
      </dgm:t>
    </dgm:pt>
    <dgm:pt modelId="{30A97789-0D1D-4D20-BDBE-A4780B127495}" type="parTrans" cxnId="{95EDE7DD-3904-4B01-A5F7-B22356D489CD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D4A0033C-FED2-43FA-88DF-72095F67915E}" type="sibTrans" cxnId="{95EDE7DD-3904-4B01-A5F7-B22356D489CD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59334B2-3E17-449C-8475-6943C44BC71A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Compares Original Budget with actual results</a:t>
          </a:r>
          <a:endParaRPr lang="en-GB" dirty="0">
            <a:solidFill>
              <a:schemeClr val="bg1"/>
            </a:solidFill>
          </a:endParaRPr>
        </a:p>
      </dgm:t>
    </dgm:pt>
    <dgm:pt modelId="{4CDEDF60-B834-40BD-B177-D4EA3ED8E8C1}" type="parTrans" cxnId="{0EA3B3CB-8E9A-4432-8F64-28B8966439C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434297AD-8F61-48E6-B3DE-EED746B29101}" type="sibTrans" cxnId="{0EA3B3CB-8E9A-4432-8F64-28B8966439C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EB6EF8EC-3E8B-4DDC-A8D6-E87F51C9E1C2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Prepared at the start of the period, for different possible levels of activity</a:t>
          </a:r>
          <a:endParaRPr lang="en-GB" dirty="0">
            <a:solidFill>
              <a:schemeClr val="bg1"/>
            </a:solidFill>
          </a:endParaRPr>
        </a:p>
      </dgm:t>
    </dgm:pt>
    <dgm:pt modelId="{0B801DF3-E371-46C9-80B0-05A567DD7410}" type="parTrans" cxnId="{B000E7DF-6820-4A17-98C0-BAC5BF7711D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F23CF5A-6317-42C9-B680-05113A4744AF}" type="sibTrans" cxnId="{B000E7DF-6820-4A17-98C0-BAC5BF7711D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65F3E813-ECB7-42EA-918C-9C0748B892D8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Best, Most Likely, Worst</a:t>
          </a:r>
          <a:endParaRPr lang="en-GB" dirty="0">
            <a:solidFill>
              <a:schemeClr val="bg1"/>
            </a:solidFill>
          </a:endParaRPr>
        </a:p>
      </dgm:t>
    </dgm:pt>
    <dgm:pt modelId="{FA76259F-25F3-4763-B538-ED8F5F2C47C2}" type="parTrans" cxnId="{8CF47D31-A413-45A4-9103-1A85927551AD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4E6470B7-7549-45BD-A689-B461CA3C04CB}" type="sibTrans" cxnId="{8CF47D31-A413-45A4-9103-1A85927551AD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0AD75E3A-CFFC-446E-A25A-3DF2ECBD4618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Flexed budget</a:t>
          </a:r>
          <a:endParaRPr lang="en-GB" dirty="0">
            <a:solidFill>
              <a:schemeClr val="bg1"/>
            </a:solidFill>
          </a:endParaRPr>
        </a:p>
      </dgm:t>
    </dgm:pt>
    <dgm:pt modelId="{A6A9AD28-584D-4104-A7F5-0C5C1BEAF712}" type="parTrans" cxnId="{FF7CCC36-72F7-47CE-9D8D-8CD38E9C3BE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249F8F2-890A-44A8-8F81-8E0A88AD9802}" type="sibTrans" cxnId="{FF7CCC36-72F7-47CE-9D8D-8CD38E9C3BE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48E862D-A212-4511-9914-F1964C8411E2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Changes as the volume of activity changes</a:t>
          </a:r>
          <a:endParaRPr lang="en-GB" dirty="0">
            <a:solidFill>
              <a:schemeClr val="bg1"/>
            </a:solidFill>
          </a:endParaRPr>
        </a:p>
      </dgm:t>
    </dgm:pt>
    <dgm:pt modelId="{43932413-86A3-4BE6-B4A4-4CFE64ED46EC}" type="parTrans" cxnId="{49685CED-2D7D-4F5E-84F1-0AC35D70B96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7F5E148D-8604-453E-94A4-9BE784572229}" type="sibTrans" cxnId="{49685CED-2D7D-4F5E-84F1-0AC35D70B96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55CED14-BCC4-42C7-857B-829917D64B12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Useful for budgetary control purposes</a:t>
          </a:r>
          <a:endParaRPr lang="en-GB" dirty="0">
            <a:solidFill>
              <a:schemeClr val="bg1"/>
            </a:solidFill>
          </a:endParaRPr>
        </a:p>
      </dgm:t>
    </dgm:pt>
    <dgm:pt modelId="{5FB81537-DFA1-460C-B818-8BAFBA6941C2}" type="parTrans" cxnId="{C3B3397E-239C-4E8D-988E-E4DC8F39E6C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766A3BD-C4A1-4596-A4D0-E244C9DFBD45}" type="sibTrans" cxnId="{C3B3397E-239C-4E8D-988E-E4DC8F39E6C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C28B6AF0-AB33-46AC-AAA6-D1F3170ADFA5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Cost behaviour of the different items in the original budget</a:t>
          </a:r>
          <a:endParaRPr lang="en-GB" dirty="0">
            <a:solidFill>
              <a:schemeClr val="bg1"/>
            </a:solidFill>
          </a:endParaRPr>
        </a:p>
      </dgm:t>
    </dgm:pt>
    <dgm:pt modelId="{1ADCCA86-F0EC-4426-925E-44E84986E2BD}" type="parTrans" cxnId="{B9B1DF1E-8D81-4BDE-B17E-362683ED450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04F2835C-6F58-411C-AA17-033E08E6EDE5}" type="sibTrans" cxnId="{B9B1DF1E-8D81-4BDE-B17E-362683ED450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6139B22C-14AB-4C1A-A99D-D52E3F4A1CFA}">
      <dgm:prSet phldrT="[Text]"/>
      <dgm:spPr/>
      <dgm:t>
        <a:bodyPr/>
        <a:lstStyle/>
        <a:p>
          <a:r>
            <a:rPr lang="en-GB" dirty="0" smtClean="0">
              <a:solidFill>
                <a:schemeClr val="bg1"/>
              </a:solidFill>
            </a:rPr>
            <a:t>Hi-low method</a:t>
          </a:r>
          <a:endParaRPr lang="en-GB" dirty="0">
            <a:solidFill>
              <a:schemeClr val="bg1"/>
            </a:solidFill>
          </a:endParaRPr>
        </a:p>
      </dgm:t>
    </dgm:pt>
    <dgm:pt modelId="{BB3A34E3-6325-46D2-BAA1-38940F326712}" type="parTrans" cxnId="{E21C1F4E-537A-4448-8A54-D5D8B4AD601B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BA05ED99-23B8-456A-BF31-35973B66C54E}" type="sibTrans" cxnId="{E21C1F4E-537A-4448-8A54-D5D8B4AD601B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6555A072-A449-4993-9887-2CB11260B204}" type="pres">
      <dgm:prSet presAssocID="{7C0B3142-255B-49B8-A7D0-CB675049FD41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1DB0A3AD-C1F0-4497-89CD-0945B9F4280F}" type="pres">
      <dgm:prSet presAssocID="{A463A6FF-1528-43DD-B3D5-BA16B06CC5DB}" presName="posSpace" presStyleCnt="0"/>
      <dgm:spPr/>
    </dgm:pt>
    <dgm:pt modelId="{A34426B2-ED0A-419F-B80B-E3CD71B21B78}" type="pres">
      <dgm:prSet presAssocID="{A463A6FF-1528-43DD-B3D5-BA16B06CC5DB}" presName="vertFlow" presStyleCnt="0"/>
      <dgm:spPr/>
    </dgm:pt>
    <dgm:pt modelId="{A78BF7AE-05EC-4435-BBE5-F31039853C75}" type="pres">
      <dgm:prSet presAssocID="{A463A6FF-1528-43DD-B3D5-BA16B06CC5DB}" presName="topSpace" presStyleCnt="0"/>
      <dgm:spPr/>
    </dgm:pt>
    <dgm:pt modelId="{CE51BCE2-4EFB-439B-9708-1DB607D2DEB6}" type="pres">
      <dgm:prSet presAssocID="{A463A6FF-1528-43DD-B3D5-BA16B06CC5DB}" presName="firstComp" presStyleCnt="0"/>
      <dgm:spPr/>
    </dgm:pt>
    <dgm:pt modelId="{F748FE77-2E1C-4CE8-A39D-F124D7953F56}" type="pres">
      <dgm:prSet presAssocID="{A463A6FF-1528-43DD-B3D5-BA16B06CC5DB}" presName="firstChild" presStyleLbl="bgAccFollowNode1" presStyleIdx="0" presStyleCnt="9"/>
      <dgm:spPr/>
      <dgm:t>
        <a:bodyPr/>
        <a:lstStyle/>
        <a:p>
          <a:endParaRPr lang="en-GB"/>
        </a:p>
      </dgm:t>
    </dgm:pt>
    <dgm:pt modelId="{1D54967E-5FB9-4312-B2A2-D847AE09CBD1}" type="pres">
      <dgm:prSet presAssocID="{A463A6FF-1528-43DD-B3D5-BA16B06CC5DB}" presName="firstChildTx" presStyleLbl="bg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BF8645-E802-4FC8-B882-81DCE7870390}" type="pres">
      <dgm:prSet presAssocID="{E8296A35-886F-468E-B6D9-0F0168D0A5EC}" presName="comp" presStyleCnt="0"/>
      <dgm:spPr/>
    </dgm:pt>
    <dgm:pt modelId="{24D90D32-631A-44E8-BB5C-9DC3D73E2606}" type="pres">
      <dgm:prSet presAssocID="{E8296A35-886F-468E-B6D9-0F0168D0A5EC}" presName="child" presStyleLbl="bgAccFollowNode1" presStyleIdx="1" presStyleCnt="9"/>
      <dgm:spPr/>
      <dgm:t>
        <a:bodyPr/>
        <a:lstStyle/>
        <a:p>
          <a:endParaRPr lang="en-GB"/>
        </a:p>
      </dgm:t>
    </dgm:pt>
    <dgm:pt modelId="{0BFCAD5F-C8DA-494A-A47B-98501C852657}" type="pres">
      <dgm:prSet presAssocID="{E8296A35-886F-468E-B6D9-0F0168D0A5EC}" presName="childTx" presStyleLbl="bg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96553FE-7ABB-4AC5-AF2C-48747179DAB9}" type="pres">
      <dgm:prSet presAssocID="{85517836-AF2D-4871-AE97-854BEC4C10C9}" presName="comp" presStyleCnt="0"/>
      <dgm:spPr/>
    </dgm:pt>
    <dgm:pt modelId="{62EBD3D6-5458-406B-806A-6933B931ABFE}" type="pres">
      <dgm:prSet presAssocID="{85517836-AF2D-4871-AE97-854BEC4C10C9}" presName="child" presStyleLbl="bgAccFollowNode1" presStyleIdx="2" presStyleCnt="9"/>
      <dgm:spPr/>
      <dgm:t>
        <a:bodyPr/>
        <a:lstStyle/>
        <a:p>
          <a:endParaRPr lang="en-GB"/>
        </a:p>
      </dgm:t>
    </dgm:pt>
    <dgm:pt modelId="{E1710697-F965-4A77-A1E9-C58AFD6B62A7}" type="pres">
      <dgm:prSet presAssocID="{85517836-AF2D-4871-AE97-854BEC4C10C9}" presName="childTx" presStyleLbl="bg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93F8CB-6434-413C-98BD-9F9283708061}" type="pres">
      <dgm:prSet presAssocID="{A463A6FF-1528-43DD-B3D5-BA16B06CC5DB}" presName="negSpace" presStyleCnt="0"/>
      <dgm:spPr/>
    </dgm:pt>
    <dgm:pt modelId="{876E536C-A9DF-4A68-8139-4C3507C8A791}" type="pres">
      <dgm:prSet presAssocID="{A463A6FF-1528-43DD-B3D5-BA16B06CC5DB}" presName="circle" presStyleLbl="node1" presStyleIdx="0" presStyleCnt="3"/>
      <dgm:spPr/>
      <dgm:t>
        <a:bodyPr/>
        <a:lstStyle/>
        <a:p>
          <a:endParaRPr lang="en-GB"/>
        </a:p>
      </dgm:t>
    </dgm:pt>
    <dgm:pt modelId="{788F0B16-E5E7-47BA-BE8E-9791AD69A569}" type="pres">
      <dgm:prSet presAssocID="{6482A72D-34DA-4728-B2FD-EFEA07725870}" presName="transSpace" presStyleCnt="0"/>
      <dgm:spPr/>
    </dgm:pt>
    <dgm:pt modelId="{FDD92AF3-C753-4836-8E49-F9BADE30F850}" type="pres">
      <dgm:prSet presAssocID="{2735F40D-744E-411C-992B-329BE66810F0}" presName="posSpace" presStyleCnt="0"/>
      <dgm:spPr/>
    </dgm:pt>
    <dgm:pt modelId="{EB667BC8-FD60-49BE-873A-54E8C4B78AA3}" type="pres">
      <dgm:prSet presAssocID="{2735F40D-744E-411C-992B-329BE66810F0}" presName="vertFlow" presStyleCnt="0"/>
      <dgm:spPr/>
    </dgm:pt>
    <dgm:pt modelId="{42150950-1FBD-40E0-AC3A-24ADD94479B7}" type="pres">
      <dgm:prSet presAssocID="{2735F40D-744E-411C-992B-329BE66810F0}" presName="topSpace" presStyleCnt="0"/>
      <dgm:spPr/>
    </dgm:pt>
    <dgm:pt modelId="{25FE03DF-DC4C-40D5-ABC0-4F7DEAD849F9}" type="pres">
      <dgm:prSet presAssocID="{2735F40D-744E-411C-992B-329BE66810F0}" presName="firstComp" presStyleCnt="0"/>
      <dgm:spPr/>
    </dgm:pt>
    <dgm:pt modelId="{73D2689E-8AFA-48B8-B765-FE81E8FBD992}" type="pres">
      <dgm:prSet presAssocID="{2735F40D-744E-411C-992B-329BE66810F0}" presName="firstChild" presStyleLbl="bgAccFollowNode1" presStyleIdx="3" presStyleCnt="9"/>
      <dgm:spPr/>
      <dgm:t>
        <a:bodyPr/>
        <a:lstStyle/>
        <a:p>
          <a:endParaRPr lang="en-GB"/>
        </a:p>
      </dgm:t>
    </dgm:pt>
    <dgm:pt modelId="{C18EB193-69B3-4301-B4C7-EF13ED89C01E}" type="pres">
      <dgm:prSet presAssocID="{2735F40D-744E-411C-992B-329BE66810F0}" presName="firstChildTx" presStyleLbl="bg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87D833-F07A-4B33-B005-15BC696FAD04}" type="pres">
      <dgm:prSet presAssocID="{65F3E813-ECB7-42EA-918C-9C0748B892D8}" presName="comp" presStyleCnt="0"/>
      <dgm:spPr/>
    </dgm:pt>
    <dgm:pt modelId="{576A203B-C196-4F4D-ADC0-FBB27EF49303}" type="pres">
      <dgm:prSet presAssocID="{65F3E813-ECB7-42EA-918C-9C0748B892D8}" presName="child" presStyleLbl="bgAccFollowNode1" presStyleIdx="4" presStyleCnt="9"/>
      <dgm:spPr/>
      <dgm:t>
        <a:bodyPr/>
        <a:lstStyle/>
        <a:p>
          <a:endParaRPr lang="en-GB"/>
        </a:p>
      </dgm:t>
    </dgm:pt>
    <dgm:pt modelId="{EABF47E7-AD93-4592-AE39-8816B4154425}" type="pres">
      <dgm:prSet presAssocID="{65F3E813-ECB7-42EA-918C-9C0748B892D8}" presName="childTx" presStyleLbl="bg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206070F-482B-4E6E-8AE9-D374AA010E21}" type="pres">
      <dgm:prSet presAssocID="{2735F40D-744E-411C-992B-329BE66810F0}" presName="negSpace" presStyleCnt="0"/>
      <dgm:spPr/>
    </dgm:pt>
    <dgm:pt modelId="{AFB8FBAD-2C05-49B9-8C8F-6B4341B58D18}" type="pres">
      <dgm:prSet presAssocID="{2735F40D-744E-411C-992B-329BE66810F0}" presName="circle" presStyleLbl="node1" presStyleIdx="1" presStyleCnt="3"/>
      <dgm:spPr/>
      <dgm:t>
        <a:bodyPr/>
        <a:lstStyle/>
        <a:p>
          <a:endParaRPr lang="en-GB"/>
        </a:p>
      </dgm:t>
    </dgm:pt>
    <dgm:pt modelId="{61C12896-9290-49AE-B01B-2A1E6808505A}" type="pres">
      <dgm:prSet presAssocID="{D4A0033C-FED2-43FA-88DF-72095F67915E}" presName="transSpace" presStyleCnt="0"/>
      <dgm:spPr/>
    </dgm:pt>
    <dgm:pt modelId="{87D49BB9-3C65-4040-901E-22405D17E79D}" type="pres">
      <dgm:prSet presAssocID="{0AD75E3A-CFFC-446E-A25A-3DF2ECBD4618}" presName="posSpace" presStyleCnt="0"/>
      <dgm:spPr/>
    </dgm:pt>
    <dgm:pt modelId="{71098756-F5AD-4F33-885B-431198D5116D}" type="pres">
      <dgm:prSet presAssocID="{0AD75E3A-CFFC-446E-A25A-3DF2ECBD4618}" presName="vertFlow" presStyleCnt="0"/>
      <dgm:spPr/>
    </dgm:pt>
    <dgm:pt modelId="{B3EAEC40-7C75-4E13-B314-8A0E51895119}" type="pres">
      <dgm:prSet presAssocID="{0AD75E3A-CFFC-446E-A25A-3DF2ECBD4618}" presName="topSpace" presStyleCnt="0"/>
      <dgm:spPr/>
    </dgm:pt>
    <dgm:pt modelId="{99D6362A-294E-4B90-B466-218CC4666267}" type="pres">
      <dgm:prSet presAssocID="{0AD75E3A-CFFC-446E-A25A-3DF2ECBD4618}" presName="firstComp" presStyleCnt="0"/>
      <dgm:spPr/>
    </dgm:pt>
    <dgm:pt modelId="{73D0CEB0-CA14-46EE-8D79-552A4B35E6A6}" type="pres">
      <dgm:prSet presAssocID="{0AD75E3A-CFFC-446E-A25A-3DF2ECBD4618}" presName="firstChild" presStyleLbl="bgAccFollowNode1" presStyleIdx="5" presStyleCnt="9"/>
      <dgm:spPr/>
      <dgm:t>
        <a:bodyPr/>
        <a:lstStyle/>
        <a:p>
          <a:endParaRPr lang="en-GB"/>
        </a:p>
      </dgm:t>
    </dgm:pt>
    <dgm:pt modelId="{FD6534C6-859F-4DD4-94DF-ECB1EDE0B326}" type="pres">
      <dgm:prSet presAssocID="{0AD75E3A-CFFC-446E-A25A-3DF2ECBD4618}" presName="firstChildTx" presStyleLbl="bg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BEEF0B-AED8-46B5-9710-952E41A87870}" type="pres">
      <dgm:prSet presAssocID="{155CED14-BCC4-42C7-857B-829917D64B12}" presName="comp" presStyleCnt="0"/>
      <dgm:spPr/>
    </dgm:pt>
    <dgm:pt modelId="{080E8D49-5F9F-4B02-8411-9211C0C35853}" type="pres">
      <dgm:prSet presAssocID="{155CED14-BCC4-42C7-857B-829917D64B12}" presName="child" presStyleLbl="bgAccFollowNode1" presStyleIdx="6" presStyleCnt="9"/>
      <dgm:spPr/>
      <dgm:t>
        <a:bodyPr/>
        <a:lstStyle/>
        <a:p>
          <a:endParaRPr lang="en-GB"/>
        </a:p>
      </dgm:t>
    </dgm:pt>
    <dgm:pt modelId="{A2B8D449-A96D-45F2-91A7-A443CA572ED8}" type="pres">
      <dgm:prSet presAssocID="{155CED14-BCC4-42C7-857B-829917D64B12}" presName="childTx" presStyleLbl="bg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7C23227-06AB-4568-B16B-81CC59712B59}" type="pres">
      <dgm:prSet presAssocID="{C28B6AF0-AB33-46AC-AAA6-D1F3170ADFA5}" presName="comp" presStyleCnt="0"/>
      <dgm:spPr/>
    </dgm:pt>
    <dgm:pt modelId="{347C4670-A4CB-4740-A98A-E068A623506F}" type="pres">
      <dgm:prSet presAssocID="{C28B6AF0-AB33-46AC-AAA6-D1F3170ADFA5}" presName="child" presStyleLbl="bgAccFollowNode1" presStyleIdx="7" presStyleCnt="9"/>
      <dgm:spPr/>
      <dgm:t>
        <a:bodyPr/>
        <a:lstStyle/>
        <a:p>
          <a:endParaRPr lang="en-GB"/>
        </a:p>
      </dgm:t>
    </dgm:pt>
    <dgm:pt modelId="{D49814DF-C83D-49A8-8CC2-B70AD6D33370}" type="pres">
      <dgm:prSet presAssocID="{C28B6AF0-AB33-46AC-AAA6-D1F3170ADFA5}" presName="childTx" presStyleLbl="bg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258789-494D-45FC-96B1-320DCDDDF362}" type="pres">
      <dgm:prSet presAssocID="{6139B22C-14AB-4C1A-A99D-D52E3F4A1CFA}" presName="comp" presStyleCnt="0"/>
      <dgm:spPr/>
    </dgm:pt>
    <dgm:pt modelId="{B91C42DA-444A-436C-9940-9D97CE025DA3}" type="pres">
      <dgm:prSet presAssocID="{6139B22C-14AB-4C1A-A99D-D52E3F4A1CFA}" presName="child" presStyleLbl="bgAccFollowNode1" presStyleIdx="8" presStyleCnt="9"/>
      <dgm:spPr/>
      <dgm:t>
        <a:bodyPr/>
        <a:lstStyle/>
        <a:p>
          <a:endParaRPr lang="en-GB"/>
        </a:p>
      </dgm:t>
    </dgm:pt>
    <dgm:pt modelId="{274379B8-2476-4D65-8E68-65F26451B526}" type="pres">
      <dgm:prSet presAssocID="{6139B22C-14AB-4C1A-A99D-D52E3F4A1CFA}" presName="childTx" presStyleLbl="bg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4C8B1F-84D6-4AC3-BF55-1742713F6BE8}" type="pres">
      <dgm:prSet presAssocID="{0AD75E3A-CFFC-446E-A25A-3DF2ECBD4618}" presName="negSpace" presStyleCnt="0"/>
      <dgm:spPr/>
    </dgm:pt>
    <dgm:pt modelId="{B28E972A-E20A-4869-B42F-BC6DD6C95F0A}" type="pres">
      <dgm:prSet presAssocID="{0AD75E3A-CFFC-446E-A25A-3DF2ECBD4618}" presName="circle" presStyleLbl="node1" presStyleIdx="2" presStyleCnt="3"/>
      <dgm:spPr/>
      <dgm:t>
        <a:bodyPr/>
        <a:lstStyle/>
        <a:p>
          <a:endParaRPr lang="en-GB"/>
        </a:p>
      </dgm:t>
    </dgm:pt>
  </dgm:ptLst>
  <dgm:cxnLst>
    <dgm:cxn modelId="{7B8AA92C-C047-4CBC-8512-DB1F3FDEB09A}" type="presOf" srcId="{C28B6AF0-AB33-46AC-AAA6-D1F3170ADFA5}" destId="{D49814DF-C83D-49A8-8CC2-B70AD6D33370}" srcOrd="1" destOrd="0" presId="urn:microsoft.com/office/officeart/2005/8/layout/hList9"/>
    <dgm:cxn modelId="{B9B1DF1E-8D81-4BDE-B17E-362683ED450A}" srcId="{0AD75E3A-CFFC-446E-A25A-3DF2ECBD4618}" destId="{C28B6AF0-AB33-46AC-AAA6-D1F3170ADFA5}" srcOrd="2" destOrd="0" parTransId="{1ADCCA86-F0EC-4426-925E-44E84986E2BD}" sibTransId="{04F2835C-6F58-411C-AA17-033E08E6EDE5}"/>
    <dgm:cxn modelId="{D6C65E34-97F5-4B6B-8D38-47F16B93B7FC}" type="presOf" srcId="{155CED14-BCC4-42C7-857B-829917D64B12}" destId="{080E8D49-5F9F-4B02-8411-9211C0C35853}" srcOrd="0" destOrd="0" presId="urn:microsoft.com/office/officeart/2005/8/layout/hList9"/>
    <dgm:cxn modelId="{07E31063-7158-4C55-A089-A8550F647234}" type="presOf" srcId="{7C0B3142-255B-49B8-A7D0-CB675049FD41}" destId="{6555A072-A449-4993-9887-2CB11260B204}" srcOrd="0" destOrd="0" presId="urn:microsoft.com/office/officeart/2005/8/layout/hList9"/>
    <dgm:cxn modelId="{557AEC4D-204C-4B95-A40C-CB35B81FFD36}" srcId="{A463A6FF-1528-43DD-B3D5-BA16B06CC5DB}" destId="{E8296A35-886F-468E-B6D9-0F0168D0A5EC}" srcOrd="1" destOrd="0" parTransId="{1F00505C-08CB-4DF3-AB35-8D091FB5B7BB}" sibTransId="{EE40085C-9960-4EE3-B8D8-213EB73D8D7A}"/>
    <dgm:cxn modelId="{466CD0A1-BEB5-4A29-BF2A-7FBD02CA3D04}" type="presOf" srcId="{0AD75E3A-CFFC-446E-A25A-3DF2ECBD4618}" destId="{B28E972A-E20A-4869-B42F-BC6DD6C95F0A}" srcOrd="0" destOrd="0" presId="urn:microsoft.com/office/officeart/2005/8/layout/hList9"/>
    <dgm:cxn modelId="{FF7CCC36-72F7-47CE-9D8D-8CD38E9C3BEA}" srcId="{7C0B3142-255B-49B8-A7D0-CB675049FD41}" destId="{0AD75E3A-CFFC-446E-A25A-3DF2ECBD4618}" srcOrd="2" destOrd="0" parTransId="{A6A9AD28-584D-4104-A7F5-0C5C1BEAF712}" sibTransId="{F249F8F2-890A-44A8-8F81-8E0A88AD9802}"/>
    <dgm:cxn modelId="{B000E7DF-6820-4A17-98C0-BAC5BF7711DE}" srcId="{2735F40D-744E-411C-992B-329BE66810F0}" destId="{EB6EF8EC-3E8B-4DDC-A8D6-E87F51C9E1C2}" srcOrd="0" destOrd="0" parTransId="{0B801DF3-E371-46C9-80B0-05A567DD7410}" sibTransId="{FF23CF5A-6317-42C9-B680-05113A4744AF}"/>
    <dgm:cxn modelId="{C7A7EB92-D6F0-4ED3-8A66-03E38E20A413}" type="presOf" srcId="{A48E862D-A212-4511-9914-F1964C8411E2}" destId="{73D0CEB0-CA14-46EE-8D79-552A4B35E6A6}" srcOrd="0" destOrd="0" presId="urn:microsoft.com/office/officeart/2005/8/layout/hList9"/>
    <dgm:cxn modelId="{168ECCAC-8744-4EF9-A135-C4B82A75DCD0}" type="presOf" srcId="{65F3E813-ECB7-42EA-918C-9C0748B892D8}" destId="{EABF47E7-AD93-4592-AE39-8816B4154425}" srcOrd="1" destOrd="0" presId="urn:microsoft.com/office/officeart/2005/8/layout/hList9"/>
    <dgm:cxn modelId="{9237E989-18F4-4112-B78C-CF62C9A41D57}" type="presOf" srcId="{C28B6AF0-AB33-46AC-AAA6-D1F3170ADFA5}" destId="{347C4670-A4CB-4740-A98A-E068A623506F}" srcOrd="0" destOrd="0" presId="urn:microsoft.com/office/officeart/2005/8/layout/hList9"/>
    <dgm:cxn modelId="{D1C73AEB-E06C-4BA4-B8F2-23C1887261FF}" type="presOf" srcId="{6139B22C-14AB-4C1A-A99D-D52E3F4A1CFA}" destId="{B91C42DA-444A-436C-9940-9D97CE025DA3}" srcOrd="0" destOrd="0" presId="urn:microsoft.com/office/officeart/2005/8/layout/hList9"/>
    <dgm:cxn modelId="{68B691F8-0FAE-4862-ADDB-A3639F240268}" srcId="{7C0B3142-255B-49B8-A7D0-CB675049FD41}" destId="{A463A6FF-1528-43DD-B3D5-BA16B06CC5DB}" srcOrd="0" destOrd="0" parTransId="{B8CC6F11-4921-4B46-BEF2-6252DA0A5F97}" sibTransId="{6482A72D-34DA-4728-B2FD-EFEA07725870}"/>
    <dgm:cxn modelId="{68CADD76-2CF9-4DE9-BA2D-3ED7715F0936}" type="presOf" srcId="{155CED14-BCC4-42C7-857B-829917D64B12}" destId="{A2B8D449-A96D-45F2-91A7-A443CA572ED8}" srcOrd="1" destOrd="0" presId="urn:microsoft.com/office/officeart/2005/8/layout/hList9"/>
    <dgm:cxn modelId="{E21C1F4E-537A-4448-8A54-D5D8B4AD601B}" srcId="{0AD75E3A-CFFC-446E-A25A-3DF2ECBD4618}" destId="{6139B22C-14AB-4C1A-A99D-D52E3F4A1CFA}" srcOrd="3" destOrd="0" parTransId="{BB3A34E3-6325-46D2-BAA1-38940F326712}" sibTransId="{BA05ED99-23B8-456A-BF31-35973B66C54E}"/>
    <dgm:cxn modelId="{419C76D5-45C1-42AE-86FA-494207E3BC00}" type="presOf" srcId="{E8296A35-886F-468E-B6D9-0F0168D0A5EC}" destId="{24D90D32-631A-44E8-BB5C-9DC3D73E2606}" srcOrd="0" destOrd="0" presId="urn:microsoft.com/office/officeart/2005/8/layout/hList9"/>
    <dgm:cxn modelId="{49685CED-2D7D-4F5E-84F1-0AC35D70B96F}" srcId="{0AD75E3A-CFFC-446E-A25A-3DF2ECBD4618}" destId="{A48E862D-A212-4511-9914-F1964C8411E2}" srcOrd="0" destOrd="0" parTransId="{43932413-86A3-4BE6-B4A4-4CFE64ED46EC}" sibTransId="{7F5E148D-8604-453E-94A4-9BE784572229}"/>
    <dgm:cxn modelId="{281CCF3F-F4ED-4CA7-80DB-05FD9D4D3CB5}" type="presOf" srcId="{159334B2-3E17-449C-8475-6943C44BC71A}" destId="{1D54967E-5FB9-4312-B2A2-D847AE09CBD1}" srcOrd="1" destOrd="0" presId="urn:microsoft.com/office/officeart/2005/8/layout/hList9"/>
    <dgm:cxn modelId="{2B950C1D-3527-4015-9713-B95A121EC17A}" srcId="{A463A6FF-1528-43DD-B3D5-BA16B06CC5DB}" destId="{85517836-AF2D-4871-AE97-854BEC4C10C9}" srcOrd="2" destOrd="0" parTransId="{B9DF951C-376D-40EC-8516-FE3D8B044440}" sibTransId="{CE646938-C6C9-4D69-A955-B43009546B44}"/>
    <dgm:cxn modelId="{DCF9B826-759E-45FD-BD77-E43D1BF53C8D}" type="presOf" srcId="{65F3E813-ECB7-42EA-918C-9C0748B892D8}" destId="{576A203B-C196-4F4D-ADC0-FBB27EF49303}" srcOrd="0" destOrd="0" presId="urn:microsoft.com/office/officeart/2005/8/layout/hList9"/>
    <dgm:cxn modelId="{681D7834-ADCE-4E2E-91CD-2D963519B43A}" type="presOf" srcId="{A48E862D-A212-4511-9914-F1964C8411E2}" destId="{FD6534C6-859F-4DD4-94DF-ECB1EDE0B326}" srcOrd="1" destOrd="0" presId="urn:microsoft.com/office/officeart/2005/8/layout/hList9"/>
    <dgm:cxn modelId="{CECB9C9F-F92B-4C0F-9D67-462F8D740EE5}" type="presOf" srcId="{E8296A35-886F-468E-B6D9-0F0168D0A5EC}" destId="{0BFCAD5F-C8DA-494A-A47B-98501C852657}" srcOrd="1" destOrd="0" presId="urn:microsoft.com/office/officeart/2005/8/layout/hList9"/>
    <dgm:cxn modelId="{60199EC1-3211-4CE1-88FE-5B2BABA1615A}" type="presOf" srcId="{85517836-AF2D-4871-AE97-854BEC4C10C9}" destId="{E1710697-F965-4A77-A1E9-C58AFD6B62A7}" srcOrd="1" destOrd="0" presId="urn:microsoft.com/office/officeart/2005/8/layout/hList9"/>
    <dgm:cxn modelId="{A24441F0-C593-4A86-B7F1-3436C3CF32B4}" type="presOf" srcId="{2735F40D-744E-411C-992B-329BE66810F0}" destId="{AFB8FBAD-2C05-49B9-8C8F-6B4341B58D18}" srcOrd="0" destOrd="0" presId="urn:microsoft.com/office/officeart/2005/8/layout/hList9"/>
    <dgm:cxn modelId="{C3B3397E-239C-4E8D-988E-E4DC8F39E6C7}" srcId="{0AD75E3A-CFFC-446E-A25A-3DF2ECBD4618}" destId="{155CED14-BCC4-42C7-857B-829917D64B12}" srcOrd="1" destOrd="0" parTransId="{5FB81537-DFA1-460C-B818-8BAFBA6941C2}" sibTransId="{2766A3BD-C4A1-4596-A4D0-E244C9DFBD45}"/>
    <dgm:cxn modelId="{C9980216-0782-478C-8433-141ADF8EFBE4}" type="presOf" srcId="{85517836-AF2D-4871-AE97-854BEC4C10C9}" destId="{62EBD3D6-5458-406B-806A-6933B931ABFE}" srcOrd="0" destOrd="0" presId="urn:microsoft.com/office/officeart/2005/8/layout/hList9"/>
    <dgm:cxn modelId="{8A7AF3B1-867C-4590-9011-57695478F15C}" type="presOf" srcId="{EB6EF8EC-3E8B-4DDC-A8D6-E87F51C9E1C2}" destId="{73D2689E-8AFA-48B8-B765-FE81E8FBD992}" srcOrd="0" destOrd="0" presId="urn:microsoft.com/office/officeart/2005/8/layout/hList9"/>
    <dgm:cxn modelId="{A8D91B70-44E8-4546-A689-C6E50FCC0787}" type="presOf" srcId="{A463A6FF-1528-43DD-B3D5-BA16B06CC5DB}" destId="{876E536C-A9DF-4A68-8139-4C3507C8A791}" srcOrd="0" destOrd="0" presId="urn:microsoft.com/office/officeart/2005/8/layout/hList9"/>
    <dgm:cxn modelId="{8CF47D31-A413-45A4-9103-1A85927551AD}" srcId="{2735F40D-744E-411C-992B-329BE66810F0}" destId="{65F3E813-ECB7-42EA-918C-9C0748B892D8}" srcOrd="1" destOrd="0" parTransId="{FA76259F-25F3-4763-B538-ED8F5F2C47C2}" sibTransId="{4E6470B7-7549-45BD-A689-B461CA3C04CB}"/>
    <dgm:cxn modelId="{8D70250C-4BCF-42A1-AE43-CAFAAEA6B015}" type="presOf" srcId="{6139B22C-14AB-4C1A-A99D-D52E3F4A1CFA}" destId="{274379B8-2476-4D65-8E68-65F26451B526}" srcOrd="1" destOrd="0" presId="urn:microsoft.com/office/officeart/2005/8/layout/hList9"/>
    <dgm:cxn modelId="{13C89BF1-57D6-46F3-B294-6855BAE0F6CB}" type="presOf" srcId="{159334B2-3E17-449C-8475-6943C44BC71A}" destId="{F748FE77-2E1C-4CE8-A39D-F124D7953F56}" srcOrd="0" destOrd="0" presId="urn:microsoft.com/office/officeart/2005/8/layout/hList9"/>
    <dgm:cxn modelId="{6C980027-015F-49E7-B486-FDEF2F71B475}" type="presOf" srcId="{EB6EF8EC-3E8B-4DDC-A8D6-E87F51C9E1C2}" destId="{C18EB193-69B3-4301-B4C7-EF13ED89C01E}" srcOrd="1" destOrd="0" presId="urn:microsoft.com/office/officeart/2005/8/layout/hList9"/>
    <dgm:cxn modelId="{95EDE7DD-3904-4B01-A5F7-B22356D489CD}" srcId="{7C0B3142-255B-49B8-A7D0-CB675049FD41}" destId="{2735F40D-744E-411C-992B-329BE66810F0}" srcOrd="1" destOrd="0" parTransId="{30A97789-0D1D-4D20-BDBE-A4780B127495}" sibTransId="{D4A0033C-FED2-43FA-88DF-72095F67915E}"/>
    <dgm:cxn modelId="{0EA3B3CB-8E9A-4432-8F64-28B8966439CF}" srcId="{A463A6FF-1528-43DD-B3D5-BA16B06CC5DB}" destId="{159334B2-3E17-449C-8475-6943C44BC71A}" srcOrd="0" destOrd="0" parTransId="{4CDEDF60-B834-40BD-B177-D4EA3ED8E8C1}" sibTransId="{434297AD-8F61-48E6-B3DE-EED746B29101}"/>
    <dgm:cxn modelId="{5C6943BC-DF75-48D5-AB5D-094F03504479}" type="presParOf" srcId="{6555A072-A449-4993-9887-2CB11260B204}" destId="{1DB0A3AD-C1F0-4497-89CD-0945B9F4280F}" srcOrd="0" destOrd="0" presId="urn:microsoft.com/office/officeart/2005/8/layout/hList9"/>
    <dgm:cxn modelId="{BB122F1A-0D90-4DE0-9C91-40CCF38892CB}" type="presParOf" srcId="{6555A072-A449-4993-9887-2CB11260B204}" destId="{A34426B2-ED0A-419F-B80B-E3CD71B21B78}" srcOrd="1" destOrd="0" presId="urn:microsoft.com/office/officeart/2005/8/layout/hList9"/>
    <dgm:cxn modelId="{BF166DBA-4C4E-49B8-A8D1-A1F5B8EF885F}" type="presParOf" srcId="{A34426B2-ED0A-419F-B80B-E3CD71B21B78}" destId="{A78BF7AE-05EC-4435-BBE5-F31039853C75}" srcOrd="0" destOrd="0" presId="urn:microsoft.com/office/officeart/2005/8/layout/hList9"/>
    <dgm:cxn modelId="{62F08839-0772-4EE0-9347-852D6665F8C5}" type="presParOf" srcId="{A34426B2-ED0A-419F-B80B-E3CD71B21B78}" destId="{CE51BCE2-4EFB-439B-9708-1DB607D2DEB6}" srcOrd="1" destOrd="0" presId="urn:microsoft.com/office/officeart/2005/8/layout/hList9"/>
    <dgm:cxn modelId="{66C46A79-42A7-4989-BCA8-7001F3B9636B}" type="presParOf" srcId="{CE51BCE2-4EFB-439B-9708-1DB607D2DEB6}" destId="{F748FE77-2E1C-4CE8-A39D-F124D7953F56}" srcOrd="0" destOrd="0" presId="urn:microsoft.com/office/officeart/2005/8/layout/hList9"/>
    <dgm:cxn modelId="{E10405E0-A9FC-4FA1-BDFF-6DF90B893BC4}" type="presParOf" srcId="{CE51BCE2-4EFB-439B-9708-1DB607D2DEB6}" destId="{1D54967E-5FB9-4312-B2A2-D847AE09CBD1}" srcOrd="1" destOrd="0" presId="urn:microsoft.com/office/officeart/2005/8/layout/hList9"/>
    <dgm:cxn modelId="{1DBF3464-B13A-421E-AD94-F8DC9777BD4F}" type="presParOf" srcId="{A34426B2-ED0A-419F-B80B-E3CD71B21B78}" destId="{58BF8645-E802-4FC8-B882-81DCE7870390}" srcOrd="2" destOrd="0" presId="urn:microsoft.com/office/officeart/2005/8/layout/hList9"/>
    <dgm:cxn modelId="{3ACA1EEC-EC74-4B10-ACE6-E46F972F212E}" type="presParOf" srcId="{58BF8645-E802-4FC8-B882-81DCE7870390}" destId="{24D90D32-631A-44E8-BB5C-9DC3D73E2606}" srcOrd="0" destOrd="0" presId="urn:microsoft.com/office/officeart/2005/8/layout/hList9"/>
    <dgm:cxn modelId="{AD5850AF-0737-4592-BA6A-618B965A5756}" type="presParOf" srcId="{58BF8645-E802-4FC8-B882-81DCE7870390}" destId="{0BFCAD5F-C8DA-494A-A47B-98501C852657}" srcOrd="1" destOrd="0" presId="urn:microsoft.com/office/officeart/2005/8/layout/hList9"/>
    <dgm:cxn modelId="{5569BCAA-E614-4042-816D-822326198473}" type="presParOf" srcId="{A34426B2-ED0A-419F-B80B-E3CD71B21B78}" destId="{696553FE-7ABB-4AC5-AF2C-48747179DAB9}" srcOrd="3" destOrd="0" presId="urn:microsoft.com/office/officeart/2005/8/layout/hList9"/>
    <dgm:cxn modelId="{DB063602-5235-4FB6-9D4D-FDCDABCF5CB1}" type="presParOf" srcId="{696553FE-7ABB-4AC5-AF2C-48747179DAB9}" destId="{62EBD3D6-5458-406B-806A-6933B931ABFE}" srcOrd="0" destOrd="0" presId="urn:microsoft.com/office/officeart/2005/8/layout/hList9"/>
    <dgm:cxn modelId="{391E7AE1-87E4-4E9A-8DD4-197A51BFF0AC}" type="presParOf" srcId="{696553FE-7ABB-4AC5-AF2C-48747179DAB9}" destId="{E1710697-F965-4A77-A1E9-C58AFD6B62A7}" srcOrd="1" destOrd="0" presId="urn:microsoft.com/office/officeart/2005/8/layout/hList9"/>
    <dgm:cxn modelId="{33DA1D69-7916-46B9-9616-A17ED8654875}" type="presParOf" srcId="{6555A072-A449-4993-9887-2CB11260B204}" destId="{6693F8CB-6434-413C-98BD-9F9283708061}" srcOrd="2" destOrd="0" presId="urn:microsoft.com/office/officeart/2005/8/layout/hList9"/>
    <dgm:cxn modelId="{F8D1FC7B-81F1-44F7-99B3-B5B52F4DA0A2}" type="presParOf" srcId="{6555A072-A449-4993-9887-2CB11260B204}" destId="{876E536C-A9DF-4A68-8139-4C3507C8A791}" srcOrd="3" destOrd="0" presId="urn:microsoft.com/office/officeart/2005/8/layout/hList9"/>
    <dgm:cxn modelId="{3A9C7709-811D-4589-8EEB-26B4207F1B1B}" type="presParOf" srcId="{6555A072-A449-4993-9887-2CB11260B204}" destId="{788F0B16-E5E7-47BA-BE8E-9791AD69A569}" srcOrd="4" destOrd="0" presId="urn:microsoft.com/office/officeart/2005/8/layout/hList9"/>
    <dgm:cxn modelId="{D7FB68B7-94C6-4F53-B934-1CDBE95AFF4C}" type="presParOf" srcId="{6555A072-A449-4993-9887-2CB11260B204}" destId="{FDD92AF3-C753-4836-8E49-F9BADE30F850}" srcOrd="5" destOrd="0" presId="urn:microsoft.com/office/officeart/2005/8/layout/hList9"/>
    <dgm:cxn modelId="{AC35C00E-F7A7-4C2B-B81C-415A43516E02}" type="presParOf" srcId="{6555A072-A449-4993-9887-2CB11260B204}" destId="{EB667BC8-FD60-49BE-873A-54E8C4B78AA3}" srcOrd="6" destOrd="0" presId="urn:microsoft.com/office/officeart/2005/8/layout/hList9"/>
    <dgm:cxn modelId="{DA98B808-DE44-4140-AFCD-5BD9D09678D7}" type="presParOf" srcId="{EB667BC8-FD60-49BE-873A-54E8C4B78AA3}" destId="{42150950-1FBD-40E0-AC3A-24ADD94479B7}" srcOrd="0" destOrd="0" presId="urn:microsoft.com/office/officeart/2005/8/layout/hList9"/>
    <dgm:cxn modelId="{109A88E5-3528-4CF4-8CD2-1EFE6A9136FB}" type="presParOf" srcId="{EB667BC8-FD60-49BE-873A-54E8C4B78AA3}" destId="{25FE03DF-DC4C-40D5-ABC0-4F7DEAD849F9}" srcOrd="1" destOrd="0" presId="urn:microsoft.com/office/officeart/2005/8/layout/hList9"/>
    <dgm:cxn modelId="{C2B39CB1-5B87-41ED-B67A-D0B5A08C73E9}" type="presParOf" srcId="{25FE03DF-DC4C-40D5-ABC0-4F7DEAD849F9}" destId="{73D2689E-8AFA-48B8-B765-FE81E8FBD992}" srcOrd="0" destOrd="0" presId="urn:microsoft.com/office/officeart/2005/8/layout/hList9"/>
    <dgm:cxn modelId="{673ED88C-6E92-4B96-B7A3-5B5F0539B6F6}" type="presParOf" srcId="{25FE03DF-DC4C-40D5-ABC0-4F7DEAD849F9}" destId="{C18EB193-69B3-4301-B4C7-EF13ED89C01E}" srcOrd="1" destOrd="0" presId="urn:microsoft.com/office/officeart/2005/8/layout/hList9"/>
    <dgm:cxn modelId="{10BEB365-948E-491D-A5E7-E60FCE14B834}" type="presParOf" srcId="{EB667BC8-FD60-49BE-873A-54E8C4B78AA3}" destId="{E787D833-F07A-4B33-B005-15BC696FAD04}" srcOrd="2" destOrd="0" presId="urn:microsoft.com/office/officeart/2005/8/layout/hList9"/>
    <dgm:cxn modelId="{D7E94F32-4A37-4021-A2E0-3F86C77E91C5}" type="presParOf" srcId="{E787D833-F07A-4B33-B005-15BC696FAD04}" destId="{576A203B-C196-4F4D-ADC0-FBB27EF49303}" srcOrd="0" destOrd="0" presId="urn:microsoft.com/office/officeart/2005/8/layout/hList9"/>
    <dgm:cxn modelId="{3803E0DD-0F4A-41E8-9434-7D09BB214977}" type="presParOf" srcId="{E787D833-F07A-4B33-B005-15BC696FAD04}" destId="{EABF47E7-AD93-4592-AE39-8816B4154425}" srcOrd="1" destOrd="0" presId="urn:microsoft.com/office/officeart/2005/8/layout/hList9"/>
    <dgm:cxn modelId="{AAAA4FB5-09CD-4E8F-9F33-7185C86A2C3C}" type="presParOf" srcId="{6555A072-A449-4993-9887-2CB11260B204}" destId="{0206070F-482B-4E6E-8AE9-D374AA010E21}" srcOrd="7" destOrd="0" presId="urn:microsoft.com/office/officeart/2005/8/layout/hList9"/>
    <dgm:cxn modelId="{FC92E7E6-CE31-4443-88AB-CB28263E1C46}" type="presParOf" srcId="{6555A072-A449-4993-9887-2CB11260B204}" destId="{AFB8FBAD-2C05-49B9-8C8F-6B4341B58D18}" srcOrd="8" destOrd="0" presId="urn:microsoft.com/office/officeart/2005/8/layout/hList9"/>
    <dgm:cxn modelId="{A1DCE8F3-B8C2-4A91-86DA-6F008C250A47}" type="presParOf" srcId="{6555A072-A449-4993-9887-2CB11260B204}" destId="{61C12896-9290-49AE-B01B-2A1E6808505A}" srcOrd="9" destOrd="0" presId="urn:microsoft.com/office/officeart/2005/8/layout/hList9"/>
    <dgm:cxn modelId="{F71892BB-6997-44F2-AB9B-A03EABFB097A}" type="presParOf" srcId="{6555A072-A449-4993-9887-2CB11260B204}" destId="{87D49BB9-3C65-4040-901E-22405D17E79D}" srcOrd="10" destOrd="0" presId="urn:microsoft.com/office/officeart/2005/8/layout/hList9"/>
    <dgm:cxn modelId="{3F455E8C-D36C-4AD6-AFE7-2CFCA0DA4F0C}" type="presParOf" srcId="{6555A072-A449-4993-9887-2CB11260B204}" destId="{71098756-F5AD-4F33-885B-431198D5116D}" srcOrd="11" destOrd="0" presId="urn:microsoft.com/office/officeart/2005/8/layout/hList9"/>
    <dgm:cxn modelId="{9B61161A-765A-4D85-9B8D-5A251F464CB5}" type="presParOf" srcId="{71098756-F5AD-4F33-885B-431198D5116D}" destId="{B3EAEC40-7C75-4E13-B314-8A0E51895119}" srcOrd="0" destOrd="0" presId="urn:microsoft.com/office/officeart/2005/8/layout/hList9"/>
    <dgm:cxn modelId="{4A866D38-E495-4629-8238-65E264CD0BD7}" type="presParOf" srcId="{71098756-F5AD-4F33-885B-431198D5116D}" destId="{99D6362A-294E-4B90-B466-218CC4666267}" srcOrd="1" destOrd="0" presId="urn:microsoft.com/office/officeart/2005/8/layout/hList9"/>
    <dgm:cxn modelId="{62BFF7FA-0911-4FD1-899C-B4F0B0BBE67A}" type="presParOf" srcId="{99D6362A-294E-4B90-B466-218CC4666267}" destId="{73D0CEB0-CA14-46EE-8D79-552A4B35E6A6}" srcOrd="0" destOrd="0" presId="urn:microsoft.com/office/officeart/2005/8/layout/hList9"/>
    <dgm:cxn modelId="{090D21F3-2A8B-4E35-B0CA-A7C4C4E43BFC}" type="presParOf" srcId="{99D6362A-294E-4B90-B466-218CC4666267}" destId="{FD6534C6-859F-4DD4-94DF-ECB1EDE0B326}" srcOrd="1" destOrd="0" presId="urn:microsoft.com/office/officeart/2005/8/layout/hList9"/>
    <dgm:cxn modelId="{A7C4D1DA-2F6B-4CDD-814A-906A2B7530DA}" type="presParOf" srcId="{71098756-F5AD-4F33-885B-431198D5116D}" destId="{E9BEEF0B-AED8-46B5-9710-952E41A87870}" srcOrd="2" destOrd="0" presId="urn:microsoft.com/office/officeart/2005/8/layout/hList9"/>
    <dgm:cxn modelId="{72F108B0-6909-4976-863A-398620A32C37}" type="presParOf" srcId="{E9BEEF0B-AED8-46B5-9710-952E41A87870}" destId="{080E8D49-5F9F-4B02-8411-9211C0C35853}" srcOrd="0" destOrd="0" presId="urn:microsoft.com/office/officeart/2005/8/layout/hList9"/>
    <dgm:cxn modelId="{F4383DDD-824E-448D-94F8-DBFFD0765514}" type="presParOf" srcId="{E9BEEF0B-AED8-46B5-9710-952E41A87870}" destId="{A2B8D449-A96D-45F2-91A7-A443CA572ED8}" srcOrd="1" destOrd="0" presId="urn:microsoft.com/office/officeart/2005/8/layout/hList9"/>
    <dgm:cxn modelId="{B69FF700-BA08-4FA5-B680-F4764441963C}" type="presParOf" srcId="{71098756-F5AD-4F33-885B-431198D5116D}" destId="{77C23227-06AB-4568-B16B-81CC59712B59}" srcOrd="3" destOrd="0" presId="urn:microsoft.com/office/officeart/2005/8/layout/hList9"/>
    <dgm:cxn modelId="{244E733B-625D-4EB8-8584-7A385EF28E99}" type="presParOf" srcId="{77C23227-06AB-4568-B16B-81CC59712B59}" destId="{347C4670-A4CB-4740-A98A-E068A623506F}" srcOrd="0" destOrd="0" presId="urn:microsoft.com/office/officeart/2005/8/layout/hList9"/>
    <dgm:cxn modelId="{FEE4C556-E8B2-4F9F-AB31-F03957973F51}" type="presParOf" srcId="{77C23227-06AB-4568-B16B-81CC59712B59}" destId="{D49814DF-C83D-49A8-8CC2-B70AD6D33370}" srcOrd="1" destOrd="0" presId="urn:microsoft.com/office/officeart/2005/8/layout/hList9"/>
    <dgm:cxn modelId="{D31EE682-B953-4CED-9336-5AF17FF237C9}" type="presParOf" srcId="{71098756-F5AD-4F33-885B-431198D5116D}" destId="{F1258789-494D-45FC-96B1-320DCDDDF362}" srcOrd="4" destOrd="0" presId="urn:microsoft.com/office/officeart/2005/8/layout/hList9"/>
    <dgm:cxn modelId="{FBA121A8-381F-4C3F-B92B-65B3BE072B62}" type="presParOf" srcId="{F1258789-494D-45FC-96B1-320DCDDDF362}" destId="{B91C42DA-444A-436C-9940-9D97CE025DA3}" srcOrd="0" destOrd="0" presId="urn:microsoft.com/office/officeart/2005/8/layout/hList9"/>
    <dgm:cxn modelId="{38863C02-E11B-4CC9-9952-27586A424D9C}" type="presParOf" srcId="{F1258789-494D-45FC-96B1-320DCDDDF362}" destId="{274379B8-2476-4D65-8E68-65F26451B526}" srcOrd="1" destOrd="0" presId="urn:microsoft.com/office/officeart/2005/8/layout/hList9"/>
    <dgm:cxn modelId="{9E0736D5-1DB4-48BF-8216-F58963475786}" type="presParOf" srcId="{6555A072-A449-4993-9887-2CB11260B204}" destId="{474C8B1F-84D6-4AC3-BF55-1742713F6BE8}" srcOrd="12" destOrd="0" presId="urn:microsoft.com/office/officeart/2005/8/layout/hList9"/>
    <dgm:cxn modelId="{4B6D5316-B6AE-4F07-9BF7-816F144D7065}" type="presParOf" srcId="{6555A072-A449-4993-9887-2CB11260B204}" destId="{B28E972A-E20A-4869-B42F-BC6DD6C95F0A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6E7805-5FB8-49C2-B070-EBE8C1E4687D}">
      <dsp:nvSpPr>
        <dsp:cNvPr id="0" name=""/>
        <dsp:cNvSpPr/>
      </dsp:nvSpPr>
      <dsp:spPr>
        <a:xfrm>
          <a:off x="1317228" y="3225"/>
          <a:ext cx="5286422" cy="527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bg1"/>
              </a:solidFill>
            </a:rPr>
            <a:t>Define long-term objectives of the business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1317228" y="3225"/>
        <a:ext cx="5286422" cy="527996"/>
      </dsp:txXfrm>
    </dsp:sp>
    <dsp:sp modelId="{D7EF1DBB-3F8F-4862-9251-FA17097A3856}">
      <dsp:nvSpPr>
        <dsp:cNvPr id="0" name=""/>
        <dsp:cNvSpPr/>
      </dsp:nvSpPr>
      <dsp:spPr>
        <a:xfrm rot="5400000">
          <a:off x="3861440" y="544421"/>
          <a:ext cx="197998" cy="237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 rot="5400000">
        <a:off x="3861440" y="544421"/>
        <a:ext cx="197998" cy="237598"/>
      </dsp:txXfrm>
    </dsp:sp>
    <dsp:sp modelId="{9CD4B8F8-9186-4D88-B544-8BE7F6B317D8}">
      <dsp:nvSpPr>
        <dsp:cNvPr id="0" name=""/>
        <dsp:cNvSpPr/>
      </dsp:nvSpPr>
      <dsp:spPr>
        <a:xfrm>
          <a:off x="1317228" y="795219"/>
          <a:ext cx="5286422" cy="527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bg1"/>
              </a:solidFill>
            </a:rPr>
            <a:t>Form budget committee to communicate budget policy, set and approve budgets. 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1317228" y="795219"/>
        <a:ext cx="5286422" cy="527996"/>
      </dsp:txXfrm>
    </dsp:sp>
    <dsp:sp modelId="{4FE64D58-8E27-4A8D-B525-CCAFC171A387}">
      <dsp:nvSpPr>
        <dsp:cNvPr id="0" name=""/>
        <dsp:cNvSpPr/>
      </dsp:nvSpPr>
      <dsp:spPr>
        <a:xfrm rot="5400000">
          <a:off x="3861440" y="1336415"/>
          <a:ext cx="197998" cy="237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 rot="5400000">
        <a:off x="3861440" y="1336415"/>
        <a:ext cx="197998" cy="237598"/>
      </dsp:txXfrm>
    </dsp:sp>
    <dsp:sp modelId="{23F5D38A-2CF0-4659-B1D7-D94B91AB09E5}">
      <dsp:nvSpPr>
        <dsp:cNvPr id="0" name=""/>
        <dsp:cNvSpPr/>
      </dsp:nvSpPr>
      <dsp:spPr>
        <a:xfrm>
          <a:off x="1317228" y="1587213"/>
          <a:ext cx="5286422" cy="527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bg1"/>
              </a:solidFill>
            </a:rPr>
            <a:t>Produce budget manual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1317228" y="1587213"/>
        <a:ext cx="5286422" cy="527996"/>
      </dsp:txXfrm>
    </dsp:sp>
    <dsp:sp modelId="{41B1DC15-673D-4444-9988-0FC858395D68}">
      <dsp:nvSpPr>
        <dsp:cNvPr id="0" name=""/>
        <dsp:cNvSpPr/>
      </dsp:nvSpPr>
      <dsp:spPr>
        <a:xfrm rot="5400000">
          <a:off x="3861440" y="2128409"/>
          <a:ext cx="197998" cy="237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 rot="5400000">
        <a:off x="3861440" y="2128409"/>
        <a:ext cx="197998" cy="237598"/>
      </dsp:txXfrm>
    </dsp:sp>
    <dsp:sp modelId="{A870CEFB-7EE3-4B79-B7EE-55C6F313F8A1}">
      <dsp:nvSpPr>
        <dsp:cNvPr id="0" name=""/>
        <dsp:cNvSpPr/>
      </dsp:nvSpPr>
      <dsp:spPr>
        <a:xfrm>
          <a:off x="1317228" y="2379207"/>
          <a:ext cx="5286422" cy="527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bg1"/>
              </a:solidFill>
            </a:rPr>
            <a:t>Identify </a:t>
          </a:r>
          <a:r>
            <a:rPr lang="en-GB" sz="2000" b="1" kern="1200" dirty="0" smtClean="0">
              <a:solidFill>
                <a:schemeClr val="bg1"/>
              </a:solidFill>
            </a:rPr>
            <a:t>principal budget factor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1317228" y="2379207"/>
        <a:ext cx="5286422" cy="527996"/>
      </dsp:txXfrm>
    </dsp:sp>
    <dsp:sp modelId="{D99C06D3-740F-49A8-8FCB-0633AA316276}">
      <dsp:nvSpPr>
        <dsp:cNvPr id="0" name=""/>
        <dsp:cNvSpPr/>
      </dsp:nvSpPr>
      <dsp:spPr>
        <a:xfrm rot="5400000">
          <a:off x="3861440" y="2920403"/>
          <a:ext cx="197998" cy="237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 rot="5400000">
        <a:off x="3861440" y="2920403"/>
        <a:ext cx="197998" cy="237598"/>
      </dsp:txXfrm>
    </dsp:sp>
    <dsp:sp modelId="{1BF31173-43CD-47D9-A9F6-C060BAC1264D}">
      <dsp:nvSpPr>
        <dsp:cNvPr id="0" name=""/>
        <dsp:cNvSpPr/>
      </dsp:nvSpPr>
      <dsp:spPr>
        <a:xfrm>
          <a:off x="1317228" y="3171202"/>
          <a:ext cx="5286422" cy="527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bg1"/>
              </a:solidFill>
            </a:rPr>
            <a:t>Produce budget for principal budget factor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1317228" y="3171202"/>
        <a:ext cx="5286422" cy="527996"/>
      </dsp:txXfrm>
    </dsp:sp>
    <dsp:sp modelId="{250CCC9B-842B-45CC-B783-02E3FA178E7B}">
      <dsp:nvSpPr>
        <dsp:cNvPr id="0" name=""/>
        <dsp:cNvSpPr/>
      </dsp:nvSpPr>
      <dsp:spPr>
        <a:xfrm rot="5400000">
          <a:off x="3861440" y="3712397"/>
          <a:ext cx="197998" cy="237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 rot="5400000">
        <a:off x="3861440" y="3712397"/>
        <a:ext cx="197998" cy="237598"/>
      </dsp:txXfrm>
    </dsp:sp>
    <dsp:sp modelId="{62FA5A46-FF91-4070-B546-9456965EDD3D}">
      <dsp:nvSpPr>
        <dsp:cNvPr id="0" name=""/>
        <dsp:cNvSpPr/>
      </dsp:nvSpPr>
      <dsp:spPr>
        <a:xfrm>
          <a:off x="1317228" y="3963196"/>
          <a:ext cx="5286422" cy="527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bg1"/>
              </a:solidFill>
            </a:rPr>
            <a:t>Produce and approve other budgets based on budget for limiting factor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1317228" y="3963196"/>
        <a:ext cx="5286422" cy="527996"/>
      </dsp:txXfrm>
    </dsp:sp>
    <dsp:sp modelId="{B260B27A-4DDC-41B4-8444-9FBA9A582BEF}">
      <dsp:nvSpPr>
        <dsp:cNvPr id="0" name=""/>
        <dsp:cNvSpPr/>
      </dsp:nvSpPr>
      <dsp:spPr>
        <a:xfrm rot="5400000">
          <a:off x="3861440" y="4504391"/>
          <a:ext cx="197998" cy="2375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 rot="5400000">
        <a:off x="3861440" y="4504391"/>
        <a:ext cx="197998" cy="237598"/>
      </dsp:txXfrm>
    </dsp:sp>
    <dsp:sp modelId="{2EDFED53-3766-4361-93F9-A290E022B50A}">
      <dsp:nvSpPr>
        <dsp:cNvPr id="0" name=""/>
        <dsp:cNvSpPr/>
      </dsp:nvSpPr>
      <dsp:spPr>
        <a:xfrm>
          <a:off x="1317228" y="4755190"/>
          <a:ext cx="5286422" cy="527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solidFill>
                <a:schemeClr val="bg1"/>
              </a:solidFill>
            </a:rPr>
            <a:t>Review variances 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1317228" y="4755190"/>
        <a:ext cx="5286422" cy="52799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FE465D-F8F2-498F-8C7F-7DC647A44DB5}">
      <dsp:nvSpPr>
        <dsp:cNvPr id="0" name=""/>
        <dsp:cNvSpPr/>
      </dsp:nvSpPr>
      <dsp:spPr>
        <a:xfrm>
          <a:off x="3672568" y="1922337"/>
          <a:ext cx="1370298" cy="1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solidFill>
                <a:schemeClr val="bg1"/>
              </a:solidFill>
            </a:rPr>
            <a:t>Functional Budgets</a:t>
          </a:r>
          <a:endParaRPr lang="en-GB" sz="1700" kern="1200" dirty="0">
            <a:solidFill>
              <a:schemeClr val="bg1"/>
            </a:solidFill>
          </a:endParaRPr>
        </a:p>
      </dsp:txBody>
      <dsp:txXfrm>
        <a:off x="3672568" y="1922337"/>
        <a:ext cx="1370298" cy="1370298"/>
      </dsp:txXfrm>
    </dsp:sp>
    <dsp:sp modelId="{08D7102C-0F30-4697-8C09-8E41F6D4B9A0}">
      <dsp:nvSpPr>
        <dsp:cNvPr id="0" name=""/>
        <dsp:cNvSpPr/>
      </dsp:nvSpPr>
      <dsp:spPr>
        <a:xfrm rot="16200000">
          <a:off x="4212058" y="1422802"/>
          <a:ext cx="291319" cy="465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6200000">
        <a:off x="4212058" y="1422802"/>
        <a:ext cx="291319" cy="465901"/>
      </dsp:txXfrm>
    </dsp:sp>
    <dsp:sp modelId="{0C0549A2-ACCD-4551-9811-6C834CF49366}">
      <dsp:nvSpPr>
        <dsp:cNvPr id="0" name=""/>
        <dsp:cNvSpPr/>
      </dsp:nvSpPr>
      <dsp:spPr>
        <a:xfrm>
          <a:off x="3672568" y="2379"/>
          <a:ext cx="1370298" cy="1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Sales Budget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3672568" y="2379"/>
        <a:ext cx="1370298" cy="1370298"/>
      </dsp:txXfrm>
    </dsp:sp>
    <dsp:sp modelId="{2C860805-736C-42B8-9AA2-D0EA2E2530DF}">
      <dsp:nvSpPr>
        <dsp:cNvPr id="0" name=""/>
        <dsp:cNvSpPr/>
      </dsp:nvSpPr>
      <dsp:spPr>
        <a:xfrm rot="19800000">
          <a:off x="5036284" y="1898669"/>
          <a:ext cx="291319" cy="465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9800000">
        <a:off x="5036284" y="1898669"/>
        <a:ext cx="291319" cy="465901"/>
      </dsp:txXfrm>
    </dsp:sp>
    <dsp:sp modelId="{851CEAB2-B20B-472C-A5C7-65F450218F3F}">
      <dsp:nvSpPr>
        <dsp:cNvPr id="0" name=""/>
        <dsp:cNvSpPr/>
      </dsp:nvSpPr>
      <dsp:spPr>
        <a:xfrm>
          <a:off x="5335301" y="962358"/>
          <a:ext cx="1370298" cy="1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Production Budget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5335301" y="962358"/>
        <a:ext cx="1370298" cy="1370298"/>
      </dsp:txXfrm>
    </dsp:sp>
    <dsp:sp modelId="{6D892498-F3FB-47C7-8328-D6EBEE4B3FFF}">
      <dsp:nvSpPr>
        <dsp:cNvPr id="0" name=""/>
        <dsp:cNvSpPr/>
      </dsp:nvSpPr>
      <dsp:spPr>
        <a:xfrm rot="1800000">
          <a:off x="5036284" y="2850403"/>
          <a:ext cx="291319" cy="465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800000">
        <a:off x="5036284" y="2850403"/>
        <a:ext cx="291319" cy="465901"/>
      </dsp:txXfrm>
    </dsp:sp>
    <dsp:sp modelId="{F0D48CB5-4A6B-48D2-8FD4-8EA05DB87A68}">
      <dsp:nvSpPr>
        <dsp:cNvPr id="0" name=""/>
        <dsp:cNvSpPr/>
      </dsp:nvSpPr>
      <dsp:spPr>
        <a:xfrm>
          <a:off x="5335301" y="2882317"/>
          <a:ext cx="1370298" cy="1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Raw Material Usage Budget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5335301" y="2882317"/>
        <a:ext cx="1370298" cy="1370298"/>
      </dsp:txXfrm>
    </dsp:sp>
    <dsp:sp modelId="{47C617E8-2B74-44FA-8E57-95F3ED41D9C8}">
      <dsp:nvSpPr>
        <dsp:cNvPr id="0" name=""/>
        <dsp:cNvSpPr/>
      </dsp:nvSpPr>
      <dsp:spPr>
        <a:xfrm rot="5400000">
          <a:off x="4212058" y="3326270"/>
          <a:ext cx="291319" cy="465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5400000">
        <a:off x="4212058" y="3326270"/>
        <a:ext cx="291319" cy="465901"/>
      </dsp:txXfrm>
    </dsp:sp>
    <dsp:sp modelId="{811A8293-10BA-43A4-97C9-226F0BAB647F}">
      <dsp:nvSpPr>
        <dsp:cNvPr id="0" name=""/>
        <dsp:cNvSpPr/>
      </dsp:nvSpPr>
      <dsp:spPr>
        <a:xfrm>
          <a:off x="3672568" y="3842296"/>
          <a:ext cx="1370298" cy="1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Raw Material Purchases budget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3672568" y="3842296"/>
        <a:ext cx="1370298" cy="1370298"/>
      </dsp:txXfrm>
    </dsp:sp>
    <dsp:sp modelId="{5A23836A-8014-4B58-A60F-96C2E4E7DDCA}">
      <dsp:nvSpPr>
        <dsp:cNvPr id="0" name=""/>
        <dsp:cNvSpPr/>
      </dsp:nvSpPr>
      <dsp:spPr>
        <a:xfrm rot="9000000">
          <a:off x="3387832" y="2850403"/>
          <a:ext cx="291319" cy="465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9000000">
        <a:off x="3387832" y="2850403"/>
        <a:ext cx="291319" cy="465901"/>
      </dsp:txXfrm>
    </dsp:sp>
    <dsp:sp modelId="{6F2012F1-962C-4AD0-A3BA-D6CCCF3D7D1F}">
      <dsp:nvSpPr>
        <dsp:cNvPr id="0" name=""/>
        <dsp:cNvSpPr/>
      </dsp:nvSpPr>
      <dsp:spPr>
        <a:xfrm>
          <a:off x="2009836" y="2882317"/>
          <a:ext cx="1370298" cy="1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Labour Budget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2009836" y="2882317"/>
        <a:ext cx="1370298" cy="1370298"/>
      </dsp:txXfrm>
    </dsp:sp>
    <dsp:sp modelId="{C886CD39-519E-4ECB-B105-882092F82736}">
      <dsp:nvSpPr>
        <dsp:cNvPr id="0" name=""/>
        <dsp:cNvSpPr/>
      </dsp:nvSpPr>
      <dsp:spPr>
        <a:xfrm rot="12600000">
          <a:off x="3387832" y="1898669"/>
          <a:ext cx="291319" cy="465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2600000">
        <a:off x="3387832" y="1898669"/>
        <a:ext cx="291319" cy="465901"/>
      </dsp:txXfrm>
    </dsp:sp>
    <dsp:sp modelId="{EC64DDC9-3B04-4BCA-984F-B1F67A6F8F3B}">
      <dsp:nvSpPr>
        <dsp:cNvPr id="0" name=""/>
        <dsp:cNvSpPr/>
      </dsp:nvSpPr>
      <dsp:spPr>
        <a:xfrm>
          <a:off x="2009836" y="962358"/>
          <a:ext cx="1370298" cy="13702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bg1"/>
              </a:solidFill>
            </a:rPr>
            <a:t>Overheads Budget</a:t>
          </a:r>
          <a:endParaRPr lang="en-GB" sz="1600" kern="1200" dirty="0">
            <a:solidFill>
              <a:schemeClr val="bg1"/>
            </a:solidFill>
          </a:endParaRPr>
        </a:p>
      </dsp:txBody>
      <dsp:txXfrm>
        <a:off x="2009836" y="962358"/>
        <a:ext cx="1370298" cy="137029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48FE77-2E1C-4CE8-A39D-F124D7953F56}">
      <dsp:nvSpPr>
        <dsp:cNvPr id="0" name=""/>
        <dsp:cNvSpPr/>
      </dsp:nvSpPr>
      <dsp:spPr>
        <a:xfrm>
          <a:off x="947864" y="475270"/>
          <a:ext cx="1775860" cy="1184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Compares Original Budget with actual results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1232001" y="475270"/>
        <a:ext cx="1491722" cy="1184498"/>
      </dsp:txXfrm>
    </dsp:sp>
    <dsp:sp modelId="{24D90D32-631A-44E8-BB5C-9DC3D73E2606}">
      <dsp:nvSpPr>
        <dsp:cNvPr id="0" name=""/>
        <dsp:cNvSpPr/>
      </dsp:nvSpPr>
      <dsp:spPr>
        <a:xfrm>
          <a:off x="947864" y="1659769"/>
          <a:ext cx="1775860" cy="1184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Remains unchanged even though level of activity changes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1232001" y="1659769"/>
        <a:ext cx="1491722" cy="1184498"/>
      </dsp:txXfrm>
    </dsp:sp>
    <dsp:sp modelId="{62EBD3D6-5458-406B-806A-6933B931ABFE}">
      <dsp:nvSpPr>
        <dsp:cNvPr id="0" name=""/>
        <dsp:cNvSpPr/>
      </dsp:nvSpPr>
      <dsp:spPr>
        <a:xfrm>
          <a:off x="947864" y="2844268"/>
          <a:ext cx="1775860" cy="1184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Does not assist in variance analysis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1232001" y="2844268"/>
        <a:ext cx="1491722" cy="1184498"/>
      </dsp:txXfrm>
    </dsp:sp>
    <dsp:sp modelId="{876E536C-A9DF-4A68-8139-4C3507C8A791}">
      <dsp:nvSpPr>
        <dsp:cNvPr id="0" name=""/>
        <dsp:cNvSpPr/>
      </dsp:nvSpPr>
      <dsp:spPr>
        <a:xfrm>
          <a:off x="738" y="1707"/>
          <a:ext cx="1183906" cy="118390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solidFill>
                <a:schemeClr val="bg1"/>
              </a:solidFill>
            </a:rPr>
            <a:t>Fixed Budget</a:t>
          </a:r>
          <a:endParaRPr lang="en-GB" sz="2100" kern="1200" dirty="0">
            <a:solidFill>
              <a:schemeClr val="bg1"/>
            </a:solidFill>
          </a:endParaRPr>
        </a:p>
      </dsp:txBody>
      <dsp:txXfrm>
        <a:off x="738" y="1707"/>
        <a:ext cx="1183906" cy="1183906"/>
      </dsp:txXfrm>
    </dsp:sp>
    <dsp:sp modelId="{73D2689E-8AFA-48B8-B765-FE81E8FBD992}">
      <dsp:nvSpPr>
        <dsp:cNvPr id="0" name=""/>
        <dsp:cNvSpPr/>
      </dsp:nvSpPr>
      <dsp:spPr>
        <a:xfrm>
          <a:off x="3907631" y="475270"/>
          <a:ext cx="1775860" cy="1184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Prepared at the start of the period, for different possible levels of activity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4191769" y="475270"/>
        <a:ext cx="1491722" cy="1184498"/>
      </dsp:txXfrm>
    </dsp:sp>
    <dsp:sp modelId="{576A203B-C196-4F4D-ADC0-FBB27EF49303}">
      <dsp:nvSpPr>
        <dsp:cNvPr id="0" name=""/>
        <dsp:cNvSpPr/>
      </dsp:nvSpPr>
      <dsp:spPr>
        <a:xfrm>
          <a:off x="3907631" y="1659769"/>
          <a:ext cx="1775860" cy="1184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Best, Most Likely, Worst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4191769" y="1659769"/>
        <a:ext cx="1491722" cy="1184498"/>
      </dsp:txXfrm>
    </dsp:sp>
    <dsp:sp modelId="{AFB8FBAD-2C05-49B9-8C8F-6B4341B58D18}">
      <dsp:nvSpPr>
        <dsp:cNvPr id="0" name=""/>
        <dsp:cNvSpPr/>
      </dsp:nvSpPr>
      <dsp:spPr>
        <a:xfrm>
          <a:off x="2960506" y="1707"/>
          <a:ext cx="1183906" cy="118390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solidFill>
                <a:schemeClr val="bg1"/>
              </a:solidFill>
            </a:rPr>
            <a:t>Flexible budget</a:t>
          </a:r>
          <a:endParaRPr lang="en-GB" sz="2100" kern="1200" dirty="0">
            <a:solidFill>
              <a:schemeClr val="bg1"/>
            </a:solidFill>
          </a:endParaRPr>
        </a:p>
      </dsp:txBody>
      <dsp:txXfrm>
        <a:off x="2960506" y="1707"/>
        <a:ext cx="1183906" cy="1183906"/>
      </dsp:txXfrm>
    </dsp:sp>
    <dsp:sp modelId="{73D0CEB0-CA14-46EE-8D79-552A4B35E6A6}">
      <dsp:nvSpPr>
        <dsp:cNvPr id="0" name=""/>
        <dsp:cNvSpPr/>
      </dsp:nvSpPr>
      <dsp:spPr>
        <a:xfrm>
          <a:off x="6867398" y="475270"/>
          <a:ext cx="1775860" cy="1184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Changes as the volume of activity changes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7151536" y="475270"/>
        <a:ext cx="1491722" cy="1184498"/>
      </dsp:txXfrm>
    </dsp:sp>
    <dsp:sp modelId="{080E8D49-5F9F-4B02-8411-9211C0C35853}">
      <dsp:nvSpPr>
        <dsp:cNvPr id="0" name=""/>
        <dsp:cNvSpPr/>
      </dsp:nvSpPr>
      <dsp:spPr>
        <a:xfrm>
          <a:off x="6867398" y="1659769"/>
          <a:ext cx="1775860" cy="1184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Useful for budgetary control purposes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7151536" y="1659769"/>
        <a:ext cx="1491722" cy="1184498"/>
      </dsp:txXfrm>
    </dsp:sp>
    <dsp:sp modelId="{347C4670-A4CB-4740-A98A-E068A623506F}">
      <dsp:nvSpPr>
        <dsp:cNvPr id="0" name=""/>
        <dsp:cNvSpPr/>
      </dsp:nvSpPr>
      <dsp:spPr>
        <a:xfrm>
          <a:off x="6867398" y="2844268"/>
          <a:ext cx="1775860" cy="1184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Cost behaviour of the different items in the original budget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7151536" y="2844268"/>
        <a:ext cx="1491722" cy="1184498"/>
      </dsp:txXfrm>
    </dsp:sp>
    <dsp:sp modelId="{B91C42DA-444A-436C-9940-9D97CE025DA3}">
      <dsp:nvSpPr>
        <dsp:cNvPr id="0" name=""/>
        <dsp:cNvSpPr/>
      </dsp:nvSpPr>
      <dsp:spPr>
        <a:xfrm>
          <a:off x="6867398" y="4028767"/>
          <a:ext cx="1775860" cy="11844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Hi-low method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7151536" y="4028767"/>
        <a:ext cx="1491722" cy="1184498"/>
      </dsp:txXfrm>
    </dsp:sp>
    <dsp:sp modelId="{B28E972A-E20A-4869-B42F-BC6DD6C95F0A}">
      <dsp:nvSpPr>
        <dsp:cNvPr id="0" name=""/>
        <dsp:cNvSpPr/>
      </dsp:nvSpPr>
      <dsp:spPr>
        <a:xfrm>
          <a:off x="5920273" y="1707"/>
          <a:ext cx="1183906" cy="118390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solidFill>
                <a:schemeClr val="bg1"/>
              </a:solidFill>
            </a:rPr>
            <a:t>Flexed budget</a:t>
          </a:r>
          <a:endParaRPr lang="en-GB" sz="2100" kern="1200" dirty="0">
            <a:solidFill>
              <a:schemeClr val="bg1"/>
            </a:solidFill>
          </a:endParaRPr>
        </a:p>
      </dsp:txBody>
      <dsp:txXfrm>
        <a:off x="5920273" y="1707"/>
        <a:ext cx="1183906" cy="11839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7193A-107A-473E-AF5F-C10AB049743F}" type="datetimeFigureOut">
              <a:rPr lang="en-GB" smtClean="0"/>
              <a:pPr/>
              <a:t>18/05/2013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04181-F456-4245-BC8D-47FFF013DD3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y-GB" b="1" smtClean="0"/>
              <a:t>Capital Budgeting and Financial Planning</a:t>
            </a:r>
            <a:endParaRPr lang="en-GB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Course Instructor: M.Jibran Sheikh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Purpose</a:t>
            </a:r>
            <a:endParaRPr lang="en-GB" dirty="0"/>
          </a:p>
        </p:txBody>
      </p:sp>
      <p:sp>
        <p:nvSpPr>
          <p:cNvPr id="104451" name="TextBox 4"/>
          <p:cNvSpPr txBox="1">
            <a:spLocks noChangeArrowheads="1"/>
          </p:cNvSpPr>
          <p:nvPr/>
        </p:nvSpPr>
        <p:spPr bwMode="auto">
          <a:xfrm>
            <a:off x="642938" y="1500188"/>
            <a:ext cx="81438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 dirty="0"/>
              <a:t>A quantitative expression of a plan of action prepared in advance. It sets out the costs and revenues that are expected in future periods.</a:t>
            </a:r>
          </a:p>
        </p:txBody>
      </p:sp>
      <p:sp>
        <p:nvSpPr>
          <p:cNvPr id="6" name="7-Point Star 5"/>
          <p:cNvSpPr/>
          <p:nvPr/>
        </p:nvSpPr>
        <p:spPr bwMode="auto">
          <a:xfrm>
            <a:off x="3571868" y="3571876"/>
            <a:ext cx="2714644" cy="2214578"/>
          </a:xfrm>
          <a:prstGeom prst="star7">
            <a:avLst/>
          </a:prstGeom>
          <a:solidFill>
            <a:srgbClr val="FFFF00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>
              <a:defRPr/>
            </a:pPr>
            <a:endParaRPr lang="en-GB" dirty="0">
              <a:ea typeface="ヒラギノ角ゴ Pro W3" pitchFamily="-32" charset="-128"/>
            </a:endParaRPr>
          </a:p>
          <a:p>
            <a:pPr>
              <a:defRPr/>
            </a:pPr>
            <a:r>
              <a:rPr lang="en-GB" dirty="0" smtClean="0">
                <a:ea typeface="ヒラギノ角ゴ Pro W3" pitchFamily="-32" charset="-128"/>
              </a:rPr>
              <a:t>    </a:t>
            </a:r>
          </a:p>
          <a:p>
            <a:pPr>
              <a:defRPr/>
            </a:pPr>
            <a:r>
              <a:rPr lang="en-GB" sz="2400" dirty="0">
                <a:ea typeface="ヒラギノ角ゴ Pro W3" pitchFamily="-32" charset="-128"/>
              </a:rPr>
              <a:t> </a:t>
            </a:r>
            <a:r>
              <a:rPr lang="en-GB" sz="2400" dirty="0" smtClean="0">
                <a:ea typeface="ヒラギノ角ゴ Pro W3" pitchFamily="-32" charset="-128"/>
              </a:rPr>
              <a:t>   Budgets</a:t>
            </a:r>
            <a:endParaRPr lang="en-GB" sz="2400" dirty="0">
              <a:ea typeface="ヒラギノ角ゴ Pro W3" pitchFamily="-32" charset="-128"/>
            </a:endParaRPr>
          </a:p>
        </p:txBody>
      </p:sp>
      <p:sp>
        <p:nvSpPr>
          <p:cNvPr id="104455" name="TextBox 8"/>
          <p:cNvSpPr txBox="1">
            <a:spLocks noChangeArrowheads="1"/>
          </p:cNvSpPr>
          <p:nvPr/>
        </p:nvSpPr>
        <p:spPr bwMode="auto">
          <a:xfrm>
            <a:off x="1000125" y="3714750"/>
            <a:ext cx="3714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Co-ordinating Activities</a:t>
            </a:r>
          </a:p>
        </p:txBody>
      </p:sp>
      <p:sp>
        <p:nvSpPr>
          <p:cNvPr id="104456" name="TextBox 9"/>
          <p:cNvSpPr txBox="1">
            <a:spLocks noChangeArrowheads="1"/>
          </p:cNvSpPr>
          <p:nvPr/>
        </p:nvSpPr>
        <p:spPr bwMode="auto">
          <a:xfrm>
            <a:off x="4357688" y="3100388"/>
            <a:ext cx="1928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Planning</a:t>
            </a:r>
          </a:p>
        </p:txBody>
      </p:sp>
      <p:sp>
        <p:nvSpPr>
          <p:cNvPr id="104457" name="TextBox 10"/>
          <p:cNvSpPr txBox="1">
            <a:spLocks noChangeArrowheads="1"/>
          </p:cNvSpPr>
          <p:nvPr/>
        </p:nvSpPr>
        <p:spPr bwMode="auto">
          <a:xfrm>
            <a:off x="6143625" y="3743325"/>
            <a:ext cx="2928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Controlling Costs</a:t>
            </a:r>
          </a:p>
        </p:txBody>
      </p:sp>
      <p:sp>
        <p:nvSpPr>
          <p:cNvPr id="104458" name="TextBox 11"/>
          <p:cNvSpPr txBox="1">
            <a:spLocks noChangeArrowheads="1"/>
          </p:cNvSpPr>
          <p:nvPr/>
        </p:nvSpPr>
        <p:spPr bwMode="auto">
          <a:xfrm>
            <a:off x="6429375" y="4714875"/>
            <a:ext cx="228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Performance Evaluation</a:t>
            </a:r>
          </a:p>
        </p:txBody>
      </p:sp>
      <p:sp>
        <p:nvSpPr>
          <p:cNvPr id="104459" name="TextBox 12"/>
          <p:cNvSpPr txBox="1">
            <a:spLocks noChangeArrowheads="1"/>
          </p:cNvSpPr>
          <p:nvPr/>
        </p:nvSpPr>
        <p:spPr bwMode="auto">
          <a:xfrm>
            <a:off x="5143500" y="5886450"/>
            <a:ext cx="3786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Authorisation of expenditure</a:t>
            </a:r>
          </a:p>
        </p:txBody>
      </p:sp>
      <p:sp>
        <p:nvSpPr>
          <p:cNvPr id="104460" name="TextBox 13"/>
          <p:cNvSpPr txBox="1">
            <a:spLocks noChangeArrowheads="1"/>
          </p:cNvSpPr>
          <p:nvPr/>
        </p:nvSpPr>
        <p:spPr bwMode="auto">
          <a:xfrm>
            <a:off x="3000375" y="5743575"/>
            <a:ext cx="1500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Motivation</a:t>
            </a:r>
          </a:p>
        </p:txBody>
      </p:sp>
      <p:sp>
        <p:nvSpPr>
          <p:cNvPr id="104461" name="TextBox 14"/>
          <p:cNvSpPr txBox="1">
            <a:spLocks noChangeArrowheads="1"/>
          </p:cNvSpPr>
          <p:nvPr/>
        </p:nvSpPr>
        <p:spPr bwMode="auto">
          <a:xfrm>
            <a:off x="428625" y="4743450"/>
            <a:ext cx="3214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Communication of targets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Preparing Budgets</a:t>
            </a:r>
            <a:endParaRPr lang="en-GB" dirty="0"/>
          </a:p>
        </p:txBody>
      </p:sp>
      <p:sp>
        <p:nvSpPr>
          <p:cNvPr id="105475" name="TextBox 7"/>
          <p:cNvSpPr txBox="1">
            <a:spLocks noChangeArrowheads="1"/>
          </p:cNvSpPr>
          <p:nvPr/>
        </p:nvSpPr>
        <p:spPr bwMode="auto">
          <a:xfrm>
            <a:off x="500063" y="4143375"/>
            <a:ext cx="8358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graphicFrame>
        <p:nvGraphicFramePr>
          <p:cNvPr id="5" name="Diagram 4"/>
          <p:cNvGraphicFramePr/>
          <p:nvPr/>
        </p:nvGraphicFramePr>
        <p:xfrm>
          <a:off x="683568" y="1285860"/>
          <a:ext cx="792088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Different types of budgets</a:t>
            </a:r>
            <a:endParaRPr lang="en-GB" dirty="0"/>
          </a:p>
        </p:txBody>
      </p:sp>
      <p:sp>
        <p:nvSpPr>
          <p:cNvPr id="106499" name="TextBox 7"/>
          <p:cNvSpPr txBox="1">
            <a:spLocks noChangeArrowheads="1"/>
          </p:cNvSpPr>
          <p:nvPr/>
        </p:nvSpPr>
        <p:spPr bwMode="auto">
          <a:xfrm>
            <a:off x="500063" y="4143375"/>
            <a:ext cx="8358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sp>
        <p:nvSpPr>
          <p:cNvPr id="106500" name="TextBox 4"/>
          <p:cNvSpPr txBox="1">
            <a:spLocks noChangeArrowheads="1"/>
          </p:cNvSpPr>
          <p:nvPr/>
        </p:nvSpPr>
        <p:spPr bwMode="auto">
          <a:xfrm>
            <a:off x="428625" y="1412776"/>
            <a:ext cx="850106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GB" sz="3200" b="1" dirty="0"/>
              <a:t>The Master Budget includes the budgeted income statement, the cash budget and budgeted statement of financial position (Balance Sheet).</a:t>
            </a:r>
          </a:p>
          <a:p>
            <a:pPr>
              <a:buFont typeface="Arial" charset="0"/>
              <a:buChar char="•"/>
            </a:pPr>
            <a:r>
              <a:rPr lang="en-GB" sz="3200" b="1" dirty="0" smtClean="0"/>
              <a:t>A </a:t>
            </a:r>
            <a:r>
              <a:rPr lang="en-GB" sz="3200" b="1" dirty="0"/>
              <a:t>continuous budget is prepared for a year (or budget period) ahead, and is updated regularly by adding a further accounting period (month, quarter) when the first accounting period has expired (= Rolling Budgets).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Functional budgets</a:t>
            </a:r>
            <a:endParaRPr lang="en-GB" dirty="0"/>
          </a:p>
        </p:txBody>
      </p:sp>
      <p:sp>
        <p:nvSpPr>
          <p:cNvPr id="107523" name="TextBox 7"/>
          <p:cNvSpPr txBox="1">
            <a:spLocks noChangeArrowheads="1"/>
          </p:cNvSpPr>
          <p:nvPr/>
        </p:nvSpPr>
        <p:spPr bwMode="auto">
          <a:xfrm>
            <a:off x="500063" y="4143375"/>
            <a:ext cx="8358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graphicFrame>
        <p:nvGraphicFramePr>
          <p:cNvPr id="22" name="Diagram 21"/>
          <p:cNvGraphicFramePr/>
          <p:nvPr/>
        </p:nvGraphicFramePr>
        <p:xfrm>
          <a:off x="251520" y="1268760"/>
          <a:ext cx="8715436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Functional budgets</a:t>
            </a:r>
            <a:endParaRPr lang="en-GB" dirty="0"/>
          </a:p>
        </p:txBody>
      </p:sp>
      <p:pic>
        <p:nvPicPr>
          <p:cNvPr id="1085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1300163"/>
            <a:ext cx="76200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Functional budgets</a:t>
            </a:r>
            <a:endParaRPr lang="en-GB" dirty="0"/>
          </a:p>
        </p:txBody>
      </p:sp>
      <p:sp>
        <p:nvSpPr>
          <p:cNvPr id="109571" name="TextBox 7"/>
          <p:cNvSpPr txBox="1">
            <a:spLocks noChangeArrowheads="1"/>
          </p:cNvSpPr>
          <p:nvPr/>
        </p:nvSpPr>
        <p:spPr bwMode="auto">
          <a:xfrm>
            <a:off x="500063" y="4143375"/>
            <a:ext cx="8358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pic>
        <p:nvPicPr>
          <p:cNvPr id="10957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1643063"/>
            <a:ext cx="7553325" cy="466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Example</a:t>
            </a:r>
            <a:endParaRPr lang="en-GB" dirty="0"/>
          </a:p>
        </p:txBody>
      </p:sp>
      <p:sp>
        <p:nvSpPr>
          <p:cNvPr id="110595" name="TextBox 7"/>
          <p:cNvSpPr txBox="1">
            <a:spLocks noChangeArrowheads="1"/>
          </p:cNvSpPr>
          <p:nvPr/>
        </p:nvSpPr>
        <p:spPr bwMode="auto">
          <a:xfrm>
            <a:off x="500063" y="4143375"/>
            <a:ext cx="8358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pic>
        <p:nvPicPr>
          <p:cNvPr id="11059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3143250"/>
            <a:ext cx="76295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43000"/>
            <a:ext cx="7776864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Example - continued</a:t>
            </a:r>
            <a:endParaRPr lang="en-GB" dirty="0"/>
          </a:p>
        </p:txBody>
      </p:sp>
      <p:sp>
        <p:nvSpPr>
          <p:cNvPr id="111619" name="TextBox 7"/>
          <p:cNvSpPr txBox="1">
            <a:spLocks noChangeArrowheads="1"/>
          </p:cNvSpPr>
          <p:nvPr/>
        </p:nvSpPr>
        <p:spPr bwMode="auto">
          <a:xfrm>
            <a:off x="500063" y="4143375"/>
            <a:ext cx="8358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pic>
        <p:nvPicPr>
          <p:cNvPr id="1116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1285874"/>
            <a:ext cx="7553325" cy="495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Fixed, flexible &amp; flexed budgets</a:t>
            </a:r>
            <a:endParaRPr lang="en-GB" dirty="0"/>
          </a:p>
        </p:txBody>
      </p:sp>
      <p:sp>
        <p:nvSpPr>
          <p:cNvPr id="112643" name="TextBox 7"/>
          <p:cNvSpPr txBox="1">
            <a:spLocks noChangeArrowheads="1"/>
          </p:cNvSpPr>
          <p:nvPr/>
        </p:nvSpPr>
        <p:spPr bwMode="auto">
          <a:xfrm>
            <a:off x="500063" y="4143375"/>
            <a:ext cx="8358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graphicFrame>
        <p:nvGraphicFramePr>
          <p:cNvPr id="5" name="Diagram 4"/>
          <p:cNvGraphicFramePr/>
          <p:nvPr/>
        </p:nvGraphicFramePr>
        <p:xfrm>
          <a:off x="214282" y="1428736"/>
          <a:ext cx="8643998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Flexed Budgets and budget variances</a:t>
            </a:r>
            <a:endParaRPr lang="en-GB" dirty="0"/>
          </a:p>
        </p:txBody>
      </p:sp>
      <p:sp>
        <p:nvSpPr>
          <p:cNvPr id="113667" name="TextBox 7"/>
          <p:cNvSpPr txBox="1">
            <a:spLocks noChangeArrowheads="1"/>
          </p:cNvSpPr>
          <p:nvPr/>
        </p:nvSpPr>
        <p:spPr bwMode="auto">
          <a:xfrm>
            <a:off x="500063" y="4143375"/>
            <a:ext cx="8358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sp>
        <p:nvSpPr>
          <p:cNvPr id="113668" name="TextBox 4"/>
          <p:cNvSpPr txBox="1">
            <a:spLocks noChangeArrowheads="1"/>
          </p:cNvSpPr>
          <p:nvPr/>
        </p:nvSpPr>
        <p:spPr bwMode="auto">
          <a:xfrm>
            <a:off x="500063" y="1500188"/>
            <a:ext cx="83581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dirty="0"/>
              <a:t>Variances </a:t>
            </a:r>
            <a:r>
              <a:rPr lang="en-GB" sz="2800" dirty="0"/>
              <a:t>are differences arising between the original budget and actual results</a:t>
            </a:r>
            <a:r>
              <a:rPr lang="en-GB" dirty="0"/>
              <a:t>.</a:t>
            </a:r>
            <a:endParaRPr lang="en-GB" b="1" dirty="0"/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642938" y="3214688"/>
            <a:ext cx="2286000" cy="25717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400" b="1" u="sng" dirty="0">
                <a:solidFill>
                  <a:schemeClr val="bg1"/>
                </a:solidFill>
              </a:rPr>
              <a:t>Fixed Budget</a:t>
            </a: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Original expenditure levels for budgeted activity level</a:t>
            </a:r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3214688" y="3214688"/>
            <a:ext cx="2286000" cy="25717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400" b="1" u="sng" dirty="0">
                <a:solidFill>
                  <a:schemeClr val="bg1"/>
                </a:solidFill>
              </a:rPr>
              <a:t>Flexed Budget</a:t>
            </a: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Original expenditure levels for actual activity level</a:t>
            </a:r>
          </a:p>
        </p:txBody>
      </p:sp>
      <p:sp>
        <p:nvSpPr>
          <p:cNvPr id="113671" name="Rectangle 8"/>
          <p:cNvSpPr>
            <a:spLocks noChangeArrowheads="1"/>
          </p:cNvSpPr>
          <p:nvPr/>
        </p:nvSpPr>
        <p:spPr bwMode="auto">
          <a:xfrm>
            <a:off x="5786438" y="3214688"/>
            <a:ext cx="2286000" cy="25717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400" b="1" u="sng" dirty="0">
                <a:solidFill>
                  <a:schemeClr val="bg1"/>
                </a:solidFill>
              </a:rPr>
              <a:t>Actual results</a:t>
            </a:r>
          </a:p>
          <a:p>
            <a:pPr algn="ctr"/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Actual expenditure levels for actual activity level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 rot="16200000" flipH="1">
            <a:off x="1178718" y="2964657"/>
            <a:ext cx="500063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 bwMode="auto">
          <a:xfrm rot="16200000" flipH="1">
            <a:off x="3393281" y="2964657"/>
            <a:ext cx="500063" cy="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 rot="5400000">
            <a:off x="4501356" y="2999582"/>
            <a:ext cx="428625" cy="158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 bwMode="auto">
          <a:xfrm rot="5400000">
            <a:off x="7357269" y="2999582"/>
            <a:ext cx="428625" cy="1587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 bwMode="auto">
          <a:xfrm>
            <a:off x="1428750" y="2714625"/>
            <a:ext cx="2214563" cy="1588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 bwMode="auto">
          <a:xfrm>
            <a:off x="4714875" y="2786063"/>
            <a:ext cx="2857500" cy="1587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1" name="Flowchart: Alternate Process 40"/>
          <p:cNvSpPr/>
          <p:nvPr/>
        </p:nvSpPr>
        <p:spPr bwMode="auto">
          <a:xfrm>
            <a:off x="1500188" y="2428875"/>
            <a:ext cx="2071687" cy="571500"/>
          </a:xfrm>
          <a:prstGeom prst="flowChartAlternateProcess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800" dirty="0">
                <a:solidFill>
                  <a:schemeClr val="tx1"/>
                </a:solidFill>
              </a:rPr>
              <a:t>Volume Variance</a:t>
            </a:r>
          </a:p>
        </p:txBody>
      </p:sp>
      <p:sp>
        <p:nvSpPr>
          <p:cNvPr id="43" name="Flowchart: Alternate Process 42"/>
          <p:cNvSpPr/>
          <p:nvPr/>
        </p:nvSpPr>
        <p:spPr bwMode="auto">
          <a:xfrm>
            <a:off x="4929188" y="2428875"/>
            <a:ext cx="2500312" cy="571500"/>
          </a:xfrm>
          <a:prstGeom prst="flowChartAlternateProcess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800" dirty="0">
                <a:solidFill>
                  <a:schemeClr val="tx1"/>
                </a:solidFill>
              </a:rPr>
              <a:t>Expenditure Variance</a:t>
            </a:r>
          </a:p>
        </p:txBody>
      </p:sp>
      <p:sp>
        <p:nvSpPr>
          <p:cNvPr id="46" name="Left-Right Arrow 45"/>
          <p:cNvSpPr/>
          <p:nvPr/>
        </p:nvSpPr>
        <p:spPr bwMode="auto">
          <a:xfrm>
            <a:off x="642938" y="5857875"/>
            <a:ext cx="7429500" cy="857250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Total Variance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322</Words>
  <Application>Microsoft Office PowerPoint</Application>
  <PresentationFormat>On-screen Show (4:3)</PresentationFormat>
  <Paragraphs>72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Capital Budgeting and Financial Planning</vt:lpstr>
      <vt:lpstr>Purpose</vt:lpstr>
      <vt:lpstr>Preparing Budgets</vt:lpstr>
      <vt:lpstr>Different types of budgets</vt:lpstr>
      <vt:lpstr>Functional budgets</vt:lpstr>
      <vt:lpstr>Functional budgets</vt:lpstr>
      <vt:lpstr>Functional budgets</vt:lpstr>
      <vt:lpstr>Example</vt:lpstr>
      <vt:lpstr>Example - continued</vt:lpstr>
      <vt:lpstr>Slide 10</vt:lpstr>
      <vt:lpstr>Fixed, flexible &amp; flexed budgets</vt:lpstr>
      <vt:lpstr>Flexed Budgets and budget variances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 J Ilyas</dc:creator>
  <cp:lastModifiedBy>NTS</cp:lastModifiedBy>
  <cp:revision>17</cp:revision>
  <dcterms:created xsi:type="dcterms:W3CDTF">2013-05-18T06:01:49Z</dcterms:created>
  <dcterms:modified xsi:type="dcterms:W3CDTF">2013-05-18T08:58:47Z</dcterms:modified>
</cp:coreProperties>
</file>