
<file path=[Content_Types].xml><?xml version="1.0" encoding="utf-8"?>
<Types xmlns="http://schemas.openxmlformats.org/package/2006/content-types">
  <Override PartName="/ppt/slides/slide6.xml" ContentType="application/vnd.openxmlformats-officedocument.presentationml.slide+xml"/>
  <Override PartName="/ppt/slideLayouts/slideLayout8.xml" ContentType="application/vnd.openxmlformats-officedocument.presentationml.slideLayout+xml"/>
  <Override PartName="/ppt/notesSlides/notesSlide2.xml" ContentType="application/vnd.openxmlformats-officedocument.presentationml.notesSlide+xml"/>
  <Override PartName="/ppt/slideMasters/slideMaster1.xml" ContentType="application/vnd.openxmlformats-officedocument.presentationml.slideMaster+xml"/>
  <Override PartName="/ppt/slides/slide4.xml" ContentType="application/vnd.openxmlformats-officedocument.presentationml.slide+xml"/>
  <Override PartName="/ppt/slides/slide18.xml" ContentType="application/vnd.openxmlformats-officedocument.presentationml.slide+xml"/>
  <Override PartName="/ppt/slides/slide27.xml" ContentType="application/vnd.openxmlformats-officedocument.presentationml.slide+xml"/>
  <Override PartName="/ppt/slideLayouts/slideLayout4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2.xml" ContentType="application/vnd.openxmlformats-officedocument.presentationml.slide+xml"/>
  <Override PartName="/ppt/slides/slide16.xml" ContentType="application/vnd.openxmlformats-officedocument.presentationml.slide+xml"/>
  <Override PartName="/ppt/slides/slide25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Default Extension="wmf" ContentType="image/x-wmf"/>
  <Override PartName="/ppt/notesSlides/notesSlide18.xml" ContentType="application/vnd.openxmlformats-officedocument.presentationml.notesSlide+xml"/>
  <Override PartName="/ppt/notesSlides/notesSlide27.xml" ContentType="application/vnd.openxmlformats-officedocument.presentationml.notesSlide+xml"/>
  <Default Extension="rels" ContentType="application/vnd.openxmlformats-package.relationships+xml"/>
  <Default Extension="xml" ContentType="application/xml"/>
  <Override PartName="/ppt/slides/slide14.xml" ContentType="application/vnd.openxmlformats-officedocument.presentationml.slide+xml"/>
  <Override PartName="/ppt/slides/slide23.xml" ContentType="application/vnd.openxmlformats-officedocument.presentationml.slide+xml"/>
  <Override PartName="/ppt/notesMasters/notesMaster1.xml" ContentType="application/vnd.openxmlformats-officedocument.presentationml.notesMaster+xml"/>
  <Override PartName="/ppt/notesSlides/notesSlide16.xml" ContentType="application/vnd.openxmlformats-officedocument.presentationml.notesSlide+xml"/>
  <Override PartName="/ppt/notesSlides/notesSlide25.xml" ContentType="application/vnd.openxmlformats-officedocument.presentationml.notesSlide+xml"/>
  <Override PartName="/ppt/slides/slide10.xml" ContentType="application/vnd.openxmlformats-officedocument.presentationml.slide+xml"/>
  <Override PartName="/ppt/slides/slide12.xml" ContentType="application/vnd.openxmlformats-officedocument.presentationml.slide+xml"/>
  <Override PartName="/ppt/slides/slide21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notesSlides/notesSlide14.xml" ContentType="application/vnd.openxmlformats-officedocument.presentationml.notesSlide+xml"/>
  <Override PartName="/ppt/notesSlides/notesSlide23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10.xml" ContentType="application/vnd.openxmlformats-officedocument.presentationml.notes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docProps/core.xml" ContentType="application/vnd.openxmlformats-package.core-properties+xml"/>
  <Override PartName="/ppt/slides/slide5.xml" ContentType="application/vnd.openxmlformats-officedocument.presentationml.slide+xml"/>
  <Override PartName="/ppt/slides/slide19.xml" ContentType="application/vnd.openxmlformats-officedocument.presentationml.slide+xml"/>
  <Override PartName="/ppt/slideLayouts/slideLayout7.xml" ContentType="application/vnd.openxmlformats-officedocument.presentationml.slideLayout+xml"/>
  <Default Extension="png" ContentType="image/png"/>
  <Override PartName="/ppt/notesSlides/notesSlide1.xml" ContentType="application/vnd.openxmlformats-officedocument.presentationml.notesSlide+xml"/>
  <Override PartName="/ppt/notesSlides/notesSlide3.xml" ContentType="application/vnd.openxmlformats-officedocument.presentationml.notesSlide+xml"/>
  <Default Extension="bin" ContentType="application/vnd.openxmlformats-officedocument.oleObject"/>
  <Override PartName="/ppt/slides/slide3.xml" ContentType="application/vnd.openxmlformats-officedocument.presentationml.slide+xml"/>
  <Override PartName="/ppt/slides/slide17.xml" ContentType="application/vnd.openxmlformats-officedocument.presentationml.slide+xml"/>
  <Override PartName="/ppt/slides/slide26.xml" ContentType="application/vnd.openxmlformats-officedocument.presentationml.slide+xml"/>
  <Override PartName="/ppt/presProps.xml" ContentType="application/vnd.openxmlformats-officedocument.presentationml.presProps+xml"/>
  <Override PartName="/ppt/slideLayouts/slideLayout5.xml" ContentType="application/vnd.openxmlformats-officedocument.presentationml.slideLayout+xml"/>
  <Override PartName="/ppt/theme/theme2.xml" ContentType="application/vnd.openxmlformats-officedocument.theme+xml"/>
  <Override PartName="/ppt/notesSlides/notesSlide19.xml" ContentType="application/vnd.openxmlformats-officedocument.presentationml.notesSlide+xml"/>
  <Override PartName="/ppt/slides/slide1.xml" ContentType="application/vnd.openxmlformats-officedocument.presentationml.slide+xml"/>
  <Override PartName="/ppt/slides/slide15.xml" ContentType="application/vnd.openxmlformats-officedocument.presentationml.slide+xml"/>
  <Override PartName="/ppt/slides/slide24.xml" ContentType="application/vnd.openxmlformats-officedocument.presentationml.slide+xml"/>
  <Override PartName="/ppt/slideLayouts/slideLayout3.xml" ContentType="application/vnd.openxmlformats-officedocument.presentationml.slideLayout+xml"/>
  <Default Extension="jpeg" ContentType="image/jpeg"/>
  <Override PartName="/ppt/notesSlides/notesSlide17.xml" ContentType="application/vnd.openxmlformats-officedocument.presentationml.notesSlide+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22.xml" ContentType="application/vnd.openxmlformats-officedocument.presentationml.slide+xml"/>
  <Override PartName="/ppt/slideLayouts/slideLayout1.xml" ContentType="application/vnd.openxmlformats-officedocument.presentationml.slideLayout+xml"/>
  <Override PartName="/ppt/notesSlides/notesSlide15.xml" ContentType="application/vnd.openxmlformats-officedocument.presentationml.notesSlide+xml"/>
  <Override PartName="/ppt/notesSlides/notesSlide24.xml" ContentType="application/vnd.openxmlformats-officedocument.presentationml.notesSlide+xml"/>
  <Override PartName="/ppt/notesSlides/notesSlide26.xml" ContentType="application/vnd.openxmlformats-officedocument.presentationml.notesSlide+xml"/>
  <Override PartName="/docProps/app.xml" ContentType="application/vnd.openxmlformats-officedocument.extended-properties+xml"/>
  <Override PartName="/ppt/slides/slide11.xml" ContentType="application/vnd.openxmlformats-officedocument.presentationml.slide+xml"/>
  <Override PartName="/ppt/slides/slide20.xml" ContentType="application/vnd.openxmlformats-officedocument.presentationml.slide+xml"/>
  <Override PartName="/ppt/notesSlides/notesSlide13.xml" ContentType="application/vnd.openxmlformats-officedocument.presentationml.notesSlide+xml"/>
  <Override PartName="/ppt/notesSlides/notesSlide22.xml" ContentType="application/vnd.openxmlformats-officedocument.presentationml.notesSlide+xml"/>
  <Override PartName="/ppt/slideLayouts/slideLayout10.xml" ContentType="application/vnd.openxmlformats-officedocument.presentationml.slideLayout+xml"/>
  <Default Extension="vml" ContentType="application/vnd.openxmlformats-officedocument.vmlDrawing"/>
  <Override PartName="/ppt/notesSlides/notesSlide8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20.xml" ContentType="application/vnd.openxmlformats-officedocument.presentationml.notesSlide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strictFirstAndLastChars="0" saveSubsetFonts="1">
  <p:sldMasterIdLst>
    <p:sldMasterId id="2147483680" r:id="rId1"/>
  </p:sldMasterIdLst>
  <p:notesMasterIdLst>
    <p:notesMasterId r:id="rId29"/>
  </p:notesMasterIdLst>
  <p:sldIdLst>
    <p:sldId id="460" r:id="rId2"/>
    <p:sldId id="400" r:id="rId3"/>
    <p:sldId id="401" r:id="rId4"/>
    <p:sldId id="402" r:id="rId5"/>
    <p:sldId id="403" r:id="rId6"/>
    <p:sldId id="404" r:id="rId7"/>
    <p:sldId id="405" r:id="rId8"/>
    <p:sldId id="406" r:id="rId9"/>
    <p:sldId id="407" r:id="rId10"/>
    <p:sldId id="408" r:id="rId11"/>
    <p:sldId id="421" r:id="rId12"/>
    <p:sldId id="409" r:id="rId13"/>
    <p:sldId id="410" r:id="rId14"/>
    <p:sldId id="412" r:id="rId15"/>
    <p:sldId id="413" r:id="rId16"/>
    <p:sldId id="414" r:id="rId17"/>
    <p:sldId id="422" r:id="rId18"/>
    <p:sldId id="398" r:id="rId19"/>
    <p:sldId id="399" r:id="rId20"/>
    <p:sldId id="415" r:id="rId21"/>
    <p:sldId id="416" r:id="rId22"/>
    <p:sldId id="417" r:id="rId23"/>
    <p:sldId id="418" r:id="rId24"/>
    <p:sldId id="419" r:id="rId25"/>
    <p:sldId id="420" r:id="rId26"/>
    <p:sldId id="423" r:id="rId27"/>
    <p:sldId id="462" r:id="rId28"/>
  </p:sldIdLst>
  <p:sldSz cx="9144000" cy="6858000" type="screen4x3"/>
  <p:notesSz cx="6858000" cy="9144000"/>
  <p:defaultTextStyle>
    <a:defPPr>
      <a:defRPr lang="en-US"/>
    </a:defPPr>
    <a:lvl1pPr algn="l" rtl="0" eaLnBrk="0" fontAlgn="base" hangingPunct="0">
      <a:spcBef>
        <a:spcPct val="0"/>
      </a:spcBef>
      <a:spcAft>
        <a:spcPct val="0"/>
      </a:spcAft>
      <a:defRPr sz="2400" kern="1200">
        <a:solidFill>
          <a:schemeClr val="tx1"/>
        </a:solidFill>
        <a:latin typeface="Times" panose="02020603050405020304" pitchFamily="18" charset="0"/>
        <a:ea typeface="+mn-ea"/>
        <a:cs typeface="+mn-cs"/>
      </a:defRPr>
    </a:lvl1pPr>
    <a:lvl2pPr marL="457200" algn="l" rtl="0" eaLnBrk="0" fontAlgn="base" hangingPunct="0">
      <a:spcBef>
        <a:spcPct val="0"/>
      </a:spcBef>
      <a:spcAft>
        <a:spcPct val="0"/>
      </a:spcAft>
      <a:defRPr sz="2400" kern="1200">
        <a:solidFill>
          <a:schemeClr val="tx1"/>
        </a:solidFill>
        <a:latin typeface="Times" panose="02020603050405020304" pitchFamily="18" charset="0"/>
        <a:ea typeface="+mn-ea"/>
        <a:cs typeface="+mn-cs"/>
      </a:defRPr>
    </a:lvl2pPr>
    <a:lvl3pPr marL="914400" algn="l" rtl="0" eaLnBrk="0" fontAlgn="base" hangingPunct="0">
      <a:spcBef>
        <a:spcPct val="0"/>
      </a:spcBef>
      <a:spcAft>
        <a:spcPct val="0"/>
      </a:spcAft>
      <a:defRPr sz="2400" kern="1200">
        <a:solidFill>
          <a:schemeClr val="tx1"/>
        </a:solidFill>
        <a:latin typeface="Times" panose="02020603050405020304" pitchFamily="18" charset="0"/>
        <a:ea typeface="+mn-ea"/>
        <a:cs typeface="+mn-cs"/>
      </a:defRPr>
    </a:lvl3pPr>
    <a:lvl4pPr marL="1371600" algn="l" rtl="0" eaLnBrk="0" fontAlgn="base" hangingPunct="0">
      <a:spcBef>
        <a:spcPct val="0"/>
      </a:spcBef>
      <a:spcAft>
        <a:spcPct val="0"/>
      </a:spcAft>
      <a:defRPr sz="2400" kern="1200">
        <a:solidFill>
          <a:schemeClr val="tx1"/>
        </a:solidFill>
        <a:latin typeface="Times" panose="02020603050405020304" pitchFamily="18" charset="0"/>
        <a:ea typeface="+mn-ea"/>
        <a:cs typeface="+mn-cs"/>
      </a:defRPr>
    </a:lvl4pPr>
    <a:lvl5pPr marL="1828800" algn="l" rtl="0" eaLnBrk="0" fontAlgn="base" hangingPunct="0">
      <a:spcBef>
        <a:spcPct val="0"/>
      </a:spcBef>
      <a:spcAft>
        <a:spcPct val="0"/>
      </a:spcAft>
      <a:defRPr sz="2400" kern="1200">
        <a:solidFill>
          <a:schemeClr val="tx1"/>
        </a:solidFill>
        <a:latin typeface="Times" panose="02020603050405020304" pitchFamily="18" charset="0"/>
        <a:ea typeface="+mn-ea"/>
        <a:cs typeface="+mn-cs"/>
      </a:defRPr>
    </a:lvl5pPr>
    <a:lvl6pPr marL="2286000" algn="l" defTabSz="914400" rtl="0" eaLnBrk="1" latinLnBrk="0" hangingPunct="1">
      <a:defRPr sz="2400" kern="1200">
        <a:solidFill>
          <a:schemeClr val="tx1"/>
        </a:solidFill>
        <a:latin typeface="Times" panose="02020603050405020304" pitchFamily="18" charset="0"/>
        <a:ea typeface="+mn-ea"/>
        <a:cs typeface="+mn-cs"/>
      </a:defRPr>
    </a:lvl6pPr>
    <a:lvl7pPr marL="2743200" algn="l" defTabSz="914400" rtl="0" eaLnBrk="1" latinLnBrk="0" hangingPunct="1">
      <a:defRPr sz="2400" kern="1200">
        <a:solidFill>
          <a:schemeClr val="tx1"/>
        </a:solidFill>
        <a:latin typeface="Times" panose="02020603050405020304" pitchFamily="18" charset="0"/>
        <a:ea typeface="+mn-ea"/>
        <a:cs typeface="+mn-cs"/>
      </a:defRPr>
    </a:lvl7pPr>
    <a:lvl8pPr marL="3200400" algn="l" defTabSz="914400" rtl="0" eaLnBrk="1" latinLnBrk="0" hangingPunct="1">
      <a:defRPr sz="2400" kern="1200">
        <a:solidFill>
          <a:schemeClr val="tx1"/>
        </a:solidFill>
        <a:latin typeface="Times" panose="02020603050405020304" pitchFamily="18" charset="0"/>
        <a:ea typeface="+mn-ea"/>
        <a:cs typeface="+mn-cs"/>
      </a:defRPr>
    </a:lvl8pPr>
    <a:lvl9pPr marL="3657600" algn="l" defTabSz="914400" rtl="0" eaLnBrk="1" latinLnBrk="0" hangingPunct="1">
      <a:defRPr sz="2400" kern="1200">
        <a:solidFill>
          <a:schemeClr val="tx1"/>
        </a:solidFill>
        <a:latin typeface="Times" panose="02020603050405020304" pitchFamily="18" charset="0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 xmlns="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 xmlns="">
        <p15:guide id="1" orient="horz" pos="2880">
          <p15:clr>
            <a:srgbClr val="A4A3A4"/>
          </p15:clr>
        </p15:guide>
        <p15:guide id="2" pos="2160">
          <p15:clr>
            <a:srgbClr val="A4A3A4"/>
          </p15:clr>
        </p15:guide>
      </p15:notes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E6DAA5"/>
    <a:srgbClr val="780F24"/>
    <a:srgbClr val="FAF199"/>
    <a:srgbClr val="00997A"/>
  </p:clrMru>
  <p:extLst>
    <p:ext uri="{E76CE94A-603C-4142-B9EB-6D1370010A27}">
      <p14:discardImageEditData xmlns:p14="http://schemas.microsoft.com/office/powerpoint/2010/main" xmlns="" val="0"/>
    </p:ext>
    <p:ext uri="{D31A062A-798A-4329-ABDD-BBA856620510}">
      <p14:defaultImageDpi xmlns:p14="http://schemas.microsoft.com/office/powerpoint/2010/main" xmlns="" val="220"/>
    </p:ext>
    <p:ext uri="{FD5EFAAD-0ECE-453E-9831-46B23BE46B34}">
      <p15:chartTrackingRefBased xmlns:p15="http://schemas.microsoft.com/office/powerpoint/2012/main" xmlns="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9559" autoAdjust="0"/>
    <p:restoredTop sz="90845" autoAdjust="0"/>
  </p:normalViewPr>
  <p:slideViewPr>
    <p:cSldViewPr>
      <p:cViewPr varScale="1">
        <p:scale>
          <a:sx n="63" d="100"/>
          <a:sy n="63" d="100"/>
        </p:scale>
        <p:origin x="-1758" y="-114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66" d="100"/>
        <a:sy n="66" d="100"/>
      </p:scale>
      <p:origin x="0" y="0"/>
    </p:cViewPr>
  </p:sorterViewPr>
  <p:notesViewPr>
    <p:cSldViewPr>
      <p:cViewPr varScale="1">
        <p:scale>
          <a:sx n="94" d="100"/>
          <a:sy n="94" d="100"/>
        </p:scale>
        <p:origin x="-2128" y="-104"/>
      </p:cViewPr>
      <p:guideLst>
        <p:guide orient="horz" pos="2880"/>
        <p:guide pos="2160"/>
      </p:guideLst>
    </p:cSldViewPr>
  </p:notesViewPr>
  <p:gridSpacing cx="78028800" cy="780288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notesMaster" Target="notesMasters/notesMaster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theme" Target="theme/theme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presProps" Target="presProps.xml"/></Relationships>
</file>

<file path=ppt/drawings/_rels/vmlDrawing11.vml.rels><?xml version="1.0" encoding="UTF-8" standalone="yes"?>
<Relationships xmlns="http://schemas.openxmlformats.org/package/2006/relationships"><Relationship Id="rId2" Type="http://schemas.openxmlformats.org/officeDocument/2006/relationships/image" Target="../media/image6.wmf"/><Relationship Id="rId1" Type="http://schemas.openxmlformats.org/officeDocument/2006/relationships/image" Target="../media/image5.wmf"/></Relationships>
</file>

<file path=ppt/drawings/_rels/vmlDrawing12.vml.rels><?xml version="1.0" encoding="UTF-8" standalone="yes"?>
<Relationships xmlns="http://schemas.openxmlformats.org/package/2006/relationships"><Relationship Id="rId1" Type="http://schemas.openxmlformats.org/officeDocument/2006/relationships/image" Target="../media/image7.wmf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42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200" smtClean="0"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10243" name="Rectangle 3"/>
          <p:cNvSpPr>
            <a:spLocks noGrp="1" noChangeArrowheads="1"/>
          </p:cNvSpPr>
          <p:nvPr>
            <p:ph type="dt" idx="1"/>
          </p:nvPr>
        </p:nvSpPr>
        <p:spPr bwMode="auto">
          <a:xfrm>
            <a:off x="3886200" y="0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200" smtClean="0"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13316" name="Rectangle 4"/>
          <p:cNvSpPr>
            <a:spLocks noGrp="1" noRot="1" noChangeAspect="1" noChangeArrowheads="1" noTextEdit="1"/>
          </p:cNvSpPr>
          <p:nvPr>
            <p:ph type="sldImg" idx="2"/>
          </p:nvPr>
        </p:nvSpPr>
        <p:spPr bwMode="auto">
          <a:xfrm>
            <a:off x="1143000" y="685800"/>
            <a:ext cx="4572000" cy="3429000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sp>
      <p:sp>
        <p:nvSpPr>
          <p:cNvPr id="10245" name="Rectangle 5"/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914400" y="4343400"/>
            <a:ext cx="5029200" cy="411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noProof="0" smtClean="0"/>
              <a:t>Click to edit Master text styles</a:t>
            </a:r>
          </a:p>
          <a:p>
            <a:pPr lvl="1"/>
            <a:r>
              <a:rPr lang="en-US" noProof="0" smtClean="0"/>
              <a:t>Second level</a:t>
            </a:r>
          </a:p>
          <a:p>
            <a:pPr lvl="2"/>
            <a:r>
              <a:rPr lang="en-US" noProof="0" smtClean="0"/>
              <a:t>Third level</a:t>
            </a:r>
          </a:p>
          <a:p>
            <a:pPr lvl="3"/>
            <a:r>
              <a:rPr lang="en-US" noProof="0" smtClean="0"/>
              <a:t>Fourth level</a:t>
            </a:r>
          </a:p>
          <a:p>
            <a:pPr lvl="4"/>
            <a:r>
              <a:rPr lang="en-US" noProof="0" smtClean="0"/>
              <a:t>Fifth level</a:t>
            </a:r>
          </a:p>
        </p:txBody>
      </p:sp>
      <p:sp>
        <p:nvSpPr>
          <p:cNvPr id="10246" name="Rectangle 6"/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0" y="8686800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>
              <a:defRPr sz="1200" smtClean="0"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10247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3886200" y="8686800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>
              <a:defRPr sz="1200" smtClean="0"/>
            </a:lvl1pPr>
          </a:lstStyle>
          <a:p>
            <a:pPr>
              <a:defRPr/>
            </a:pPr>
            <a:fld id="{DF23B61A-FA95-45AD-BA0A-EA5628F821C1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2487166146"/>
      </p:ext>
    </p:extLst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" pitchFamily="1" charset="0"/>
        <a:ea typeface="+mn-ea"/>
        <a:cs typeface="+mn-cs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" pitchFamily="1" charset="0"/>
        <a:ea typeface="+mn-ea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" pitchFamily="1" charset="0"/>
        <a:ea typeface="+mn-ea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" pitchFamily="1" charset="0"/>
        <a:ea typeface="+mn-ea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" pitchFamily="1" charset="0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2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_rels/notesSlide2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5.xml"/><Relationship Id="rId1" Type="http://schemas.openxmlformats.org/officeDocument/2006/relationships/notesMaster" Target="../notesMasters/notesMaster1.xml"/></Relationships>
</file>

<file path=ppt/notesSlides/_rels/notesSlide2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6.xml"/><Relationship Id="rId1" Type="http://schemas.openxmlformats.org/officeDocument/2006/relationships/notesMaster" Target="../notesMasters/notesMaster1.xml"/></Relationships>
</file>

<file path=ppt/notesSlides/_rels/notesSlide2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7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62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2400">
                <a:solidFill>
                  <a:schemeClr val="tx1"/>
                </a:solidFill>
                <a:latin typeface="Times" panose="02020603050405020304" pitchFamily="18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" panose="02020603050405020304" pitchFamily="18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" panose="02020603050405020304" pitchFamily="18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" panose="02020603050405020304" pitchFamily="18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" panose="02020603050405020304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" panose="02020603050405020304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" panose="02020603050405020304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" panose="02020603050405020304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" panose="02020603050405020304" pitchFamily="18" charset="0"/>
              </a:defRPr>
            </a:lvl9pPr>
          </a:lstStyle>
          <a:p>
            <a:fld id="{E20BE27C-A8E8-4836-A476-042EFBB6D44C}" type="slidenum">
              <a:rPr lang="en-US" sz="1200"/>
              <a:pPr/>
              <a:t>1</a:t>
            </a:fld>
            <a:endParaRPr lang="en-US" sz="1200"/>
          </a:p>
        </p:txBody>
      </p:sp>
      <p:sp>
        <p:nvSpPr>
          <p:cNvPr id="15363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5364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en-US" smtClean="0">
              <a:latin typeface="Times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1950831182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10" name="Slide Image Placeholder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17411" name="Notes Placeholder 2"/>
          <p:cNvSpPr>
            <a:spLocks noGrp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en-US" smtClean="0">
              <a:latin typeface="Times" panose="02020603050405020304" pitchFamily="18" charset="0"/>
            </a:endParaRPr>
          </a:p>
        </p:txBody>
      </p:sp>
      <p:sp>
        <p:nvSpPr>
          <p:cNvPr id="17412" name="Slide Number Placeholder 3"/>
          <p:cNvSpPr>
            <a:spLocks noGrp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2400">
                <a:solidFill>
                  <a:schemeClr val="tx1"/>
                </a:solidFill>
                <a:latin typeface="Times" panose="02020603050405020304" pitchFamily="18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" panose="02020603050405020304" pitchFamily="18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" panose="02020603050405020304" pitchFamily="18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" panose="02020603050405020304" pitchFamily="18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" panose="02020603050405020304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" panose="02020603050405020304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" panose="02020603050405020304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" panose="02020603050405020304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" panose="02020603050405020304" pitchFamily="18" charset="0"/>
              </a:defRPr>
            </a:lvl9pPr>
          </a:lstStyle>
          <a:p>
            <a:fld id="{2CD4283F-61DD-468C-9499-FFD9E888DAA5}" type="slidenum">
              <a:rPr lang="en-US" sz="1200"/>
              <a:pPr/>
              <a:t>2</a:t>
            </a:fld>
            <a:endParaRPr lang="en-US" sz="1200"/>
          </a:p>
        </p:txBody>
      </p:sp>
    </p:spTree>
    <p:extLst>
      <p:ext uri="{BB962C8B-B14F-4D97-AF65-F5344CB8AC3E}">
        <p14:creationId xmlns:p14="http://schemas.microsoft.com/office/powerpoint/2010/main" xmlns="" val="3084094765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458" name="Slide Image Placeholder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19459" name="Notes Placeholder 2"/>
          <p:cNvSpPr>
            <a:spLocks noGrp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en-US" smtClean="0">
              <a:latin typeface="Times" panose="02020603050405020304" pitchFamily="18" charset="0"/>
            </a:endParaRPr>
          </a:p>
        </p:txBody>
      </p:sp>
      <p:sp>
        <p:nvSpPr>
          <p:cNvPr id="19460" name="Slide Number Placeholder 3"/>
          <p:cNvSpPr>
            <a:spLocks noGrp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2400">
                <a:solidFill>
                  <a:schemeClr val="tx1"/>
                </a:solidFill>
                <a:latin typeface="Times" panose="02020603050405020304" pitchFamily="18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" panose="02020603050405020304" pitchFamily="18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" panose="02020603050405020304" pitchFamily="18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" panose="02020603050405020304" pitchFamily="18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" panose="02020603050405020304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" panose="02020603050405020304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" panose="02020603050405020304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" panose="02020603050405020304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" panose="02020603050405020304" pitchFamily="18" charset="0"/>
              </a:defRPr>
            </a:lvl9pPr>
          </a:lstStyle>
          <a:p>
            <a:fld id="{5DA18B07-C51A-41CB-BB63-D4C20E50EBA3}" type="slidenum">
              <a:rPr lang="en-US" sz="1200"/>
              <a:pPr/>
              <a:t>3</a:t>
            </a:fld>
            <a:endParaRPr lang="en-US" sz="1200"/>
          </a:p>
        </p:txBody>
      </p:sp>
    </p:spTree>
    <p:extLst>
      <p:ext uri="{BB962C8B-B14F-4D97-AF65-F5344CB8AC3E}">
        <p14:creationId xmlns:p14="http://schemas.microsoft.com/office/powerpoint/2010/main" xmlns="" val="476946102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506" name="Slide Image Placeholder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21507" name="Notes Placeholder 2"/>
          <p:cNvSpPr>
            <a:spLocks noGrp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en-US" smtClean="0">
              <a:latin typeface="Times" panose="02020603050405020304" pitchFamily="18" charset="0"/>
            </a:endParaRPr>
          </a:p>
        </p:txBody>
      </p:sp>
      <p:sp>
        <p:nvSpPr>
          <p:cNvPr id="21508" name="Slide Number Placeholder 3"/>
          <p:cNvSpPr>
            <a:spLocks noGrp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2400">
                <a:solidFill>
                  <a:schemeClr val="tx1"/>
                </a:solidFill>
                <a:latin typeface="Times" panose="02020603050405020304" pitchFamily="18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" panose="02020603050405020304" pitchFamily="18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" panose="02020603050405020304" pitchFamily="18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" panose="02020603050405020304" pitchFamily="18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" panose="02020603050405020304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" panose="02020603050405020304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" panose="02020603050405020304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" panose="02020603050405020304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" panose="02020603050405020304" pitchFamily="18" charset="0"/>
              </a:defRPr>
            </a:lvl9pPr>
          </a:lstStyle>
          <a:p>
            <a:fld id="{90D49536-9D7D-48A4-84AD-FD000F9F2C1B}" type="slidenum">
              <a:rPr lang="en-US" sz="1200"/>
              <a:pPr/>
              <a:t>4</a:t>
            </a:fld>
            <a:endParaRPr lang="en-US" sz="1200"/>
          </a:p>
        </p:txBody>
      </p:sp>
    </p:spTree>
    <p:extLst>
      <p:ext uri="{BB962C8B-B14F-4D97-AF65-F5344CB8AC3E}">
        <p14:creationId xmlns:p14="http://schemas.microsoft.com/office/powerpoint/2010/main" xmlns="" val="2357599523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554" name="Slide Image Placeholder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23555" name="Notes Placeholder 2"/>
          <p:cNvSpPr>
            <a:spLocks noGrp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en-US" smtClean="0">
              <a:latin typeface="Times" panose="02020603050405020304" pitchFamily="18" charset="0"/>
            </a:endParaRPr>
          </a:p>
        </p:txBody>
      </p:sp>
      <p:sp>
        <p:nvSpPr>
          <p:cNvPr id="23556" name="Slide Number Placeholder 3"/>
          <p:cNvSpPr>
            <a:spLocks noGrp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2400">
                <a:solidFill>
                  <a:schemeClr val="tx1"/>
                </a:solidFill>
                <a:latin typeface="Times" panose="02020603050405020304" pitchFamily="18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" panose="02020603050405020304" pitchFamily="18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" panose="02020603050405020304" pitchFamily="18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" panose="02020603050405020304" pitchFamily="18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" panose="02020603050405020304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" panose="02020603050405020304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" panose="02020603050405020304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" panose="02020603050405020304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" panose="02020603050405020304" pitchFamily="18" charset="0"/>
              </a:defRPr>
            </a:lvl9pPr>
          </a:lstStyle>
          <a:p>
            <a:fld id="{6875DDB4-E99B-470C-A1AC-1492536C554F}" type="slidenum">
              <a:rPr lang="en-US" sz="1200"/>
              <a:pPr/>
              <a:t>5</a:t>
            </a:fld>
            <a:endParaRPr lang="en-US" sz="1200"/>
          </a:p>
        </p:txBody>
      </p:sp>
    </p:spTree>
    <p:extLst>
      <p:ext uri="{BB962C8B-B14F-4D97-AF65-F5344CB8AC3E}">
        <p14:creationId xmlns:p14="http://schemas.microsoft.com/office/powerpoint/2010/main" xmlns="" val="2296079882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602" name="Slide Image Placeholder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25603" name="Notes Placeholder 2"/>
          <p:cNvSpPr>
            <a:spLocks noGrp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en-US" smtClean="0">
              <a:latin typeface="Times" panose="02020603050405020304" pitchFamily="18" charset="0"/>
            </a:endParaRPr>
          </a:p>
        </p:txBody>
      </p:sp>
      <p:sp>
        <p:nvSpPr>
          <p:cNvPr id="25604" name="Slide Number Placeholder 3"/>
          <p:cNvSpPr>
            <a:spLocks noGrp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2400">
                <a:solidFill>
                  <a:schemeClr val="tx1"/>
                </a:solidFill>
                <a:latin typeface="Times" panose="02020603050405020304" pitchFamily="18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" panose="02020603050405020304" pitchFamily="18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" panose="02020603050405020304" pitchFamily="18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" panose="02020603050405020304" pitchFamily="18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" panose="02020603050405020304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" panose="02020603050405020304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" panose="02020603050405020304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" panose="02020603050405020304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" panose="02020603050405020304" pitchFamily="18" charset="0"/>
              </a:defRPr>
            </a:lvl9pPr>
          </a:lstStyle>
          <a:p>
            <a:fld id="{1B61A473-91B9-4EC9-82DE-7230D5E1FAAD}" type="slidenum">
              <a:rPr lang="en-US" sz="1200"/>
              <a:pPr/>
              <a:t>6</a:t>
            </a:fld>
            <a:endParaRPr lang="en-US" sz="1200"/>
          </a:p>
        </p:txBody>
      </p:sp>
    </p:spTree>
    <p:extLst>
      <p:ext uri="{BB962C8B-B14F-4D97-AF65-F5344CB8AC3E}">
        <p14:creationId xmlns:p14="http://schemas.microsoft.com/office/powerpoint/2010/main" xmlns="" val="2779305248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650" name="Slide Image Placeholder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27651" name="Notes Placeholder 2"/>
          <p:cNvSpPr>
            <a:spLocks noGrp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en-US" smtClean="0">
              <a:latin typeface="Times" panose="02020603050405020304" pitchFamily="18" charset="0"/>
            </a:endParaRPr>
          </a:p>
        </p:txBody>
      </p:sp>
      <p:sp>
        <p:nvSpPr>
          <p:cNvPr id="27652" name="Slide Number Placeholder 3"/>
          <p:cNvSpPr>
            <a:spLocks noGrp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2400">
                <a:solidFill>
                  <a:schemeClr val="tx1"/>
                </a:solidFill>
                <a:latin typeface="Times" panose="02020603050405020304" pitchFamily="18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" panose="02020603050405020304" pitchFamily="18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" panose="02020603050405020304" pitchFamily="18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" panose="02020603050405020304" pitchFamily="18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" panose="02020603050405020304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" panose="02020603050405020304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" panose="02020603050405020304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" panose="02020603050405020304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" panose="02020603050405020304" pitchFamily="18" charset="0"/>
              </a:defRPr>
            </a:lvl9pPr>
          </a:lstStyle>
          <a:p>
            <a:fld id="{00AFD3ED-472F-49C1-8F92-0F7926B0222D}" type="slidenum">
              <a:rPr lang="en-US" sz="1200"/>
              <a:pPr/>
              <a:t>7</a:t>
            </a:fld>
            <a:endParaRPr lang="en-US" sz="1200"/>
          </a:p>
        </p:txBody>
      </p:sp>
    </p:spTree>
    <p:extLst>
      <p:ext uri="{BB962C8B-B14F-4D97-AF65-F5344CB8AC3E}">
        <p14:creationId xmlns:p14="http://schemas.microsoft.com/office/powerpoint/2010/main" xmlns="" val="4212440619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698" name="Slide Image Placeholder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29699" name="Notes Placeholder 2"/>
          <p:cNvSpPr>
            <a:spLocks noGrp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en-US" smtClean="0">
              <a:latin typeface="Times" panose="02020603050405020304" pitchFamily="18" charset="0"/>
            </a:endParaRPr>
          </a:p>
        </p:txBody>
      </p:sp>
      <p:sp>
        <p:nvSpPr>
          <p:cNvPr id="29700" name="Slide Number Placeholder 3"/>
          <p:cNvSpPr>
            <a:spLocks noGrp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2400">
                <a:solidFill>
                  <a:schemeClr val="tx1"/>
                </a:solidFill>
                <a:latin typeface="Times" panose="02020603050405020304" pitchFamily="18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" panose="02020603050405020304" pitchFamily="18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" panose="02020603050405020304" pitchFamily="18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" panose="02020603050405020304" pitchFamily="18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" panose="02020603050405020304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" panose="02020603050405020304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" panose="02020603050405020304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" panose="02020603050405020304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" panose="02020603050405020304" pitchFamily="18" charset="0"/>
              </a:defRPr>
            </a:lvl9pPr>
          </a:lstStyle>
          <a:p>
            <a:fld id="{7EACE73F-AB44-44DB-943F-773EF5EFFED3}" type="slidenum">
              <a:rPr lang="en-US" sz="1200"/>
              <a:pPr/>
              <a:t>8</a:t>
            </a:fld>
            <a:endParaRPr lang="en-US" sz="1200"/>
          </a:p>
        </p:txBody>
      </p:sp>
    </p:spTree>
    <p:extLst>
      <p:ext uri="{BB962C8B-B14F-4D97-AF65-F5344CB8AC3E}">
        <p14:creationId xmlns:p14="http://schemas.microsoft.com/office/powerpoint/2010/main" xmlns="" val="28715454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746" name="Slide Image Placeholder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31747" name="Notes Placeholder 2"/>
          <p:cNvSpPr>
            <a:spLocks noGrp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en-US" smtClean="0">
              <a:latin typeface="Times" panose="02020603050405020304" pitchFamily="18" charset="0"/>
            </a:endParaRPr>
          </a:p>
        </p:txBody>
      </p:sp>
      <p:sp>
        <p:nvSpPr>
          <p:cNvPr id="31748" name="Slide Number Placeholder 3"/>
          <p:cNvSpPr>
            <a:spLocks noGrp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2400">
                <a:solidFill>
                  <a:schemeClr val="tx1"/>
                </a:solidFill>
                <a:latin typeface="Times" panose="02020603050405020304" pitchFamily="18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" panose="02020603050405020304" pitchFamily="18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" panose="02020603050405020304" pitchFamily="18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" panose="02020603050405020304" pitchFamily="18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" panose="02020603050405020304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" panose="02020603050405020304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" panose="02020603050405020304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" panose="02020603050405020304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" panose="02020603050405020304" pitchFamily="18" charset="0"/>
              </a:defRPr>
            </a:lvl9pPr>
          </a:lstStyle>
          <a:p>
            <a:fld id="{7E2F48E7-6597-4DAA-A75B-A1BCBE8F62DE}" type="slidenum">
              <a:rPr lang="en-US" sz="1200"/>
              <a:pPr/>
              <a:t>9</a:t>
            </a:fld>
            <a:endParaRPr lang="en-US" sz="1200"/>
          </a:p>
        </p:txBody>
      </p:sp>
    </p:spTree>
    <p:extLst>
      <p:ext uri="{BB962C8B-B14F-4D97-AF65-F5344CB8AC3E}">
        <p14:creationId xmlns:p14="http://schemas.microsoft.com/office/powerpoint/2010/main" xmlns="" val="1161185845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794" name="Slide Image Placeholder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33795" name="Notes Placeholder 2"/>
          <p:cNvSpPr>
            <a:spLocks noGrp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en-US" smtClean="0">
              <a:latin typeface="Times" panose="02020603050405020304" pitchFamily="18" charset="0"/>
            </a:endParaRPr>
          </a:p>
        </p:txBody>
      </p:sp>
      <p:sp>
        <p:nvSpPr>
          <p:cNvPr id="33796" name="Slide Number Placeholder 3"/>
          <p:cNvSpPr>
            <a:spLocks noGrp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2400">
                <a:solidFill>
                  <a:schemeClr val="tx1"/>
                </a:solidFill>
                <a:latin typeface="Times" panose="02020603050405020304" pitchFamily="18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" panose="02020603050405020304" pitchFamily="18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" panose="02020603050405020304" pitchFamily="18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" panose="02020603050405020304" pitchFamily="18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" panose="02020603050405020304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" panose="02020603050405020304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" panose="02020603050405020304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" panose="02020603050405020304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" panose="02020603050405020304" pitchFamily="18" charset="0"/>
              </a:defRPr>
            </a:lvl9pPr>
          </a:lstStyle>
          <a:p>
            <a:fld id="{EA85F317-6099-4609-9F30-05E09D5F0513}" type="slidenum">
              <a:rPr lang="en-US" sz="1200"/>
              <a:pPr/>
              <a:t>10</a:t>
            </a:fld>
            <a:endParaRPr lang="en-US" sz="1200"/>
          </a:p>
        </p:txBody>
      </p:sp>
    </p:spTree>
    <p:extLst>
      <p:ext uri="{BB962C8B-B14F-4D97-AF65-F5344CB8AC3E}">
        <p14:creationId xmlns:p14="http://schemas.microsoft.com/office/powerpoint/2010/main" xmlns="" val="4053763004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842" name="Slide Image Placeholder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35843" name="Notes Placeholder 2"/>
          <p:cNvSpPr>
            <a:spLocks noGrp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en-US" smtClean="0">
              <a:latin typeface="Times" panose="02020603050405020304" pitchFamily="18" charset="0"/>
            </a:endParaRPr>
          </a:p>
        </p:txBody>
      </p:sp>
      <p:sp>
        <p:nvSpPr>
          <p:cNvPr id="35844" name="Slide Number Placeholder 3"/>
          <p:cNvSpPr>
            <a:spLocks noGrp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2400">
                <a:solidFill>
                  <a:schemeClr val="tx1"/>
                </a:solidFill>
                <a:latin typeface="Times" panose="02020603050405020304" pitchFamily="18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" panose="02020603050405020304" pitchFamily="18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" panose="02020603050405020304" pitchFamily="18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" panose="02020603050405020304" pitchFamily="18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" panose="02020603050405020304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" panose="02020603050405020304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" panose="02020603050405020304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" panose="02020603050405020304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" panose="02020603050405020304" pitchFamily="18" charset="0"/>
              </a:defRPr>
            </a:lvl9pPr>
          </a:lstStyle>
          <a:p>
            <a:fld id="{F770CD55-1181-40BF-996E-E8A7A67DE218}" type="slidenum">
              <a:rPr lang="en-US" sz="1200"/>
              <a:pPr/>
              <a:t>11</a:t>
            </a:fld>
            <a:endParaRPr lang="en-US" sz="1200"/>
          </a:p>
        </p:txBody>
      </p:sp>
    </p:spTree>
    <p:extLst>
      <p:ext uri="{BB962C8B-B14F-4D97-AF65-F5344CB8AC3E}">
        <p14:creationId xmlns:p14="http://schemas.microsoft.com/office/powerpoint/2010/main" xmlns="" val="345025945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890" name="Slide Image Placeholder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37891" name="Notes Placeholder 2"/>
          <p:cNvSpPr>
            <a:spLocks noGrp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en-US" smtClean="0">
              <a:latin typeface="Times" panose="02020603050405020304" pitchFamily="18" charset="0"/>
            </a:endParaRPr>
          </a:p>
        </p:txBody>
      </p:sp>
      <p:sp>
        <p:nvSpPr>
          <p:cNvPr id="37892" name="Slide Number Placeholder 3"/>
          <p:cNvSpPr>
            <a:spLocks noGrp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2400">
                <a:solidFill>
                  <a:schemeClr val="tx1"/>
                </a:solidFill>
                <a:latin typeface="Times" panose="02020603050405020304" pitchFamily="18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" panose="02020603050405020304" pitchFamily="18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" panose="02020603050405020304" pitchFamily="18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" panose="02020603050405020304" pitchFamily="18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" panose="02020603050405020304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" panose="02020603050405020304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" panose="02020603050405020304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" panose="02020603050405020304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" panose="02020603050405020304" pitchFamily="18" charset="0"/>
              </a:defRPr>
            </a:lvl9pPr>
          </a:lstStyle>
          <a:p>
            <a:fld id="{33CD6A9C-3A53-4209-8EE6-89B567517995}" type="slidenum">
              <a:rPr lang="en-US" sz="1200"/>
              <a:pPr/>
              <a:t>12</a:t>
            </a:fld>
            <a:endParaRPr lang="en-US" sz="1200"/>
          </a:p>
        </p:txBody>
      </p:sp>
    </p:spTree>
    <p:extLst>
      <p:ext uri="{BB962C8B-B14F-4D97-AF65-F5344CB8AC3E}">
        <p14:creationId xmlns:p14="http://schemas.microsoft.com/office/powerpoint/2010/main" xmlns="" val="3357194289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938" name="Slide Image Placeholder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39939" name="Notes Placeholder 2"/>
          <p:cNvSpPr>
            <a:spLocks noGrp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en-US" smtClean="0">
              <a:latin typeface="Times" panose="02020603050405020304" pitchFamily="18" charset="0"/>
            </a:endParaRPr>
          </a:p>
        </p:txBody>
      </p:sp>
      <p:sp>
        <p:nvSpPr>
          <p:cNvPr id="39940" name="Slide Number Placeholder 3"/>
          <p:cNvSpPr>
            <a:spLocks noGrp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2400">
                <a:solidFill>
                  <a:schemeClr val="tx1"/>
                </a:solidFill>
                <a:latin typeface="Times" panose="02020603050405020304" pitchFamily="18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" panose="02020603050405020304" pitchFamily="18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" panose="02020603050405020304" pitchFamily="18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" panose="02020603050405020304" pitchFamily="18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" panose="02020603050405020304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" panose="02020603050405020304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" panose="02020603050405020304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" panose="02020603050405020304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" panose="02020603050405020304" pitchFamily="18" charset="0"/>
              </a:defRPr>
            </a:lvl9pPr>
          </a:lstStyle>
          <a:p>
            <a:fld id="{486FF7D3-B131-4EEA-B882-01A22B1ACEF0}" type="slidenum">
              <a:rPr lang="en-US" sz="1200"/>
              <a:pPr/>
              <a:t>13</a:t>
            </a:fld>
            <a:endParaRPr lang="en-US" sz="1200"/>
          </a:p>
        </p:txBody>
      </p:sp>
    </p:spTree>
    <p:extLst>
      <p:ext uri="{BB962C8B-B14F-4D97-AF65-F5344CB8AC3E}">
        <p14:creationId xmlns:p14="http://schemas.microsoft.com/office/powerpoint/2010/main" xmlns="" val="1351617662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986" name="Slide Image Placeholder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41987" name="Notes Placeholder 2"/>
          <p:cNvSpPr>
            <a:spLocks noGrp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en-US" smtClean="0">
              <a:latin typeface="Times" panose="02020603050405020304" pitchFamily="18" charset="0"/>
            </a:endParaRPr>
          </a:p>
        </p:txBody>
      </p:sp>
      <p:sp>
        <p:nvSpPr>
          <p:cNvPr id="41988" name="Slide Number Placeholder 3"/>
          <p:cNvSpPr>
            <a:spLocks noGrp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2400">
                <a:solidFill>
                  <a:schemeClr val="tx1"/>
                </a:solidFill>
                <a:latin typeface="Times" panose="02020603050405020304" pitchFamily="18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" panose="02020603050405020304" pitchFamily="18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" panose="02020603050405020304" pitchFamily="18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" panose="02020603050405020304" pitchFamily="18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" panose="02020603050405020304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" panose="02020603050405020304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" panose="02020603050405020304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" panose="02020603050405020304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" panose="02020603050405020304" pitchFamily="18" charset="0"/>
              </a:defRPr>
            </a:lvl9pPr>
          </a:lstStyle>
          <a:p>
            <a:fld id="{AB304138-76C1-409F-AF11-422A8D269176}" type="slidenum">
              <a:rPr lang="en-US" sz="1200"/>
              <a:pPr/>
              <a:t>14</a:t>
            </a:fld>
            <a:endParaRPr lang="en-US" sz="1200"/>
          </a:p>
        </p:txBody>
      </p:sp>
    </p:spTree>
    <p:extLst>
      <p:ext uri="{BB962C8B-B14F-4D97-AF65-F5344CB8AC3E}">
        <p14:creationId xmlns:p14="http://schemas.microsoft.com/office/powerpoint/2010/main" xmlns="" val="1372573044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034" name="Slide Image Placeholder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44035" name="Notes Placeholder 2"/>
          <p:cNvSpPr>
            <a:spLocks noGrp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en-US" smtClean="0">
              <a:latin typeface="Times" panose="02020603050405020304" pitchFamily="18" charset="0"/>
            </a:endParaRPr>
          </a:p>
        </p:txBody>
      </p:sp>
      <p:sp>
        <p:nvSpPr>
          <p:cNvPr id="44036" name="Slide Number Placeholder 3"/>
          <p:cNvSpPr>
            <a:spLocks noGrp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2400">
                <a:solidFill>
                  <a:schemeClr val="tx1"/>
                </a:solidFill>
                <a:latin typeface="Times" panose="02020603050405020304" pitchFamily="18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" panose="02020603050405020304" pitchFamily="18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" panose="02020603050405020304" pitchFamily="18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" panose="02020603050405020304" pitchFamily="18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" panose="02020603050405020304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" panose="02020603050405020304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" panose="02020603050405020304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" panose="02020603050405020304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" panose="02020603050405020304" pitchFamily="18" charset="0"/>
              </a:defRPr>
            </a:lvl9pPr>
          </a:lstStyle>
          <a:p>
            <a:fld id="{6461CC60-ABF7-42CB-95F1-2C41403A59DC}" type="slidenum">
              <a:rPr lang="en-US" sz="1200"/>
              <a:pPr/>
              <a:t>15</a:t>
            </a:fld>
            <a:endParaRPr lang="en-US" sz="1200"/>
          </a:p>
        </p:txBody>
      </p:sp>
    </p:spTree>
    <p:extLst>
      <p:ext uri="{BB962C8B-B14F-4D97-AF65-F5344CB8AC3E}">
        <p14:creationId xmlns:p14="http://schemas.microsoft.com/office/powerpoint/2010/main" xmlns="" val="3058717773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082" name="Slide Image Placeholder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46083" name="Notes Placeholder 2"/>
          <p:cNvSpPr>
            <a:spLocks noGrp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en-US" smtClean="0">
              <a:latin typeface="Times" panose="02020603050405020304" pitchFamily="18" charset="0"/>
            </a:endParaRPr>
          </a:p>
        </p:txBody>
      </p:sp>
      <p:sp>
        <p:nvSpPr>
          <p:cNvPr id="46084" name="Slide Number Placeholder 3"/>
          <p:cNvSpPr>
            <a:spLocks noGrp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2400">
                <a:solidFill>
                  <a:schemeClr val="tx1"/>
                </a:solidFill>
                <a:latin typeface="Times" panose="02020603050405020304" pitchFamily="18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" panose="02020603050405020304" pitchFamily="18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" panose="02020603050405020304" pitchFamily="18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" panose="02020603050405020304" pitchFamily="18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" panose="02020603050405020304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" panose="02020603050405020304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" panose="02020603050405020304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" panose="02020603050405020304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" panose="02020603050405020304" pitchFamily="18" charset="0"/>
              </a:defRPr>
            </a:lvl9pPr>
          </a:lstStyle>
          <a:p>
            <a:fld id="{C5B328A4-D44F-40B2-80F8-91069FCCB982}" type="slidenum">
              <a:rPr lang="en-US" sz="1200"/>
              <a:pPr/>
              <a:t>16</a:t>
            </a:fld>
            <a:endParaRPr lang="en-US" sz="1200"/>
          </a:p>
        </p:txBody>
      </p:sp>
    </p:spTree>
    <p:extLst>
      <p:ext uri="{BB962C8B-B14F-4D97-AF65-F5344CB8AC3E}">
        <p14:creationId xmlns:p14="http://schemas.microsoft.com/office/powerpoint/2010/main" xmlns="" val="750593614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8130" name="Slide Image Placeholder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48131" name="Notes Placeholder 2"/>
          <p:cNvSpPr>
            <a:spLocks noGrp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en-US" smtClean="0">
              <a:latin typeface="Times" panose="02020603050405020304" pitchFamily="18" charset="0"/>
            </a:endParaRPr>
          </a:p>
        </p:txBody>
      </p:sp>
      <p:sp>
        <p:nvSpPr>
          <p:cNvPr id="48132" name="Slide Number Placeholder 3"/>
          <p:cNvSpPr>
            <a:spLocks noGrp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2400">
                <a:solidFill>
                  <a:schemeClr val="tx1"/>
                </a:solidFill>
                <a:latin typeface="Times" panose="02020603050405020304" pitchFamily="18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" panose="02020603050405020304" pitchFamily="18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" panose="02020603050405020304" pitchFamily="18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" panose="02020603050405020304" pitchFamily="18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" panose="02020603050405020304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" panose="02020603050405020304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" panose="02020603050405020304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" panose="02020603050405020304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" panose="02020603050405020304" pitchFamily="18" charset="0"/>
              </a:defRPr>
            </a:lvl9pPr>
          </a:lstStyle>
          <a:p>
            <a:fld id="{15B72EC5-6C51-407B-9431-78A1BF06394F}" type="slidenum">
              <a:rPr lang="en-US" sz="1200"/>
              <a:pPr/>
              <a:t>17</a:t>
            </a:fld>
            <a:endParaRPr lang="en-US" sz="1200"/>
          </a:p>
        </p:txBody>
      </p:sp>
    </p:spTree>
    <p:extLst>
      <p:ext uri="{BB962C8B-B14F-4D97-AF65-F5344CB8AC3E}">
        <p14:creationId xmlns:p14="http://schemas.microsoft.com/office/powerpoint/2010/main" xmlns="" val="3944364883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178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2400">
                <a:solidFill>
                  <a:schemeClr val="tx1"/>
                </a:solidFill>
                <a:latin typeface="Times" panose="02020603050405020304" pitchFamily="18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" panose="02020603050405020304" pitchFamily="18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" panose="02020603050405020304" pitchFamily="18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" panose="02020603050405020304" pitchFamily="18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" panose="02020603050405020304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" panose="02020603050405020304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" panose="02020603050405020304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" panose="02020603050405020304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" panose="02020603050405020304" pitchFamily="18" charset="0"/>
              </a:defRPr>
            </a:lvl9pPr>
          </a:lstStyle>
          <a:p>
            <a:fld id="{6573CE89-E76A-4374-8F25-8D5436C70573}" type="slidenum">
              <a:rPr lang="en-US" sz="1200"/>
              <a:pPr/>
              <a:t>18</a:t>
            </a:fld>
            <a:endParaRPr lang="en-US" sz="1200"/>
          </a:p>
        </p:txBody>
      </p:sp>
      <p:sp>
        <p:nvSpPr>
          <p:cNvPr id="50179" name="Rectangle 2"/>
          <p:cNvSpPr>
            <a:spLocks noChangeArrowheads="1"/>
          </p:cNvSpPr>
          <p:nvPr/>
        </p:nvSpPr>
        <p:spPr bwMode="auto">
          <a:xfrm>
            <a:off x="3886200" y="0"/>
            <a:ext cx="2971800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/>
          <a:lstStyle>
            <a:lvl1pPr>
              <a:defRPr sz="2400">
                <a:solidFill>
                  <a:schemeClr val="tx1"/>
                </a:solidFill>
                <a:latin typeface="Times" panose="02020603050405020304" pitchFamily="18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" panose="02020603050405020304" pitchFamily="18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" panose="02020603050405020304" pitchFamily="18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" panose="02020603050405020304" pitchFamily="18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" panose="02020603050405020304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" panose="02020603050405020304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" panose="02020603050405020304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" panose="02020603050405020304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" panose="02020603050405020304" pitchFamily="18" charset="0"/>
              </a:defRPr>
            </a:lvl9pPr>
          </a:lstStyle>
          <a:p>
            <a:endParaRPr lang="en-US"/>
          </a:p>
        </p:txBody>
      </p:sp>
      <p:sp>
        <p:nvSpPr>
          <p:cNvPr id="50180" name="Rectangle 3"/>
          <p:cNvSpPr>
            <a:spLocks noChangeArrowheads="1"/>
          </p:cNvSpPr>
          <p:nvPr/>
        </p:nvSpPr>
        <p:spPr bwMode="auto">
          <a:xfrm>
            <a:off x="0" y="0"/>
            <a:ext cx="2971800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0488" tIns="44450" rIns="90488" bIns="44450"/>
          <a:lstStyle>
            <a:lvl1pPr>
              <a:defRPr sz="2400">
                <a:solidFill>
                  <a:schemeClr val="tx1"/>
                </a:solidFill>
                <a:latin typeface="Times" panose="02020603050405020304" pitchFamily="18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" panose="02020603050405020304" pitchFamily="18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" panose="02020603050405020304" pitchFamily="18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" panose="02020603050405020304" pitchFamily="18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" panose="02020603050405020304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" panose="02020603050405020304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" panose="02020603050405020304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" panose="02020603050405020304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" panose="02020603050405020304" pitchFamily="18" charset="0"/>
              </a:defRPr>
            </a:lvl9pPr>
          </a:lstStyle>
          <a:p>
            <a:r>
              <a:rPr lang="en-US" sz="1200">
                <a:latin typeface="Times New Roman" panose="02020603050405020304" pitchFamily="18" charset="0"/>
              </a:rPr>
              <a:t>Transparency Master 1.2</a:t>
            </a:r>
          </a:p>
        </p:txBody>
      </p:sp>
      <p:sp>
        <p:nvSpPr>
          <p:cNvPr id="50181" name="Rectangle 4"/>
          <p:cNvSpPr>
            <a:spLocks noGrp="1" noRot="1" noChangeAspect="1" noChangeArrowheads="1" noTextEdit="1"/>
          </p:cNvSpPr>
          <p:nvPr>
            <p:ph type="sldImg"/>
          </p:nvPr>
        </p:nvSpPr>
        <p:spPr>
          <a:solidFill>
            <a:srgbClr val="FFFFFF"/>
          </a:solidFill>
          <a:ln w="12700" cap="flat"/>
        </p:spPr>
      </p:sp>
      <p:sp>
        <p:nvSpPr>
          <p:cNvPr id="50182" name="Rectangle 5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0488" tIns="44450" rIns="90488" bIns="44450"/>
          <a:lstStyle/>
          <a:p>
            <a:pPr eaLnBrk="1" hangingPunct="1"/>
            <a:endParaRPr lang="en-US" smtClean="0">
              <a:latin typeface="Times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2980238894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2226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2400">
                <a:solidFill>
                  <a:schemeClr val="tx1"/>
                </a:solidFill>
                <a:latin typeface="Times" panose="02020603050405020304" pitchFamily="18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" panose="02020603050405020304" pitchFamily="18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" panose="02020603050405020304" pitchFamily="18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" panose="02020603050405020304" pitchFamily="18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" panose="02020603050405020304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" panose="02020603050405020304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" panose="02020603050405020304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" panose="02020603050405020304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" panose="02020603050405020304" pitchFamily="18" charset="0"/>
              </a:defRPr>
            </a:lvl9pPr>
          </a:lstStyle>
          <a:p>
            <a:fld id="{DE39137B-A5FD-4031-8E09-2B4A312EF9FD}" type="slidenum">
              <a:rPr lang="en-US" sz="1200"/>
              <a:pPr/>
              <a:t>19</a:t>
            </a:fld>
            <a:endParaRPr lang="en-US" sz="1200"/>
          </a:p>
        </p:txBody>
      </p:sp>
      <p:sp>
        <p:nvSpPr>
          <p:cNvPr id="52227" name="Rectangle 2"/>
          <p:cNvSpPr>
            <a:spLocks noChangeArrowheads="1"/>
          </p:cNvSpPr>
          <p:nvPr/>
        </p:nvSpPr>
        <p:spPr bwMode="auto">
          <a:xfrm>
            <a:off x="3886200" y="0"/>
            <a:ext cx="2971800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/>
          <a:lstStyle>
            <a:lvl1pPr>
              <a:defRPr sz="2400">
                <a:solidFill>
                  <a:schemeClr val="tx1"/>
                </a:solidFill>
                <a:latin typeface="Times" panose="02020603050405020304" pitchFamily="18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" panose="02020603050405020304" pitchFamily="18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" panose="02020603050405020304" pitchFamily="18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" panose="02020603050405020304" pitchFamily="18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" panose="02020603050405020304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" panose="02020603050405020304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" panose="02020603050405020304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" panose="02020603050405020304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" panose="02020603050405020304" pitchFamily="18" charset="0"/>
              </a:defRPr>
            </a:lvl9pPr>
          </a:lstStyle>
          <a:p>
            <a:endParaRPr lang="en-US"/>
          </a:p>
        </p:txBody>
      </p:sp>
      <p:sp>
        <p:nvSpPr>
          <p:cNvPr id="52228" name="Rectangle 3"/>
          <p:cNvSpPr>
            <a:spLocks noChangeArrowheads="1"/>
          </p:cNvSpPr>
          <p:nvPr/>
        </p:nvSpPr>
        <p:spPr bwMode="auto">
          <a:xfrm>
            <a:off x="0" y="0"/>
            <a:ext cx="2971800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0488" tIns="44450" rIns="90488" bIns="44450"/>
          <a:lstStyle>
            <a:lvl1pPr>
              <a:defRPr sz="2400">
                <a:solidFill>
                  <a:schemeClr val="tx1"/>
                </a:solidFill>
                <a:latin typeface="Times" panose="02020603050405020304" pitchFamily="18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" panose="02020603050405020304" pitchFamily="18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" panose="02020603050405020304" pitchFamily="18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" panose="02020603050405020304" pitchFamily="18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" panose="02020603050405020304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" panose="02020603050405020304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" panose="02020603050405020304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" panose="02020603050405020304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" panose="02020603050405020304" pitchFamily="18" charset="0"/>
              </a:defRPr>
            </a:lvl9pPr>
          </a:lstStyle>
          <a:p>
            <a:r>
              <a:rPr lang="en-US" sz="1200">
                <a:latin typeface="Times New Roman" panose="02020603050405020304" pitchFamily="18" charset="0"/>
              </a:rPr>
              <a:t>Transparency Master 1.2</a:t>
            </a:r>
          </a:p>
        </p:txBody>
      </p:sp>
      <p:sp>
        <p:nvSpPr>
          <p:cNvPr id="52229" name="Rectangle 4"/>
          <p:cNvSpPr>
            <a:spLocks noGrp="1" noRot="1" noChangeAspect="1" noChangeArrowheads="1" noTextEdit="1"/>
          </p:cNvSpPr>
          <p:nvPr>
            <p:ph type="sldImg"/>
          </p:nvPr>
        </p:nvSpPr>
        <p:spPr>
          <a:solidFill>
            <a:srgbClr val="FFFFFF"/>
          </a:solidFill>
          <a:ln w="12700" cap="flat"/>
        </p:spPr>
      </p:sp>
      <p:sp>
        <p:nvSpPr>
          <p:cNvPr id="52230" name="Rectangle 5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0488" tIns="44450" rIns="90488" bIns="44450"/>
          <a:lstStyle/>
          <a:p>
            <a:pPr eaLnBrk="1" hangingPunct="1"/>
            <a:endParaRPr lang="en-US" smtClean="0">
              <a:latin typeface="Times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3732851318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4274" name="Slide Image Placeholder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54275" name="Notes Placeholder 2"/>
          <p:cNvSpPr>
            <a:spLocks noGrp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en-US" smtClean="0">
              <a:latin typeface="Times" panose="02020603050405020304" pitchFamily="18" charset="0"/>
            </a:endParaRPr>
          </a:p>
        </p:txBody>
      </p:sp>
      <p:sp>
        <p:nvSpPr>
          <p:cNvPr id="54276" name="Slide Number Placeholder 3"/>
          <p:cNvSpPr>
            <a:spLocks noGrp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2400">
                <a:solidFill>
                  <a:schemeClr val="tx1"/>
                </a:solidFill>
                <a:latin typeface="Times" panose="02020603050405020304" pitchFamily="18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" panose="02020603050405020304" pitchFamily="18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" panose="02020603050405020304" pitchFamily="18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" panose="02020603050405020304" pitchFamily="18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" panose="02020603050405020304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" panose="02020603050405020304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" panose="02020603050405020304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" panose="02020603050405020304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" panose="02020603050405020304" pitchFamily="18" charset="0"/>
              </a:defRPr>
            </a:lvl9pPr>
          </a:lstStyle>
          <a:p>
            <a:fld id="{AFB63A44-3194-41CC-B5F7-2A434281F7DE}" type="slidenum">
              <a:rPr lang="en-US" sz="1200"/>
              <a:pPr/>
              <a:t>20</a:t>
            </a:fld>
            <a:endParaRPr lang="en-US" sz="1200"/>
          </a:p>
        </p:txBody>
      </p:sp>
    </p:spTree>
    <p:extLst>
      <p:ext uri="{BB962C8B-B14F-4D97-AF65-F5344CB8AC3E}">
        <p14:creationId xmlns:p14="http://schemas.microsoft.com/office/powerpoint/2010/main" xmlns="" val="4163027241"/>
      </p:ext>
    </p:extLst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6322" name="Slide Image Placeholder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56323" name="Notes Placeholder 2"/>
          <p:cNvSpPr>
            <a:spLocks noGrp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en-US" smtClean="0">
              <a:latin typeface="Times" panose="02020603050405020304" pitchFamily="18" charset="0"/>
            </a:endParaRPr>
          </a:p>
        </p:txBody>
      </p:sp>
      <p:sp>
        <p:nvSpPr>
          <p:cNvPr id="56324" name="Slide Number Placeholder 3"/>
          <p:cNvSpPr>
            <a:spLocks noGrp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2400">
                <a:solidFill>
                  <a:schemeClr val="tx1"/>
                </a:solidFill>
                <a:latin typeface="Times" panose="02020603050405020304" pitchFamily="18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" panose="02020603050405020304" pitchFamily="18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" panose="02020603050405020304" pitchFamily="18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" panose="02020603050405020304" pitchFamily="18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" panose="02020603050405020304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" panose="02020603050405020304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" panose="02020603050405020304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" panose="02020603050405020304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" panose="02020603050405020304" pitchFamily="18" charset="0"/>
              </a:defRPr>
            </a:lvl9pPr>
          </a:lstStyle>
          <a:p>
            <a:fld id="{28FF4EA3-4021-431B-ABCB-8FD526DB1102}" type="slidenum">
              <a:rPr lang="en-US" sz="1200"/>
              <a:pPr/>
              <a:t>21</a:t>
            </a:fld>
            <a:endParaRPr lang="en-US" sz="1200"/>
          </a:p>
        </p:txBody>
      </p:sp>
    </p:spTree>
    <p:extLst>
      <p:ext uri="{BB962C8B-B14F-4D97-AF65-F5344CB8AC3E}">
        <p14:creationId xmlns:p14="http://schemas.microsoft.com/office/powerpoint/2010/main" xmlns="" val="4022193856"/>
      </p:ext>
    </p:extLst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8370" name="Slide Image Placeholder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58371" name="Notes Placeholder 2"/>
          <p:cNvSpPr>
            <a:spLocks noGrp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en-US" smtClean="0">
              <a:latin typeface="Times" panose="02020603050405020304" pitchFamily="18" charset="0"/>
            </a:endParaRPr>
          </a:p>
        </p:txBody>
      </p:sp>
      <p:sp>
        <p:nvSpPr>
          <p:cNvPr id="58372" name="Slide Number Placeholder 3"/>
          <p:cNvSpPr>
            <a:spLocks noGrp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2400">
                <a:solidFill>
                  <a:schemeClr val="tx1"/>
                </a:solidFill>
                <a:latin typeface="Times" panose="02020603050405020304" pitchFamily="18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" panose="02020603050405020304" pitchFamily="18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" panose="02020603050405020304" pitchFamily="18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" panose="02020603050405020304" pitchFamily="18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" panose="02020603050405020304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" panose="02020603050405020304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" panose="02020603050405020304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" panose="02020603050405020304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" panose="02020603050405020304" pitchFamily="18" charset="0"/>
              </a:defRPr>
            </a:lvl9pPr>
          </a:lstStyle>
          <a:p>
            <a:fld id="{CEB3FE50-164A-496D-A55C-675E7AC205FF}" type="slidenum">
              <a:rPr lang="en-US" sz="1200"/>
              <a:pPr/>
              <a:t>22</a:t>
            </a:fld>
            <a:endParaRPr lang="en-US" sz="1200"/>
          </a:p>
        </p:txBody>
      </p:sp>
    </p:spTree>
    <p:extLst>
      <p:ext uri="{BB962C8B-B14F-4D97-AF65-F5344CB8AC3E}">
        <p14:creationId xmlns:p14="http://schemas.microsoft.com/office/powerpoint/2010/main" xmlns="" val="3691228014"/>
      </p:ext>
    </p:extLst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0418" name="Slide Image Placeholder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60419" name="Notes Placeholder 2"/>
          <p:cNvSpPr>
            <a:spLocks noGrp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en-US" smtClean="0">
              <a:latin typeface="Times" panose="02020603050405020304" pitchFamily="18" charset="0"/>
            </a:endParaRPr>
          </a:p>
        </p:txBody>
      </p:sp>
      <p:sp>
        <p:nvSpPr>
          <p:cNvPr id="60420" name="Slide Number Placeholder 3"/>
          <p:cNvSpPr>
            <a:spLocks noGrp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2400">
                <a:solidFill>
                  <a:schemeClr val="tx1"/>
                </a:solidFill>
                <a:latin typeface="Times" panose="02020603050405020304" pitchFamily="18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" panose="02020603050405020304" pitchFamily="18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" panose="02020603050405020304" pitchFamily="18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" panose="02020603050405020304" pitchFamily="18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" panose="02020603050405020304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" panose="02020603050405020304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" panose="02020603050405020304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" panose="02020603050405020304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" panose="02020603050405020304" pitchFamily="18" charset="0"/>
              </a:defRPr>
            </a:lvl9pPr>
          </a:lstStyle>
          <a:p>
            <a:fld id="{86BE6C1B-9DCF-4406-893F-8FF2BFB1EFE0}" type="slidenum">
              <a:rPr lang="en-US" sz="1200"/>
              <a:pPr/>
              <a:t>23</a:t>
            </a:fld>
            <a:endParaRPr lang="en-US" sz="1200"/>
          </a:p>
        </p:txBody>
      </p:sp>
    </p:spTree>
    <p:extLst>
      <p:ext uri="{BB962C8B-B14F-4D97-AF65-F5344CB8AC3E}">
        <p14:creationId xmlns:p14="http://schemas.microsoft.com/office/powerpoint/2010/main" xmlns="" val="1740675031"/>
      </p:ext>
    </p:extLst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2466" name="Slide Image Placeholder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62467" name="Notes Placeholder 2"/>
          <p:cNvSpPr>
            <a:spLocks noGrp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en-US" smtClean="0">
              <a:latin typeface="Times" panose="02020603050405020304" pitchFamily="18" charset="0"/>
            </a:endParaRPr>
          </a:p>
        </p:txBody>
      </p:sp>
      <p:sp>
        <p:nvSpPr>
          <p:cNvPr id="62468" name="Slide Number Placeholder 3"/>
          <p:cNvSpPr>
            <a:spLocks noGrp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2400">
                <a:solidFill>
                  <a:schemeClr val="tx1"/>
                </a:solidFill>
                <a:latin typeface="Times" panose="02020603050405020304" pitchFamily="18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" panose="02020603050405020304" pitchFamily="18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" panose="02020603050405020304" pitchFamily="18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" panose="02020603050405020304" pitchFamily="18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" panose="02020603050405020304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" panose="02020603050405020304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" panose="02020603050405020304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" panose="02020603050405020304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" panose="02020603050405020304" pitchFamily="18" charset="0"/>
              </a:defRPr>
            </a:lvl9pPr>
          </a:lstStyle>
          <a:p>
            <a:fld id="{FD8C246F-B19A-4A8C-8A55-5F8E932DF530}" type="slidenum">
              <a:rPr lang="en-US" sz="1200"/>
              <a:pPr/>
              <a:t>24</a:t>
            </a:fld>
            <a:endParaRPr lang="en-US" sz="1200"/>
          </a:p>
        </p:txBody>
      </p:sp>
    </p:spTree>
    <p:extLst>
      <p:ext uri="{BB962C8B-B14F-4D97-AF65-F5344CB8AC3E}">
        <p14:creationId xmlns:p14="http://schemas.microsoft.com/office/powerpoint/2010/main" xmlns="" val="3557052632"/>
      </p:ext>
    </p:extLst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4514" name="Slide Image Placeholder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64515" name="Notes Placeholder 2"/>
          <p:cNvSpPr>
            <a:spLocks noGrp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en-US" smtClean="0">
              <a:latin typeface="Times" panose="02020603050405020304" pitchFamily="18" charset="0"/>
            </a:endParaRPr>
          </a:p>
        </p:txBody>
      </p:sp>
      <p:sp>
        <p:nvSpPr>
          <p:cNvPr id="64516" name="Slide Number Placeholder 3"/>
          <p:cNvSpPr>
            <a:spLocks noGrp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2400">
                <a:solidFill>
                  <a:schemeClr val="tx1"/>
                </a:solidFill>
                <a:latin typeface="Times" panose="02020603050405020304" pitchFamily="18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" panose="02020603050405020304" pitchFamily="18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" panose="02020603050405020304" pitchFamily="18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" panose="02020603050405020304" pitchFamily="18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" panose="02020603050405020304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" panose="02020603050405020304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" panose="02020603050405020304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" panose="02020603050405020304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" panose="02020603050405020304" pitchFamily="18" charset="0"/>
              </a:defRPr>
            </a:lvl9pPr>
          </a:lstStyle>
          <a:p>
            <a:fld id="{75EF873D-B6AC-431E-AC8B-BF7C56E49A82}" type="slidenum">
              <a:rPr lang="en-US" sz="1200"/>
              <a:pPr/>
              <a:t>25</a:t>
            </a:fld>
            <a:endParaRPr lang="en-US" sz="1200"/>
          </a:p>
        </p:txBody>
      </p:sp>
    </p:spTree>
    <p:extLst>
      <p:ext uri="{BB962C8B-B14F-4D97-AF65-F5344CB8AC3E}">
        <p14:creationId xmlns:p14="http://schemas.microsoft.com/office/powerpoint/2010/main" xmlns="" val="2803827043"/>
      </p:ext>
    </p:extLst>
  </p:cSld>
  <p:clrMapOvr>
    <a:masterClrMapping/>
  </p:clrMapOvr>
</p:notes>
</file>

<file path=ppt/notesSlides/notesSlide2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6562" name="Slide Image Placeholder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66563" name="Notes Placeholder 2"/>
          <p:cNvSpPr>
            <a:spLocks noGrp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en-US" smtClean="0">
              <a:latin typeface="Times" panose="02020603050405020304" pitchFamily="18" charset="0"/>
            </a:endParaRPr>
          </a:p>
        </p:txBody>
      </p:sp>
      <p:sp>
        <p:nvSpPr>
          <p:cNvPr id="66564" name="Slide Number Placeholder 3"/>
          <p:cNvSpPr>
            <a:spLocks noGrp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2400">
                <a:solidFill>
                  <a:schemeClr val="tx1"/>
                </a:solidFill>
                <a:latin typeface="Times" panose="02020603050405020304" pitchFamily="18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" panose="02020603050405020304" pitchFamily="18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" panose="02020603050405020304" pitchFamily="18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" panose="02020603050405020304" pitchFamily="18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" panose="02020603050405020304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" panose="02020603050405020304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" panose="02020603050405020304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" panose="02020603050405020304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" panose="02020603050405020304" pitchFamily="18" charset="0"/>
              </a:defRPr>
            </a:lvl9pPr>
          </a:lstStyle>
          <a:p>
            <a:fld id="{0FCA09F8-4E22-47FE-80B0-F4CF2A5A77E5}" type="slidenum">
              <a:rPr lang="en-US" sz="1200"/>
              <a:pPr/>
              <a:t>26</a:t>
            </a:fld>
            <a:endParaRPr lang="en-US" sz="1200"/>
          </a:p>
        </p:txBody>
      </p:sp>
    </p:spTree>
    <p:extLst>
      <p:ext uri="{BB962C8B-B14F-4D97-AF65-F5344CB8AC3E}">
        <p14:creationId xmlns:p14="http://schemas.microsoft.com/office/powerpoint/2010/main" xmlns="" val="1217985265"/>
      </p:ext>
    </p:extLst>
  </p:cSld>
  <p:clrMapOvr>
    <a:masterClrMapping/>
  </p:clrMapOvr>
</p:notes>
</file>

<file path=ppt/notesSlides/notesSlide2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474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2400">
                <a:solidFill>
                  <a:schemeClr val="tx1"/>
                </a:solidFill>
                <a:latin typeface="Times" panose="02020603050405020304" pitchFamily="18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" panose="02020603050405020304" pitchFamily="18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" panose="02020603050405020304" pitchFamily="18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" panose="02020603050405020304" pitchFamily="18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" panose="02020603050405020304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" panose="02020603050405020304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" panose="02020603050405020304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" panose="02020603050405020304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" panose="02020603050405020304" pitchFamily="18" charset="0"/>
              </a:defRPr>
            </a:lvl9pPr>
          </a:lstStyle>
          <a:p>
            <a:fld id="{016952EA-78F8-4753-94E6-E34D47958B0D}" type="slidenum">
              <a:rPr lang="en-US" sz="1200"/>
              <a:pPr/>
              <a:t>27</a:t>
            </a:fld>
            <a:endParaRPr lang="en-US" sz="1200"/>
          </a:p>
        </p:txBody>
      </p:sp>
      <p:sp>
        <p:nvSpPr>
          <p:cNvPr id="105475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05476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en-US" smtClean="0">
              <a:latin typeface="Times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2338331392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>
            <a:spLocks noChangeArrowheads="1"/>
          </p:cNvSpPr>
          <p:nvPr/>
        </p:nvSpPr>
        <p:spPr bwMode="auto">
          <a:xfrm>
            <a:off x="1066800" y="6240463"/>
            <a:ext cx="5638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anchor="b"/>
          <a:lstStyle>
            <a:lvl1pPr>
              <a:defRPr sz="2400">
                <a:solidFill>
                  <a:schemeClr val="tx1"/>
                </a:solidFill>
                <a:latin typeface="Times" panose="02020603050405020304" pitchFamily="18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" panose="02020603050405020304" pitchFamily="18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" panose="02020603050405020304" pitchFamily="18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" panose="02020603050405020304" pitchFamily="18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" panose="02020603050405020304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" panose="02020603050405020304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" panose="02020603050405020304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" panose="02020603050405020304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" panose="02020603050405020304" pitchFamily="18" charset="0"/>
              </a:defRPr>
            </a:lvl9pPr>
          </a:lstStyle>
          <a:p>
            <a:pPr>
              <a:spcBef>
                <a:spcPct val="50000"/>
              </a:spcBef>
              <a:defRPr/>
            </a:pPr>
            <a:r>
              <a:rPr lang="en-US" sz="800" smtClean="0">
                <a:latin typeface="Arial" panose="020B0604020202020204" pitchFamily="34" charset="0"/>
              </a:rPr>
              <a:t>Copyright © 2011 Pearson Prentice Hall. All rights reserved.</a:t>
            </a:r>
          </a:p>
        </p:txBody>
      </p:sp>
      <p:pic>
        <p:nvPicPr>
          <p:cNvPr id="3" name="Picture 9" descr="pearson_brand_logo_aug2008a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228600" y="6062663"/>
            <a:ext cx="823913" cy="5826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4" name="Picture 1028" descr="Rejda-0136117023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4267200" y="533400"/>
            <a:ext cx="4479925" cy="55626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xmlns="" val="3660661084"/>
      </p:ext>
    </p:extLst>
  </p:cSld>
  <p:clrMapOvr>
    <a:masterClrMapping/>
  </p:clrMapOvr>
  <p:transition spd="med"/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2812407233"/>
      </p:ext>
    </p:extLst>
  </p:cSld>
  <p:clrMapOvr>
    <a:masterClrMapping/>
  </p:clrMapOvr>
  <p:transition spd="med"/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3888" y="1709738"/>
            <a:ext cx="7886700" cy="2852737"/>
          </a:xfrm>
        </p:spPr>
        <p:txBody>
          <a:bodyPr/>
          <a:lstStyle>
            <a:lvl1pPr>
              <a:defRPr sz="60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3888" y="4589463"/>
            <a:ext cx="7886700" cy="1500187"/>
          </a:xfrm>
        </p:spPr>
        <p:txBody>
          <a:bodyPr/>
          <a:lstStyle>
            <a:lvl1pPr marL="0" indent="0">
              <a:buNone/>
              <a:defRPr sz="2400"/>
            </a:lvl1pPr>
            <a:lvl2pPr marL="457200" indent="0">
              <a:buNone/>
              <a:defRPr sz="2000"/>
            </a:lvl2pPr>
            <a:lvl3pPr marL="914400" indent="0">
              <a:buNone/>
              <a:defRPr sz="18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xmlns="" val="3197119715"/>
      </p:ext>
    </p:extLst>
  </p:cSld>
  <p:clrMapOvr>
    <a:masterClrMapping/>
  </p:clrMapOvr>
  <p:transition spd="med"/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304800" y="1600200"/>
            <a:ext cx="4070350" cy="4572000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27550" y="1600200"/>
            <a:ext cx="4071938" cy="4572000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1451814286"/>
      </p:ext>
    </p:extLst>
  </p:cSld>
  <p:clrMapOvr>
    <a:masterClrMapping/>
  </p:clrMapOvr>
  <p:transition spd="med"/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30238" y="365125"/>
            <a:ext cx="7886700" cy="1325563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30238" y="1681163"/>
            <a:ext cx="386873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30238" y="2505075"/>
            <a:ext cx="3868737" cy="368458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29150" y="1681163"/>
            <a:ext cx="38877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29150" y="2505075"/>
            <a:ext cx="3887788" cy="368458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733752252"/>
      </p:ext>
    </p:extLst>
  </p:cSld>
  <p:clrMapOvr>
    <a:masterClrMapping/>
  </p:clrMapOvr>
  <p:transition spd="med"/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2070392622"/>
      </p:ext>
    </p:extLst>
  </p:cSld>
  <p:clrMapOvr>
    <a:masterClrMapping/>
  </p:clrMapOvr>
  <p:transition spd="med"/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xmlns="" val="4135001048"/>
      </p:ext>
    </p:extLst>
  </p:cSld>
  <p:clrMapOvr>
    <a:masterClrMapping/>
  </p:clrMapOvr>
  <p:transition spd="med"/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30238" y="457200"/>
            <a:ext cx="2949575" cy="1600200"/>
          </a:xfrm>
        </p:spPr>
        <p:txBody>
          <a:bodyPr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87788" y="987425"/>
            <a:ext cx="462915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30238" y="2057400"/>
            <a:ext cx="2949575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xmlns="" val="1758852285"/>
      </p:ext>
    </p:extLst>
  </p:cSld>
  <p:clrMapOvr>
    <a:masterClrMapping/>
  </p:clrMapOvr>
  <p:transition spd="med"/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30238" y="457200"/>
            <a:ext cx="2949575" cy="1600200"/>
          </a:xfrm>
        </p:spPr>
        <p:txBody>
          <a:bodyPr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3887788" y="987425"/>
            <a:ext cx="462915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en-US" noProof="0" smtClean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30238" y="2057400"/>
            <a:ext cx="2949575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xmlns="" val="3708421644"/>
      </p:ext>
    </p:extLst>
  </p:cSld>
  <p:clrMapOvr>
    <a:masterClrMapping/>
  </p:clrMapOvr>
  <p:transition spd="med"/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3303084747"/>
      </p:ext>
    </p:extLst>
  </p:cSld>
  <p:clrMapOvr>
    <a:masterClrMapping/>
  </p:clrMapOvr>
  <p:transition spd="med"/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762750" y="303213"/>
            <a:ext cx="2152650" cy="5868987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304800" y="303213"/>
            <a:ext cx="6305550" cy="5868987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2543514511"/>
      </p:ext>
    </p:extLst>
  </p:cSld>
  <p:clrMapOvr>
    <a:masterClrMapping/>
  </p:clrMapOvr>
  <p:transition spd="med"/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304800" y="303213"/>
            <a:ext cx="8610600" cy="99218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Click to edit Master title style</a:t>
            </a:r>
          </a:p>
        </p:txBody>
      </p:sp>
      <p:sp>
        <p:nvSpPr>
          <p:cNvPr id="1027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304800" y="1600200"/>
            <a:ext cx="8294688" cy="4572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CC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</a:p>
        </p:txBody>
      </p:sp>
      <p:sp>
        <p:nvSpPr>
          <p:cNvPr id="1028" name="Rectangle 11"/>
          <p:cNvSpPr>
            <a:spLocks noChangeArrowheads="1"/>
          </p:cNvSpPr>
          <p:nvPr/>
        </p:nvSpPr>
        <p:spPr bwMode="auto">
          <a:xfrm flipH="1">
            <a:off x="8229600" y="6172200"/>
            <a:ext cx="914400" cy="685800"/>
          </a:xfrm>
          <a:prstGeom prst="rect">
            <a:avLst/>
          </a:prstGeom>
          <a:solidFill>
            <a:srgbClr val="FFF5B9"/>
          </a:solidFill>
          <a:ln>
            <a:noFill/>
          </a:ln>
          <a:extLs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/>
          <a:lstStyle>
            <a:lvl1pPr>
              <a:defRPr sz="2400">
                <a:solidFill>
                  <a:schemeClr val="tx1"/>
                </a:solidFill>
                <a:latin typeface="Times" panose="02020603050405020304" pitchFamily="18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" panose="02020603050405020304" pitchFamily="18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" panose="02020603050405020304" pitchFamily="18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" panose="02020603050405020304" pitchFamily="18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" panose="02020603050405020304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" panose="02020603050405020304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" panose="02020603050405020304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" panose="02020603050405020304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" panose="02020603050405020304" pitchFamily="18" charset="0"/>
              </a:defRPr>
            </a:lvl9pPr>
          </a:lstStyle>
          <a:p>
            <a:pPr algn="ctr" eaLnBrk="1" hangingPunct="1"/>
            <a:endParaRPr lang="en-US">
              <a:latin typeface="Tahoma" panose="020B0604030504040204" pitchFamily="34" charset="0"/>
            </a:endParaRPr>
          </a:p>
        </p:txBody>
      </p:sp>
      <p:sp>
        <p:nvSpPr>
          <p:cNvPr id="1029" name="Rectangle 5"/>
          <p:cNvSpPr>
            <a:spLocks noChangeArrowheads="1"/>
          </p:cNvSpPr>
          <p:nvPr/>
        </p:nvSpPr>
        <p:spPr bwMode="auto">
          <a:xfrm>
            <a:off x="0" y="0"/>
            <a:ext cx="9144000" cy="228600"/>
          </a:xfrm>
          <a:prstGeom prst="rect">
            <a:avLst/>
          </a:prstGeom>
          <a:solidFill>
            <a:srgbClr val="FFF5B9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>
              <a:defRPr sz="2400">
                <a:solidFill>
                  <a:schemeClr val="tx1"/>
                </a:solidFill>
                <a:latin typeface="Times" panose="02020603050405020304" pitchFamily="18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" panose="02020603050405020304" pitchFamily="18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" panose="02020603050405020304" pitchFamily="18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" panose="02020603050405020304" pitchFamily="18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" panose="02020603050405020304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" panose="02020603050405020304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" panose="02020603050405020304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" panose="02020603050405020304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" panose="02020603050405020304" pitchFamily="18" charset="0"/>
              </a:defRPr>
            </a:lvl9pPr>
          </a:lstStyle>
          <a:p>
            <a:endParaRPr lang="en-US"/>
          </a:p>
        </p:txBody>
      </p:sp>
      <p:sp>
        <p:nvSpPr>
          <p:cNvPr id="1030" name="Rectangle 6"/>
          <p:cNvSpPr>
            <a:spLocks noChangeArrowheads="1"/>
          </p:cNvSpPr>
          <p:nvPr/>
        </p:nvSpPr>
        <p:spPr bwMode="auto">
          <a:xfrm>
            <a:off x="8991600" y="0"/>
            <a:ext cx="152400" cy="6705600"/>
          </a:xfrm>
          <a:prstGeom prst="rect">
            <a:avLst/>
          </a:prstGeom>
          <a:solidFill>
            <a:srgbClr val="FFF5B9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>
              <a:defRPr sz="2400">
                <a:solidFill>
                  <a:schemeClr val="tx1"/>
                </a:solidFill>
                <a:latin typeface="Times" panose="02020603050405020304" pitchFamily="18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" panose="02020603050405020304" pitchFamily="18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" panose="02020603050405020304" pitchFamily="18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" panose="02020603050405020304" pitchFamily="18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" panose="02020603050405020304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" panose="02020603050405020304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" panose="02020603050405020304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" panose="02020603050405020304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" panose="02020603050405020304" pitchFamily="18" charset="0"/>
              </a:defRPr>
            </a:lvl9pPr>
          </a:lstStyle>
          <a:p>
            <a:endParaRPr lang="en-US"/>
          </a:p>
        </p:txBody>
      </p:sp>
      <p:sp>
        <p:nvSpPr>
          <p:cNvPr id="12" name="Rectangle 11"/>
          <p:cNvSpPr/>
          <p:nvPr/>
        </p:nvSpPr>
        <p:spPr>
          <a:xfrm>
            <a:off x="303213" y="6459538"/>
            <a:ext cx="4572000" cy="244475"/>
          </a:xfrm>
          <a:prstGeom prst="rect">
            <a:avLst/>
          </a:prstGeom>
        </p:spPr>
        <p:txBody>
          <a:bodyPr>
            <a:spAutoFit/>
          </a:bodyPr>
          <a:lstStyle>
            <a:lvl1pPr>
              <a:defRPr sz="2400">
                <a:solidFill>
                  <a:schemeClr val="tx1"/>
                </a:solidFill>
                <a:latin typeface="Times" panose="02020603050405020304" pitchFamily="18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" panose="02020603050405020304" pitchFamily="18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" panose="02020603050405020304" pitchFamily="18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" panose="02020603050405020304" pitchFamily="18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" panose="02020603050405020304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" panose="02020603050405020304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" panose="02020603050405020304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" panose="02020603050405020304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" panose="02020603050405020304" pitchFamily="18" charset="0"/>
              </a:defRPr>
            </a:lvl9pPr>
          </a:lstStyle>
          <a:p>
            <a:pPr eaLnBrk="1" hangingPunct="1">
              <a:defRPr/>
            </a:pPr>
            <a:r>
              <a:rPr lang="en-US" sz="1000" smtClean="0">
                <a:solidFill>
                  <a:srgbClr val="1C1C1C"/>
                </a:solidFill>
                <a:latin typeface="Arial" panose="020B0604020202020204" pitchFamily="34" charset="0"/>
              </a:rPr>
              <a:t>Copyright © 2011 Pearson Prentice Hall. All rights reserved.</a:t>
            </a:r>
          </a:p>
        </p:txBody>
      </p:sp>
      <p:sp>
        <p:nvSpPr>
          <p:cNvPr id="1032" name="Text Box 8"/>
          <p:cNvSpPr txBox="1">
            <a:spLocks noChangeArrowheads="1"/>
          </p:cNvSpPr>
          <p:nvPr/>
        </p:nvSpPr>
        <p:spPr bwMode="auto">
          <a:xfrm>
            <a:off x="8305800" y="6324600"/>
            <a:ext cx="838200" cy="3048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>
              <a:defRPr sz="2400">
                <a:solidFill>
                  <a:schemeClr val="tx1"/>
                </a:solidFill>
                <a:latin typeface="Times" panose="02020603050405020304" pitchFamily="18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" panose="02020603050405020304" pitchFamily="18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" panose="02020603050405020304" pitchFamily="18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" panose="02020603050405020304" pitchFamily="18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" panose="02020603050405020304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" panose="02020603050405020304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" panose="02020603050405020304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" panose="02020603050405020304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" panose="02020603050405020304" pitchFamily="18" charset="0"/>
              </a:defRPr>
            </a:lvl9pPr>
          </a:lstStyle>
          <a:p>
            <a:pPr eaLnBrk="1" hangingPunct="1"/>
            <a:r>
              <a:rPr lang="en-US" sz="1400" b="1">
                <a:latin typeface="Tahoma" panose="020B0604030504040204" pitchFamily="34" charset="0"/>
              </a:rPr>
              <a:t>7-</a:t>
            </a:r>
            <a:fld id="{72581008-2FAE-4B28-AF76-7589CF20923B}" type="slidenum">
              <a:rPr lang="en-US" sz="1400" b="1">
                <a:latin typeface="Tahoma" panose="020B0604030504040204" pitchFamily="34" charset="0"/>
              </a:rPr>
              <a:pPr eaLnBrk="1" hangingPunct="1"/>
              <a:t>‹#›</a:t>
            </a:fld>
            <a:endParaRPr lang="en-US" sz="1800">
              <a:latin typeface="Verdana" panose="020B0604030504040204" pitchFamily="34" charset="0"/>
            </a:endParaRP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703" r:id="rId1"/>
    <p:sldLayoutId id="2147483704" r:id="rId2"/>
    <p:sldLayoutId id="2147483705" r:id="rId3"/>
    <p:sldLayoutId id="2147483706" r:id="rId4"/>
    <p:sldLayoutId id="2147483707" r:id="rId5"/>
    <p:sldLayoutId id="2147483708" r:id="rId6"/>
    <p:sldLayoutId id="2147483709" r:id="rId7"/>
    <p:sldLayoutId id="2147483710" r:id="rId8"/>
    <p:sldLayoutId id="2147483711" r:id="rId9"/>
    <p:sldLayoutId id="2147483712" r:id="rId10"/>
    <p:sldLayoutId id="2147483713" r:id="rId11"/>
  </p:sldLayoutIdLst>
  <p:transition spd="med"/>
  <p:txStyles>
    <p:titleStyle>
      <a:lvl1pPr algn="l" rtl="0" eaLnBrk="0" fontAlgn="base" hangingPunct="0">
        <a:spcBef>
          <a:spcPct val="0"/>
        </a:spcBef>
        <a:spcAft>
          <a:spcPct val="0"/>
        </a:spcAft>
        <a:defRPr sz="3200" b="1" kern="1200">
          <a:solidFill>
            <a:schemeClr val="tx1"/>
          </a:solidFill>
          <a:latin typeface="+mj-lt"/>
          <a:ea typeface="+mj-ea"/>
          <a:cs typeface="+mj-cs"/>
        </a:defRPr>
      </a:lvl1pPr>
      <a:lvl2pPr algn="l" rtl="0" eaLnBrk="0" fontAlgn="base" hangingPunct="0">
        <a:spcBef>
          <a:spcPct val="0"/>
        </a:spcBef>
        <a:spcAft>
          <a:spcPct val="0"/>
        </a:spcAft>
        <a:defRPr sz="3200" b="1">
          <a:solidFill>
            <a:schemeClr val="tx1"/>
          </a:solidFill>
          <a:latin typeface="Verdana" panose="020B0604030504040204" pitchFamily="34" charset="0"/>
        </a:defRPr>
      </a:lvl2pPr>
      <a:lvl3pPr algn="l" rtl="0" eaLnBrk="0" fontAlgn="base" hangingPunct="0">
        <a:spcBef>
          <a:spcPct val="0"/>
        </a:spcBef>
        <a:spcAft>
          <a:spcPct val="0"/>
        </a:spcAft>
        <a:defRPr sz="3200" b="1">
          <a:solidFill>
            <a:schemeClr val="tx1"/>
          </a:solidFill>
          <a:latin typeface="Verdana" panose="020B0604030504040204" pitchFamily="34" charset="0"/>
        </a:defRPr>
      </a:lvl3pPr>
      <a:lvl4pPr algn="l" rtl="0" eaLnBrk="0" fontAlgn="base" hangingPunct="0">
        <a:spcBef>
          <a:spcPct val="0"/>
        </a:spcBef>
        <a:spcAft>
          <a:spcPct val="0"/>
        </a:spcAft>
        <a:defRPr sz="3200" b="1">
          <a:solidFill>
            <a:schemeClr val="tx1"/>
          </a:solidFill>
          <a:latin typeface="Verdana" panose="020B0604030504040204" pitchFamily="34" charset="0"/>
        </a:defRPr>
      </a:lvl4pPr>
      <a:lvl5pPr algn="l" rtl="0" eaLnBrk="0" fontAlgn="base" hangingPunct="0">
        <a:spcBef>
          <a:spcPct val="0"/>
        </a:spcBef>
        <a:spcAft>
          <a:spcPct val="0"/>
        </a:spcAft>
        <a:defRPr sz="3200" b="1">
          <a:solidFill>
            <a:schemeClr val="tx1"/>
          </a:solidFill>
          <a:latin typeface="Verdana" panose="020B0604030504040204" pitchFamily="34" charset="0"/>
        </a:defRPr>
      </a:lvl5pPr>
      <a:lvl6pPr marL="457200" algn="l" rtl="0" fontAlgn="base">
        <a:spcBef>
          <a:spcPct val="0"/>
        </a:spcBef>
        <a:spcAft>
          <a:spcPct val="0"/>
        </a:spcAft>
        <a:defRPr sz="3200" b="1">
          <a:solidFill>
            <a:schemeClr val="tx1"/>
          </a:solidFill>
          <a:latin typeface="Verdana" panose="020B0604030504040204" pitchFamily="34" charset="0"/>
        </a:defRPr>
      </a:lvl6pPr>
      <a:lvl7pPr marL="914400" algn="l" rtl="0" fontAlgn="base">
        <a:spcBef>
          <a:spcPct val="0"/>
        </a:spcBef>
        <a:spcAft>
          <a:spcPct val="0"/>
        </a:spcAft>
        <a:defRPr sz="3200" b="1">
          <a:solidFill>
            <a:schemeClr val="tx1"/>
          </a:solidFill>
          <a:latin typeface="Verdana" panose="020B0604030504040204" pitchFamily="34" charset="0"/>
        </a:defRPr>
      </a:lvl7pPr>
      <a:lvl8pPr marL="1371600" algn="l" rtl="0" fontAlgn="base">
        <a:spcBef>
          <a:spcPct val="0"/>
        </a:spcBef>
        <a:spcAft>
          <a:spcPct val="0"/>
        </a:spcAft>
        <a:defRPr sz="3200" b="1">
          <a:solidFill>
            <a:schemeClr val="tx1"/>
          </a:solidFill>
          <a:latin typeface="Verdana" panose="020B0604030504040204" pitchFamily="34" charset="0"/>
        </a:defRPr>
      </a:lvl8pPr>
      <a:lvl9pPr marL="1828800" algn="l" rtl="0" fontAlgn="base">
        <a:spcBef>
          <a:spcPct val="0"/>
        </a:spcBef>
        <a:spcAft>
          <a:spcPct val="0"/>
        </a:spcAft>
        <a:defRPr sz="3200" b="1">
          <a:solidFill>
            <a:schemeClr val="tx1"/>
          </a:solidFill>
          <a:latin typeface="Verdana" panose="020B0604030504040204" pitchFamily="34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Char char="–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Char char="–"/>
        <a:defRPr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Char char="»"/>
        <a:defRPr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2.xml"/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1.v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3.xml"/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2.v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4.xml"/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3.vml"/><Relationship Id="rId4" Type="http://schemas.openxmlformats.org/officeDocument/2006/relationships/image" Target="../media/image3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5.xml"/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4.v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6.xml"/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5.v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7.xml"/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6.v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8.xml"/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7.v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9.xml"/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8.v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0.xml"/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9.v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1.xml"/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10.vml"/><Relationship Id="rId4" Type="http://schemas.openxmlformats.org/officeDocument/2006/relationships/image" Target="../media/image4.pn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2.xml"/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11.vml"/><Relationship Id="rId5" Type="http://schemas.openxmlformats.org/officeDocument/2006/relationships/oleObject" Target="../embeddings/oleObject2.bin"/><Relationship Id="rId4" Type="http://schemas.openxmlformats.org/officeDocument/2006/relationships/oleObject" Target="../embeddings/oleObject1.bin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3.xml"/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12.vml"/><Relationship Id="rId4" Type="http://schemas.openxmlformats.org/officeDocument/2006/relationships/oleObject" Target="../embeddings/oleObject3.bin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4.xml"/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13.v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5.xml"/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14.v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6.xml"/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15.v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7.xml"/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16.v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8.xml"/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17.v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9.xml"/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18.v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20.xml"/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19.v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21.xml"/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20.v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22.xml"/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21.v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23.xml"/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22.vml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24.xml"/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23.vml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25.xml"/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24.vml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26.xml"/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25.v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7.xml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38" name="Rectangle 6"/>
          <p:cNvSpPr>
            <a:spLocks noGrp="1" noChangeArrowheads="1"/>
          </p:cNvSpPr>
          <p:nvPr>
            <p:ph type="subTitle" idx="4294967295"/>
          </p:nvPr>
        </p:nvSpPr>
        <p:spPr>
          <a:xfrm>
            <a:off x="990600" y="3124200"/>
            <a:ext cx="6705600" cy="914400"/>
          </a:xfrm>
          <a:solidFill>
            <a:srgbClr val="00B050"/>
          </a:solidFill>
        </p:spPr>
        <p:txBody>
          <a:bodyPr anchor="ctr"/>
          <a:lstStyle/>
          <a:p>
            <a:pPr marL="0" indent="0" eaLnBrk="1" hangingPunct="1">
              <a:spcBef>
                <a:spcPct val="30000"/>
              </a:spcBef>
              <a:buClr>
                <a:schemeClr val="tx1"/>
              </a:buClr>
              <a:buFont typeface="Times" panose="02020603050405020304" pitchFamily="18" charset="0"/>
              <a:buNone/>
            </a:pPr>
            <a:r>
              <a:rPr lang="en-US" b="1" smtClean="0"/>
              <a:t>Financial Operations of Insurers</a:t>
            </a:r>
          </a:p>
        </p:txBody>
      </p:sp>
      <p:sp>
        <p:nvSpPr>
          <p:cNvPr id="14339" name="TextBox 1"/>
          <p:cNvSpPr txBox="1">
            <a:spLocks noChangeArrowheads="1"/>
          </p:cNvSpPr>
          <p:nvPr/>
        </p:nvSpPr>
        <p:spPr bwMode="auto">
          <a:xfrm>
            <a:off x="914400" y="2209800"/>
            <a:ext cx="2209800" cy="461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2800">
                <a:solidFill>
                  <a:schemeClr val="tx1"/>
                </a:solidFill>
                <a:latin typeface="Verdan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400">
                <a:solidFill>
                  <a:schemeClr val="tx1"/>
                </a:solidFill>
                <a:latin typeface="Verdan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000">
                <a:solidFill>
                  <a:schemeClr val="tx1"/>
                </a:solidFill>
                <a:latin typeface="Verdan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>
                <a:solidFill>
                  <a:schemeClr val="tx1"/>
                </a:solidFill>
                <a:latin typeface="Verdan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>
                <a:solidFill>
                  <a:schemeClr val="tx1"/>
                </a:solidFill>
                <a:latin typeface="Verdan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>
                <a:solidFill>
                  <a:schemeClr val="tx1"/>
                </a:solidFill>
                <a:latin typeface="Verdan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>
                <a:solidFill>
                  <a:schemeClr val="tx1"/>
                </a:solidFill>
                <a:latin typeface="Verdan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>
                <a:solidFill>
                  <a:schemeClr val="tx1"/>
                </a:solidFill>
                <a:latin typeface="Verdan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>
                <a:solidFill>
                  <a:schemeClr val="tx1"/>
                </a:solidFill>
                <a:latin typeface="Verdana" panose="020B060403050404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en-US" sz="2400" b="1" i="1" u="sng">
                <a:latin typeface="Times" panose="02020603050405020304" pitchFamily="18" charset="0"/>
              </a:rPr>
              <a:t>Lecture No. 13  </a:t>
            </a:r>
          </a:p>
        </p:txBody>
      </p:sp>
    </p:spTree>
  </p:cSld>
  <p:clrMapOvr>
    <a:masterClrMapping/>
  </p:clrMapOvr>
  <p:transition spd="med"/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6" name="Rectangle 2"/>
          <p:cNvSpPr>
            <a:spLocks noGrp="1" noChangeArrowheads="1"/>
          </p:cNvSpPr>
          <p:nvPr>
            <p:ph type="title" idx="4294967295"/>
          </p:nvPr>
        </p:nvSpPr>
        <p:spPr/>
        <p:txBody>
          <a:bodyPr anchor="ctr"/>
          <a:lstStyle/>
          <a:p>
            <a:pPr eaLnBrk="1" hangingPunct="1"/>
            <a:r>
              <a:rPr lang="en-US" smtClean="0"/>
              <a:t>Agenda</a:t>
            </a:r>
          </a:p>
        </p:txBody>
      </p:sp>
      <p:sp>
        <p:nvSpPr>
          <p:cNvPr id="16387" name="Rectangle 3"/>
          <p:cNvSpPr>
            <a:spLocks noGrp="1" noChangeArrowheads="1"/>
          </p:cNvSpPr>
          <p:nvPr>
            <p:ph type="body" idx="4294967295"/>
          </p:nvPr>
        </p:nvSpPr>
        <p:spPr/>
        <p:txBody>
          <a:bodyPr rIns="91440"/>
          <a:lstStyle/>
          <a:p>
            <a:pPr eaLnBrk="1" hangingPunct="1"/>
            <a:r>
              <a:rPr lang="en-US" sz="2400" smtClean="0"/>
              <a:t>Property and Casualty Insurers</a:t>
            </a:r>
          </a:p>
          <a:p>
            <a:pPr eaLnBrk="1" hangingPunct="1"/>
            <a:r>
              <a:rPr lang="en-US" sz="2400" smtClean="0"/>
              <a:t>Life Insurance Companies</a:t>
            </a:r>
          </a:p>
          <a:p>
            <a:pPr eaLnBrk="1" hangingPunct="1"/>
            <a:r>
              <a:rPr lang="en-US" sz="2400" smtClean="0"/>
              <a:t>Ratemaking in Property and Casualty Insurance</a:t>
            </a:r>
          </a:p>
          <a:p>
            <a:pPr eaLnBrk="1" hangingPunct="1"/>
            <a:r>
              <a:rPr lang="en-US" sz="2400" smtClean="0"/>
              <a:t>Ratemaking in Life Insurance</a:t>
            </a:r>
          </a:p>
          <a:p>
            <a:pPr eaLnBrk="1" hangingPunct="1"/>
            <a:r>
              <a:rPr lang="en-US" sz="2400" smtClean="0"/>
              <a:t>The Financial Crisis and Insurers</a:t>
            </a:r>
          </a:p>
        </p:txBody>
      </p:sp>
    </p:spTree>
  </p:cSld>
  <p:clrMapOvr>
    <a:masterClrMapping/>
  </p:clrMapOvr>
  <p:transition spd="med"/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434" name="Rectangle 2"/>
          <p:cNvSpPr>
            <a:spLocks noGrp="1" noChangeArrowheads="1"/>
          </p:cNvSpPr>
          <p:nvPr>
            <p:ph type="title" idx="4294967295"/>
          </p:nvPr>
        </p:nvSpPr>
        <p:spPr/>
        <p:txBody>
          <a:bodyPr anchor="ctr"/>
          <a:lstStyle/>
          <a:p>
            <a:pPr eaLnBrk="1" hangingPunct="1"/>
            <a:r>
              <a:rPr lang="en-US" sz="2800" smtClean="0"/>
              <a:t>Financial Statements of Property and Casualty Insurers</a:t>
            </a:r>
          </a:p>
        </p:txBody>
      </p:sp>
      <p:sp>
        <p:nvSpPr>
          <p:cNvPr id="18435" name="Rectangle 3"/>
          <p:cNvSpPr>
            <a:spLocks noGrp="1" noChangeArrowheads="1"/>
          </p:cNvSpPr>
          <p:nvPr>
            <p:ph type="body" idx="4294967295"/>
          </p:nvPr>
        </p:nvSpPr>
        <p:spPr>
          <a:xfrm>
            <a:off x="304800" y="1828800"/>
            <a:ext cx="8294688" cy="3836988"/>
          </a:xfrm>
        </p:spPr>
        <p:txBody>
          <a:bodyPr rIns="91440"/>
          <a:lstStyle/>
          <a:p>
            <a:pPr eaLnBrk="1" hangingPunct="1"/>
            <a:r>
              <a:rPr lang="en-US" sz="2400" u="sng" smtClean="0"/>
              <a:t>Balance Sheet</a:t>
            </a:r>
            <a:r>
              <a:rPr lang="en-US" sz="2400" smtClean="0"/>
              <a:t>: a summary of what a company owns (assets) and what it owes (liabilities)</a:t>
            </a:r>
          </a:p>
          <a:p>
            <a:pPr eaLnBrk="1" hangingPunct="1"/>
            <a:endParaRPr lang="en-US" sz="2400" smtClean="0"/>
          </a:p>
          <a:p>
            <a:pPr algn="ctr" eaLnBrk="1" hangingPunct="1">
              <a:buFontTx/>
              <a:buNone/>
            </a:pPr>
            <a:r>
              <a:rPr lang="en-US" sz="2000" smtClean="0"/>
              <a:t>Total Assets = Total Liabilities + Owners’ Equity</a:t>
            </a:r>
          </a:p>
        </p:txBody>
      </p:sp>
    </p:spTree>
  </p:cSld>
  <p:clrMapOvr>
    <a:masterClrMapping/>
  </p:clrMapOvr>
  <p:transition spd="med"/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482" name="Rectangle 2"/>
          <p:cNvSpPr>
            <a:spLocks noGrp="1" noChangeArrowheads="1"/>
          </p:cNvSpPr>
          <p:nvPr>
            <p:ph type="title" idx="4294967295"/>
          </p:nvPr>
        </p:nvSpPr>
        <p:spPr/>
        <p:txBody>
          <a:bodyPr anchor="ctr"/>
          <a:lstStyle/>
          <a:p>
            <a:pPr eaLnBrk="1" hangingPunct="1"/>
            <a:r>
              <a:rPr lang="en-US" sz="2800" smtClean="0"/>
              <a:t>Exhibit 7.1</a:t>
            </a:r>
            <a:r>
              <a:rPr lang="en-US" sz="2800" b="0" smtClean="0"/>
              <a:t>  ABC Insurance Company</a:t>
            </a:r>
            <a:r>
              <a:rPr lang="en-US" sz="2800" smtClean="0"/>
              <a:t> </a:t>
            </a:r>
            <a:endParaRPr lang="en-US" smtClean="0"/>
          </a:p>
        </p:txBody>
      </p:sp>
      <p:pic>
        <p:nvPicPr>
          <p:cNvPr id="20483" name="Picture 5" descr="ex07_01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609600" y="1981200"/>
            <a:ext cx="8159750" cy="35020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p:transition spd="med"/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530" name="Rectangle 2"/>
          <p:cNvSpPr>
            <a:spLocks noGrp="1" noChangeArrowheads="1"/>
          </p:cNvSpPr>
          <p:nvPr>
            <p:ph type="title" idx="4294967295"/>
          </p:nvPr>
        </p:nvSpPr>
        <p:spPr/>
        <p:txBody>
          <a:bodyPr anchor="ctr"/>
          <a:lstStyle/>
          <a:p>
            <a:pPr eaLnBrk="1" hangingPunct="1"/>
            <a:r>
              <a:rPr lang="en-US" sz="2800" smtClean="0"/>
              <a:t>Financial Statements of Property and Casualty Insurers</a:t>
            </a:r>
          </a:p>
        </p:txBody>
      </p:sp>
      <p:sp>
        <p:nvSpPr>
          <p:cNvPr id="22531" name="Rectangle 3"/>
          <p:cNvSpPr>
            <a:spLocks noGrp="1" noChangeArrowheads="1"/>
          </p:cNvSpPr>
          <p:nvPr>
            <p:ph type="body" idx="4294967295"/>
          </p:nvPr>
        </p:nvSpPr>
        <p:spPr>
          <a:xfrm>
            <a:off x="228600" y="1828800"/>
            <a:ext cx="8610600" cy="4114800"/>
          </a:xfrm>
        </p:spPr>
        <p:txBody>
          <a:bodyPr rIns="91440"/>
          <a:lstStyle/>
          <a:p>
            <a:pPr eaLnBrk="1" hangingPunct="1"/>
            <a:r>
              <a:rPr lang="en-US" smtClean="0"/>
              <a:t>The primary assets for an insurance company are financial assets</a:t>
            </a:r>
          </a:p>
          <a:p>
            <a:pPr eaLnBrk="1" hangingPunct="1"/>
            <a:r>
              <a:rPr lang="en-US" smtClean="0"/>
              <a:t>Insurers’ liabilities include required  reserves</a:t>
            </a:r>
          </a:p>
          <a:p>
            <a:pPr eaLnBrk="1" hangingPunct="1"/>
            <a:r>
              <a:rPr lang="en-US" smtClean="0"/>
              <a:t>A </a:t>
            </a:r>
            <a:r>
              <a:rPr lang="en-US" u="sng" smtClean="0"/>
              <a:t>loss reserve </a:t>
            </a:r>
            <a:r>
              <a:rPr lang="en-US" smtClean="0"/>
              <a:t>is an estimated amount for:</a:t>
            </a:r>
          </a:p>
          <a:p>
            <a:pPr lvl="2" eaLnBrk="1" hangingPunct="1"/>
            <a:r>
              <a:rPr lang="en-US" smtClean="0"/>
              <a:t>Claims reported and adjusted, but not yet paid</a:t>
            </a:r>
          </a:p>
          <a:p>
            <a:pPr lvl="2" eaLnBrk="1" hangingPunct="1"/>
            <a:r>
              <a:rPr lang="en-US" smtClean="0"/>
              <a:t>Claims reported and filed, but not yet adjusted</a:t>
            </a:r>
          </a:p>
          <a:p>
            <a:pPr lvl="2" eaLnBrk="1" hangingPunct="1"/>
            <a:r>
              <a:rPr lang="en-US" smtClean="0"/>
              <a:t>Claims incurred but not yet reported to the company</a:t>
            </a:r>
          </a:p>
        </p:txBody>
      </p:sp>
    </p:spTree>
  </p:cSld>
  <p:clrMapOvr>
    <a:masterClrMapping/>
  </p:clrMapOvr>
  <p:transition spd="med"/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578" name="Rectangle 2"/>
          <p:cNvSpPr>
            <a:spLocks noGrp="1" noChangeArrowheads="1"/>
          </p:cNvSpPr>
          <p:nvPr>
            <p:ph type="title" idx="4294967295"/>
          </p:nvPr>
        </p:nvSpPr>
        <p:spPr/>
        <p:txBody>
          <a:bodyPr anchor="ctr"/>
          <a:lstStyle/>
          <a:p>
            <a:pPr eaLnBrk="1" hangingPunct="1"/>
            <a:r>
              <a:rPr lang="en-US" sz="2800" smtClean="0"/>
              <a:t>Financial Statements of Property and Casualty Insurers</a:t>
            </a:r>
          </a:p>
        </p:txBody>
      </p:sp>
      <p:sp>
        <p:nvSpPr>
          <p:cNvPr id="24579" name="Rectangle 3"/>
          <p:cNvSpPr>
            <a:spLocks noGrp="1" noChangeArrowheads="1"/>
          </p:cNvSpPr>
          <p:nvPr>
            <p:ph type="body" idx="4294967295"/>
          </p:nvPr>
        </p:nvSpPr>
        <p:spPr/>
        <p:txBody>
          <a:bodyPr rIns="91440"/>
          <a:lstStyle/>
          <a:p>
            <a:pPr eaLnBrk="1" hangingPunct="1"/>
            <a:r>
              <a:rPr lang="en-US" u="sng" smtClean="0"/>
              <a:t>Case reserves</a:t>
            </a:r>
            <a:r>
              <a:rPr lang="en-US" smtClean="0"/>
              <a:t> are loss reserves that are established for each individual claim</a:t>
            </a:r>
          </a:p>
          <a:p>
            <a:pPr lvl="1" eaLnBrk="1" hangingPunct="1"/>
            <a:r>
              <a:rPr lang="en-US" smtClean="0"/>
              <a:t>Methods for determining case reserves include:</a:t>
            </a:r>
          </a:p>
          <a:p>
            <a:pPr lvl="2" eaLnBrk="1" hangingPunct="1"/>
            <a:r>
              <a:rPr lang="en-US" smtClean="0"/>
              <a:t>The judgment method: a claim reserve is established for each individual claim</a:t>
            </a:r>
          </a:p>
          <a:p>
            <a:pPr lvl="2" eaLnBrk="1" hangingPunct="1"/>
            <a:r>
              <a:rPr lang="en-US" smtClean="0"/>
              <a:t>The average value method: an average value is assigned to each claim</a:t>
            </a:r>
          </a:p>
          <a:p>
            <a:pPr lvl="2" eaLnBrk="1" hangingPunct="1"/>
            <a:r>
              <a:rPr lang="en-US" smtClean="0"/>
              <a:t>The tabular method: loss reserves are determined for certain claims for which the amounts paid depend on data derived from mortality, morbidity, and remarriage tables</a:t>
            </a:r>
          </a:p>
        </p:txBody>
      </p:sp>
    </p:spTree>
  </p:cSld>
  <p:clrMapOvr>
    <a:masterClrMapping/>
  </p:clrMapOvr>
  <p:transition spd="med"/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626" name="Rectangle 2"/>
          <p:cNvSpPr>
            <a:spLocks noGrp="1" noChangeArrowheads="1"/>
          </p:cNvSpPr>
          <p:nvPr>
            <p:ph type="title" idx="4294967295"/>
          </p:nvPr>
        </p:nvSpPr>
        <p:spPr/>
        <p:txBody>
          <a:bodyPr anchor="ctr"/>
          <a:lstStyle/>
          <a:p>
            <a:pPr eaLnBrk="1" hangingPunct="1"/>
            <a:r>
              <a:rPr lang="en-US" sz="2800" smtClean="0"/>
              <a:t>Financial Statements of Property and Casualty Insurers</a:t>
            </a:r>
          </a:p>
        </p:txBody>
      </p:sp>
      <p:sp>
        <p:nvSpPr>
          <p:cNvPr id="26627" name="Rectangle 3"/>
          <p:cNvSpPr>
            <a:spLocks noGrp="1" noChangeArrowheads="1"/>
          </p:cNvSpPr>
          <p:nvPr>
            <p:ph type="body" idx="4294967295"/>
          </p:nvPr>
        </p:nvSpPr>
        <p:spPr/>
        <p:txBody>
          <a:bodyPr rIns="91440"/>
          <a:lstStyle/>
          <a:p>
            <a:pPr eaLnBrk="1" hangingPunct="1"/>
            <a:r>
              <a:rPr lang="en-US" smtClean="0"/>
              <a:t>The </a:t>
            </a:r>
            <a:r>
              <a:rPr lang="en-US" u="sng" smtClean="0"/>
              <a:t>loss ratio method </a:t>
            </a:r>
            <a:r>
              <a:rPr lang="en-US" smtClean="0"/>
              <a:t>establishes aggregate loss reserves for a specific coverage line</a:t>
            </a:r>
          </a:p>
          <a:p>
            <a:pPr lvl="1" eaLnBrk="1" hangingPunct="1"/>
            <a:r>
              <a:rPr lang="en-US" smtClean="0"/>
              <a:t>A formula based on the expected loss ratio is used to estimate the loss reserve</a:t>
            </a:r>
          </a:p>
          <a:p>
            <a:pPr eaLnBrk="1" hangingPunct="1"/>
            <a:r>
              <a:rPr lang="en-US" smtClean="0"/>
              <a:t>The </a:t>
            </a:r>
            <a:r>
              <a:rPr lang="en-US" u="sng" smtClean="0"/>
              <a:t>incurred-but-not-reported (IBNR) reserve</a:t>
            </a:r>
            <a:r>
              <a:rPr lang="en-US" smtClean="0"/>
              <a:t> is a reserve that must be established for claims that have already occurred but that have not yet been reported</a:t>
            </a:r>
          </a:p>
        </p:txBody>
      </p:sp>
    </p:spTree>
  </p:cSld>
  <p:clrMapOvr>
    <a:masterClrMapping/>
  </p:clrMapOvr>
  <p:transition spd="med"/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674" name="Rectangle 2"/>
          <p:cNvSpPr>
            <a:spLocks noGrp="1" noChangeArrowheads="1"/>
          </p:cNvSpPr>
          <p:nvPr>
            <p:ph type="title" idx="4294967295"/>
          </p:nvPr>
        </p:nvSpPr>
        <p:spPr/>
        <p:txBody>
          <a:bodyPr anchor="ctr"/>
          <a:lstStyle/>
          <a:p>
            <a:pPr eaLnBrk="1" hangingPunct="1"/>
            <a:r>
              <a:rPr lang="en-US" sz="2800" smtClean="0"/>
              <a:t>Financial Statements of Property and Casualty Insurers</a:t>
            </a:r>
          </a:p>
        </p:txBody>
      </p:sp>
      <p:sp>
        <p:nvSpPr>
          <p:cNvPr id="28675" name="Rectangle 3"/>
          <p:cNvSpPr>
            <a:spLocks noGrp="1" noChangeArrowheads="1"/>
          </p:cNvSpPr>
          <p:nvPr>
            <p:ph type="body" idx="4294967295"/>
          </p:nvPr>
        </p:nvSpPr>
        <p:spPr>
          <a:xfrm>
            <a:off x="304800" y="1752600"/>
            <a:ext cx="8610600" cy="4648200"/>
          </a:xfrm>
        </p:spPr>
        <p:txBody>
          <a:bodyPr rIns="91440"/>
          <a:lstStyle/>
          <a:p>
            <a:pPr eaLnBrk="1" hangingPunct="1">
              <a:lnSpc>
                <a:spcPct val="80000"/>
              </a:lnSpc>
            </a:pPr>
            <a:r>
              <a:rPr lang="en-US" sz="2400" smtClean="0"/>
              <a:t>The </a:t>
            </a:r>
            <a:r>
              <a:rPr lang="en-US" sz="2400" u="sng" smtClean="0"/>
              <a:t>unearned premium reserve </a:t>
            </a:r>
            <a:r>
              <a:rPr lang="en-US" sz="2400" smtClean="0"/>
              <a:t>is a liability item that represents the unearned portion of gross premiums on all outstanding policies at the time of valuation</a:t>
            </a:r>
          </a:p>
          <a:p>
            <a:pPr lvl="1" eaLnBrk="1" hangingPunct="1">
              <a:lnSpc>
                <a:spcPct val="80000"/>
              </a:lnSpc>
            </a:pPr>
            <a:r>
              <a:rPr lang="en-US" sz="2000" smtClean="0"/>
              <a:t>Its purpose is to pay for losses that occur during the policy period</a:t>
            </a:r>
          </a:p>
          <a:p>
            <a:pPr lvl="1" eaLnBrk="1" hangingPunct="1">
              <a:lnSpc>
                <a:spcPct val="80000"/>
              </a:lnSpc>
            </a:pPr>
            <a:r>
              <a:rPr lang="en-US" sz="2000" smtClean="0"/>
              <a:t>It is also needed so that refunds can be paid to policyholders that cancel their coverage</a:t>
            </a:r>
          </a:p>
          <a:p>
            <a:pPr lvl="1" eaLnBrk="1" hangingPunct="1">
              <a:lnSpc>
                <a:spcPct val="80000"/>
              </a:lnSpc>
            </a:pPr>
            <a:r>
              <a:rPr lang="en-US" sz="2000" smtClean="0"/>
              <a:t>It also serves as the basis for determining the amount that must be paid to a reinsurer for carrying reinsured polices</a:t>
            </a:r>
          </a:p>
          <a:p>
            <a:pPr lvl="1" eaLnBrk="1" hangingPunct="1">
              <a:lnSpc>
                <a:spcPct val="80000"/>
              </a:lnSpc>
            </a:pPr>
            <a:r>
              <a:rPr lang="en-US" sz="2000" smtClean="0"/>
              <a:t>The </a:t>
            </a:r>
            <a:r>
              <a:rPr lang="en-US" sz="2000" u="sng" smtClean="0"/>
              <a:t>annual pro rata method </a:t>
            </a:r>
            <a:r>
              <a:rPr lang="en-US" sz="2000" smtClean="0"/>
              <a:t>is one method of calculating the reserve</a:t>
            </a:r>
          </a:p>
        </p:txBody>
      </p:sp>
    </p:spTree>
  </p:cSld>
  <p:clrMapOvr>
    <a:masterClrMapping/>
  </p:clrMapOvr>
  <p:transition spd="med"/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22" name="Rectangle 2"/>
          <p:cNvSpPr>
            <a:spLocks noGrp="1" noChangeArrowheads="1"/>
          </p:cNvSpPr>
          <p:nvPr>
            <p:ph type="title" idx="4294967295"/>
          </p:nvPr>
        </p:nvSpPr>
        <p:spPr/>
        <p:txBody>
          <a:bodyPr anchor="ctr"/>
          <a:lstStyle/>
          <a:p>
            <a:pPr eaLnBrk="1" hangingPunct="1"/>
            <a:r>
              <a:rPr lang="en-US" sz="2800" smtClean="0"/>
              <a:t>Financial Statements of Property and Casualty Insurers</a:t>
            </a:r>
          </a:p>
        </p:txBody>
      </p:sp>
      <p:sp>
        <p:nvSpPr>
          <p:cNvPr id="30723" name="Rectangle 3"/>
          <p:cNvSpPr>
            <a:spLocks noGrp="1" noChangeArrowheads="1"/>
          </p:cNvSpPr>
          <p:nvPr>
            <p:ph type="body" idx="4294967295"/>
          </p:nvPr>
        </p:nvSpPr>
        <p:spPr>
          <a:xfrm>
            <a:off x="304800" y="1844675"/>
            <a:ext cx="8294688" cy="3836988"/>
          </a:xfrm>
        </p:spPr>
        <p:txBody>
          <a:bodyPr rIns="91440"/>
          <a:lstStyle/>
          <a:p>
            <a:pPr eaLnBrk="1" hangingPunct="1"/>
            <a:r>
              <a:rPr lang="en-US" sz="2400" u="sng" smtClean="0"/>
              <a:t>Policyholders’ surplus </a:t>
            </a:r>
            <a:r>
              <a:rPr lang="en-US" sz="2400" smtClean="0"/>
              <a:t>is the difference between an insurance company’s assets and liabilities</a:t>
            </a:r>
          </a:p>
          <a:p>
            <a:pPr lvl="1" eaLnBrk="1" hangingPunct="1"/>
            <a:r>
              <a:rPr lang="en-US" sz="2000" smtClean="0"/>
              <a:t>The stronger a company’s surplus position, the greater is the security for its policyholders</a:t>
            </a:r>
          </a:p>
        </p:txBody>
      </p:sp>
    </p:spTree>
  </p:cSld>
  <p:clrMapOvr>
    <a:masterClrMapping/>
  </p:clrMapOvr>
  <p:transition spd="med"/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770" name="Rectangle 2"/>
          <p:cNvSpPr>
            <a:spLocks noGrp="1" noChangeArrowheads="1"/>
          </p:cNvSpPr>
          <p:nvPr>
            <p:ph type="title" idx="4294967295"/>
          </p:nvPr>
        </p:nvSpPr>
        <p:spPr/>
        <p:txBody>
          <a:bodyPr anchor="ctr"/>
          <a:lstStyle/>
          <a:p>
            <a:pPr eaLnBrk="1" hangingPunct="1"/>
            <a:r>
              <a:rPr lang="en-US" sz="2800" smtClean="0"/>
              <a:t>Financial Statements of Property and Casualty Insurers</a:t>
            </a:r>
          </a:p>
        </p:txBody>
      </p:sp>
      <p:sp>
        <p:nvSpPr>
          <p:cNvPr id="32771" name="Rectangle 3"/>
          <p:cNvSpPr>
            <a:spLocks noGrp="1" noChangeArrowheads="1"/>
          </p:cNvSpPr>
          <p:nvPr>
            <p:ph type="body" idx="4294967295"/>
          </p:nvPr>
        </p:nvSpPr>
        <p:spPr>
          <a:xfrm>
            <a:off x="304800" y="1752600"/>
            <a:ext cx="8610600" cy="4724400"/>
          </a:xfrm>
        </p:spPr>
        <p:txBody>
          <a:bodyPr rIns="91440"/>
          <a:lstStyle/>
          <a:p>
            <a:pPr eaLnBrk="1" hangingPunct="1">
              <a:lnSpc>
                <a:spcPct val="80000"/>
              </a:lnSpc>
            </a:pPr>
            <a:r>
              <a:rPr lang="en-US" sz="2400" smtClean="0"/>
              <a:t>The </a:t>
            </a:r>
            <a:r>
              <a:rPr lang="en-US" sz="2400" u="sng" smtClean="0"/>
              <a:t>income and expense statement </a:t>
            </a:r>
            <a:r>
              <a:rPr lang="en-US" sz="2400" smtClean="0"/>
              <a:t>summarizes revenues and expenses paid over a specified period of time</a:t>
            </a:r>
          </a:p>
          <a:p>
            <a:pPr eaLnBrk="1" hangingPunct="1">
              <a:lnSpc>
                <a:spcPct val="80000"/>
              </a:lnSpc>
            </a:pPr>
            <a:r>
              <a:rPr lang="en-US" sz="2400" smtClean="0"/>
              <a:t>The two principal sources of revenue are premiums and investment income</a:t>
            </a:r>
          </a:p>
          <a:p>
            <a:pPr lvl="1" eaLnBrk="1" hangingPunct="1">
              <a:lnSpc>
                <a:spcPct val="80000"/>
              </a:lnSpc>
            </a:pPr>
            <a:r>
              <a:rPr lang="en-US" sz="2000" u="sng" smtClean="0"/>
              <a:t>Earned premiums </a:t>
            </a:r>
            <a:r>
              <a:rPr lang="en-US" sz="2000" smtClean="0"/>
              <a:t>are those premiums for which the service for which the premiums were paid (insurance protection) has been rendered</a:t>
            </a:r>
          </a:p>
          <a:p>
            <a:pPr eaLnBrk="1" hangingPunct="1">
              <a:lnSpc>
                <a:spcPct val="80000"/>
              </a:lnSpc>
            </a:pPr>
            <a:r>
              <a:rPr lang="en-US" sz="2400" smtClean="0"/>
              <a:t>Expenses include the cost of adjusting claims, paying the insured losses that occurred, commissions to agents, premium taxes, and general insurance expenses</a:t>
            </a:r>
          </a:p>
        </p:txBody>
      </p:sp>
    </p:spTree>
  </p:cSld>
  <p:clrMapOvr>
    <a:masterClrMapping/>
  </p:clrMapOvr>
  <p:transition spd="med"/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818" name="Rectangle 2"/>
          <p:cNvSpPr>
            <a:spLocks noGrp="1" noChangeArrowheads="1"/>
          </p:cNvSpPr>
          <p:nvPr>
            <p:ph type="title" idx="4294967295"/>
          </p:nvPr>
        </p:nvSpPr>
        <p:spPr/>
        <p:txBody>
          <a:bodyPr anchor="ctr"/>
          <a:lstStyle/>
          <a:p>
            <a:pPr eaLnBrk="1" hangingPunct="1"/>
            <a:r>
              <a:rPr lang="en-US" sz="2800" smtClean="0"/>
              <a:t>Exhibit 7.2</a:t>
            </a:r>
            <a:r>
              <a:rPr lang="en-US" sz="2800" b="0" smtClean="0"/>
              <a:t>  ABC Insurance Company</a:t>
            </a:r>
            <a:endParaRPr lang="en-US" smtClean="0"/>
          </a:p>
        </p:txBody>
      </p:sp>
      <p:pic>
        <p:nvPicPr>
          <p:cNvPr id="34819" name="Picture 5" descr="ex07_02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1600200" y="1371600"/>
            <a:ext cx="5943600" cy="48672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p:transition spd="med"/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866" name="Rectangle 2"/>
          <p:cNvSpPr>
            <a:spLocks noGrp="1" noChangeArrowheads="1"/>
          </p:cNvSpPr>
          <p:nvPr>
            <p:ph type="title" idx="4294967295"/>
          </p:nvPr>
        </p:nvSpPr>
        <p:spPr/>
        <p:txBody>
          <a:bodyPr anchor="ctr"/>
          <a:lstStyle/>
          <a:p>
            <a:pPr eaLnBrk="1" hangingPunct="1"/>
            <a:r>
              <a:rPr lang="en-US" sz="2800" smtClean="0"/>
              <a:t>Measuring the Performance of Property and Casualty Insurers</a:t>
            </a:r>
          </a:p>
        </p:txBody>
      </p:sp>
      <p:sp>
        <p:nvSpPr>
          <p:cNvPr id="36867" name="Rectangle 3"/>
          <p:cNvSpPr>
            <a:spLocks noGrp="1" noChangeArrowheads="1"/>
          </p:cNvSpPr>
          <p:nvPr>
            <p:ph type="body" sz="half" idx="4294967295"/>
          </p:nvPr>
        </p:nvSpPr>
        <p:spPr>
          <a:xfrm>
            <a:off x="381000" y="1752600"/>
            <a:ext cx="8610600" cy="4724400"/>
          </a:xfrm>
        </p:spPr>
        <p:txBody>
          <a:bodyPr rIns="91440"/>
          <a:lstStyle/>
          <a:p>
            <a:pPr eaLnBrk="1" hangingPunct="1"/>
            <a:r>
              <a:rPr lang="en-US" sz="2400" smtClean="0"/>
              <a:t>The </a:t>
            </a:r>
            <a:r>
              <a:rPr lang="en-US" sz="2400" u="sng" smtClean="0"/>
              <a:t>loss ratio </a:t>
            </a:r>
            <a:r>
              <a:rPr lang="en-US" sz="2400" smtClean="0"/>
              <a:t>is the ratio of incurred losses and loss adjustment expenses to premiums earned</a:t>
            </a:r>
          </a:p>
          <a:p>
            <a:pPr eaLnBrk="1" hangingPunct="1"/>
            <a:endParaRPr lang="en-US" sz="2400" smtClean="0"/>
          </a:p>
          <a:p>
            <a:pPr eaLnBrk="1" hangingPunct="1"/>
            <a:endParaRPr lang="en-US" sz="2400" smtClean="0"/>
          </a:p>
          <a:p>
            <a:pPr eaLnBrk="1" hangingPunct="1"/>
            <a:r>
              <a:rPr lang="en-US" sz="2400" smtClean="0"/>
              <a:t>The </a:t>
            </a:r>
            <a:r>
              <a:rPr lang="en-US" sz="2400" u="sng" smtClean="0"/>
              <a:t>expense ratio</a:t>
            </a:r>
            <a:r>
              <a:rPr lang="en-US" sz="2400" smtClean="0"/>
              <a:t> is equal to the company’s underwriting expenses divided by written premiums</a:t>
            </a:r>
          </a:p>
          <a:p>
            <a:pPr eaLnBrk="1" hangingPunct="1"/>
            <a:endParaRPr lang="en-US" sz="2400" smtClean="0"/>
          </a:p>
          <a:p>
            <a:pPr eaLnBrk="1" hangingPunct="1"/>
            <a:endParaRPr lang="en-US" sz="2400" smtClean="0"/>
          </a:p>
          <a:p>
            <a:pPr eaLnBrk="1" hangingPunct="1"/>
            <a:r>
              <a:rPr lang="en-US" sz="2400" smtClean="0"/>
              <a:t>The </a:t>
            </a:r>
            <a:r>
              <a:rPr lang="en-US" sz="2400" u="sng" smtClean="0"/>
              <a:t>combined ratio</a:t>
            </a:r>
            <a:r>
              <a:rPr lang="en-US" sz="2400" smtClean="0"/>
              <a:t> is the sum of the loss ratio and the expense ratio. A positive ratio indicates an underwriting loss</a:t>
            </a:r>
          </a:p>
        </p:txBody>
      </p:sp>
      <p:graphicFrame>
        <p:nvGraphicFramePr>
          <p:cNvPr id="36868" name="Object 11"/>
          <p:cNvGraphicFramePr>
            <a:graphicFrameLocks noChangeAspect="1"/>
          </p:cNvGraphicFramePr>
          <p:nvPr>
            <p:ph sz="quarter" idx="4294967295"/>
          </p:nvPr>
        </p:nvGraphicFramePr>
        <p:xfrm>
          <a:off x="1477963" y="2498725"/>
          <a:ext cx="6451600" cy="749300"/>
        </p:xfrm>
        <a:graphic>
          <a:graphicData uri="http://schemas.openxmlformats.org/presentationml/2006/ole">
            <p:oleObj spid="_x0000_s36870" name="Equation" r:id="rId4" imgW="3619500" imgH="431800" progId="Equation.3">
              <p:embed/>
            </p:oleObj>
          </a:graphicData>
        </a:graphic>
      </p:graphicFrame>
      <p:graphicFrame>
        <p:nvGraphicFramePr>
          <p:cNvPr id="36869" name="Object 8"/>
          <p:cNvGraphicFramePr>
            <a:graphicFrameLocks noChangeAspect="1"/>
          </p:cNvGraphicFramePr>
          <p:nvPr/>
        </p:nvGraphicFramePr>
        <p:xfrm>
          <a:off x="2514600" y="4267200"/>
          <a:ext cx="3803650" cy="650875"/>
        </p:xfrm>
        <a:graphic>
          <a:graphicData uri="http://schemas.openxmlformats.org/presentationml/2006/ole">
            <p:oleObj spid="_x0000_s36871" name="Equation" r:id="rId5" imgW="2527300" imgH="431800" progId="Equation.3">
              <p:embed/>
            </p:oleObj>
          </a:graphicData>
        </a:graphic>
      </p:graphicFrame>
    </p:spTree>
  </p:cSld>
  <p:clrMapOvr>
    <a:masterClrMapping/>
  </p:clrMapOvr>
  <p:transition spd="med"/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914" name="Rectangle 2"/>
          <p:cNvSpPr>
            <a:spLocks noGrp="1" noChangeArrowheads="1"/>
          </p:cNvSpPr>
          <p:nvPr>
            <p:ph type="title" idx="4294967295"/>
          </p:nvPr>
        </p:nvSpPr>
        <p:spPr/>
        <p:txBody>
          <a:bodyPr anchor="ctr"/>
          <a:lstStyle/>
          <a:p>
            <a:pPr eaLnBrk="1" hangingPunct="1"/>
            <a:r>
              <a:rPr lang="en-US" sz="2800" smtClean="0"/>
              <a:t>Measuring the Performance of Property and Casualty Insurers</a:t>
            </a:r>
          </a:p>
        </p:txBody>
      </p:sp>
      <p:sp>
        <p:nvSpPr>
          <p:cNvPr id="38915" name="Rectangle 3"/>
          <p:cNvSpPr>
            <a:spLocks noGrp="1" noChangeArrowheads="1"/>
          </p:cNvSpPr>
          <p:nvPr>
            <p:ph type="body" sz="half" idx="4294967295"/>
          </p:nvPr>
        </p:nvSpPr>
        <p:spPr>
          <a:xfrm>
            <a:off x="228600" y="1752600"/>
            <a:ext cx="8610600" cy="4267200"/>
          </a:xfrm>
        </p:spPr>
        <p:txBody>
          <a:bodyPr rIns="91440"/>
          <a:lstStyle/>
          <a:p>
            <a:pPr eaLnBrk="1" hangingPunct="1"/>
            <a:r>
              <a:rPr lang="en-US" sz="2400" smtClean="0"/>
              <a:t>The </a:t>
            </a:r>
            <a:r>
              <a:rPr lang="en-US" sz="2400" u="sng" smtClean="0"/>
              <a:t>investment income ratio</a:t>
            </a:r>
            <a:r>
              <a:rPr lang="en-US" sz="2400" smtClean="0"/>
              <a:t> compares net investment income to earned premiums</a:t>
            </a:r>
          </a:p>
          <a:p>
            <a:pPr eaLnBrk="1" hangingPunct="1"/>
            <a:endParaRPr lang="en-US" sz="2400" smtClean="0"/>
          </a:p>
          <a:p>
            <a:pPr eaLnBrk="1" hangingPunct="1"/>
            <a:endParaRPr lang="en-US" sz="2400" smtClean="0"/>
          </a:p>
          <a:p>
            <a:pPr eaLnBrk="1" hangingPunct="1"/>
            <a:r>
              <a:rPr lang="en-US" sz="2400" smtClean="0"/>
              <a:t>The </a:t>
            </a:r>
            <a:r>
              <a:rPr lang="en-US" sz="2400" u="sng" smtClean="0"/>
              <a:t>overall operating ratio</a:t>
            </a:r>
            <a:r>
              <a:rPr lang="en-US" sz="2400" smtClean="0"/>
              <a:t> is equal to the combined ratio minus the investment income ratio</a:t>
            </a:r>
          </a:p>
          <a:p>
            <a:pPr lvl="1" eaLnBrk="1" hangingPunct="1"/>
            <a:r>
              <a:rPr lang="en-US" sz="2000" smtClean="0"/>
              <a:t>This ratio measures the company’s total performance (underwriting and investments)</a:t>
            </a:r>
          </a:p>
          <a:p>
            <a:pPr eaLnBrk="1" hangingPunct="1"/>
            <a:endParaRPr lang="en-US" sz="2400" smtClean="0"/>
          </a:p>
          <a:p>
            <a:pPr eaLnBrk="1" hangingPunct="1"/>
            <a:endParaRPr lang="en-US" sz="2400" smtClean="0"/>
          </a:p>
        </p:txBody>
      </p:sp>
      <p:graphicFrame>
        <p:nvGraphicFramePr>
          <p:cNvPr id="38916" name="Object 4"/>
          <p:cNvGraphicFramePr>
            <a:graphicFrameLocks noChangeAspect="1"/>
          </p:cNvGraphicFramePr>
          <p:nvPr>
            <p:ph sz="quarter" idx="4294967295"/>
          </p:nvPr>
        </p:nvGraphicFramePr>
        <p:xfrm>
          <a:off x="1646238" y="2824163"/>
          <a:ext cx="5592762" cy="750887"/>
        </p:xfrm>
        <a:graphic>
          <a:graphicData uri="http://schemas.openxmlformats.org/presentationml/2006/ole">
            <p:oleObj spid="_x0000_s38917" name="Equation" r:id="rId4" imgW="3136900" imgH="431800" progId="Equation.3">
              <p:embed/>
            </p:oleObj>
          </a:graphicData>
        </a:graphic>
      </p:graphicFrame>
    </p:spTree>
  </p:cSld>
  <p:clrMapOvr>
    <a:masterClrMapping/>
  </p:clrMapOvr>
  <p:transition spd="med"/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62" name="Rectangle 2"/>
          <p:cNvSpPr>
            <a:spLocks noGrp="1" noChangeArrowheads="1"/>
          </p:cNvSpPr>
          <p:nvPr>
            <p:ph type="title" idx="4294967295"/>
          </p:nvPr>
        </p:nvSpPr>
        <p:spPr/>
        <p:txBody>
          <a:bodyPr anchor="ctr"/>
          <a:lstStyle/>
          <a:p>
            <a:pPr eaLnBrk="1" hangingPunct="1"/>
            <a:r>
              <a:rPr lang="en-US" sz="2800" smtClean="0"/>
              <a:t>Financial Statements of </a:t>
            </a:r>
            <a:br>
              <a:rPr lang="en-US" sz="2800" smtClean="0"/>
            </a:br>
            <a:r>
              <a:rPr lang="en-US" sz="2800" smtClean="0"/>
              <a:t>Life Insurers</a:t>
            </a:r>
          </a:p>
        </p:txBody>
      </p:sp>
      <p:sp>
        <p:nvSpPr>
          <p:cNvPr id="40963" name="Rectangle 3"/>
          <p:cNvSpPr>
            <a:spLocks noGrp="1" noChangeArrowheads="1"/>
          </p:cNvSpPr>
          <p:nvPr>
            <p:ph type="body" idx="4294967295"/>
          </p:nvPr>
        </p:nvSpPr>
        <p:spPr/>
        <p:txBody>
          <a:bodyPr rIns="91440"/>
          <a:lstStyle/>
          <a:p>
            <a:pPr eaLnBrk="1" hangingPunct="1">
              <a:lnSpc>
                <a:spcPct val="90000"/>
              </a:lnSpc>
            </a:pPr>
            <a:r>
              <a:rPr lang="en-US" smtClean="0"/>
              <a:t>The balance sheet</a:t>
            </a:r>
          </a:p>
          <a:p>
            <a:pPr lvl="1" eaLnBrk="1" hangingPunct="1">
              <a:lnSpc>
                <a:spcPct val="90000"/>
              </a:lnSpc>
            </a:pPr>
            <a:r>
              <a:rPr lang="en-US" smtClean="0"/>
              <a:t>The assets of a life insurer have a longer duration, on average, than those of property and casualty insurers</a:t>
            </a:r>
          </a:p>
          <a:p>
            <a:pPr lvl="1" eaLnBrk="1" hangingPunct="1">
              <a:lnSpc>
                <a:spcPct val="90000"/>
              </a:lnSpc>
            </a:pPr>
            <a:r>
              <a:rPr lang="en-US" smtClean="0"/>
              <a:t>Because many life insurance policies have a savings element, life insurers keep an interest-bearing asset called “contract loans” or “policy loans” </a:t>
            </a:r>
          </a:p>
          <a:p>
            <a:pPr lvl="1" eaLnBrk="1" hangingPunct="1">
              <a:lnSpc>
                <a:spcPct val="90000"/>
              </a:lnSpc>
            </a:pPr>
            <a:r>
              <a:rPr lang="en-US" smtClean="0"/>
              <a:t>A life insurance company may have separate accounts for assets backing interest-sensitive products, such as variable annuities</a:t>
            </a:r>
          </a:p>
          <a:p>
            <a:pPr lvl="1" eaLnBrk="1" hangingPunct="1">
              <a:lnSpc>
                <a:spcPct val="90000"/>
              </a:lnSpc>
              <a:buFontTx/>
              <a:buNone/>
            </a:pPr>
            <a:endParaRPr lang="en-US" smtClean="0"/>
          </a:p>
        </p:txBody>
      </p:sp>
    </p:spTree>
  </p:cSld>
  <p:clrMapOvr>
    <a:masterClrMapping/>
  </p:clrMapOvr>
  <p:transition spd="med"/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010" name="Rectangle 2"/>
          <p:cNvSpPr>
            <a:spLocks noGrp="1" noChangeArrowheads="1"/>
          </p:cNvSpPr>
          <p:nvPr>
            <p:ph type="title" idx="4294967295"/>
          </p:nvPr>
        </p:nvSpPr>
        <p:spPr/>
        <p:txBody>
          <a:bodyPr anchor="ctr"/>
          <a:lstStyle/>
          <a:p>
            <a:pPr eaLnBrk="1" hangingPunct="1"/>
            <a:r>
              <a:rPr lang="en-US" sz="2800" smtClean="0"/>
              <a:t>Financial Statements of </a:t>
            </a:r>
            <a:br>
              <a:rPr lang="en-US" sz="2800" smtClean="0"/>
            </a:br>
            <a:r>
              <a:rPr lang="en-US" sz="2800" smtClean="0"/>
              <a:t>Life Insurers</a:t>
            </a:r>
          </a:p>
        </p:txBody>
      </p:sp>
      <p:sp>
        <p:nvSpPr>
          <p:cNvPr id="43011" name="Rectangle 3"/>
          <p:cNvSpPr>
            <a:spLocks noGrp="1" noChangeArrowheads="1"/>
          </p:cNvSpPr>
          <p:nvPr>
            <p:ph type="body" idx="4294967295"/>
          </p:nvPr>
        </p:nvSpPr>
        <p:spPr>
          <a:xfrm>
            <a:off x="304800" y="1752600"/>
            <a:ext cx="8610600" cy="4572000"/>
          </a:xfrm>
        </p:spPr>
        <p:txBody>
          <a:bodyPr rIns="91440"/>
          <a:lstStyle/>
          <a:p>
            <a:pPr eaLnBrk="1" hangingPunct="1">
              <a:lnSpc>
                <a:spcPct val="80000"/>
              </a:lnSpc>
            </a:pPr>
            <a:r>
              <a:rPr lang="en-US" sz="2400" u="sng" smtClean="0"/>
              <a:t>Policy reserves</a:t>
            </a:r>
            <a:r>
              <a:rPr lang="en-US" sz="2400" smtClean="0"/>
              <a:t> are a liability item on the balance sheet that must be offset by assets equal to that amount</a:t>
            </a:r>
          </a:p>
          <a:p>
            <a:pPr lvl="1" eaLnBrk="1" hangingPunct="1">
              <a:lnSpc>
                <a:spcPct val="80000"/>
              </a:lnSpc>
            </a:pPr>
            <a:r>
              <a:rPr lang="en-US" sz="2000" smtClean="0"/>
              <a:t>State laws specify the minimum basis for calculating policy reserves</a:t>
            </a:r>
          </a:p>
          <a:p>
            <a:pPr eaLnBrk="1" hangingPunct="1">
              <a:lnSpc>
                <a:spcPct val="80000"/>
              </a:lnSpc>
            </a:pPr>
            <a:r>
              <a:rPr lang="en-US" sz="2400" smtClean="0"/>
              <a:t>The </a:t>
            </a:r>
            <a:r>
              <a:rPr lang="en-US" sz="2400" u="sng" smtClean="0"/>
              <a:t>reserve for amounts held on deposit</a:t>
            </a:r>
            <a:r>
              <a:rPr lang="en-US" sz="2400" smtClean="0"/>
              <a:t> is a liability representing funds that are owed to policyholders and to beneficiaries</a:t>
            </a:r>
          </a:p>
          <a:p>
            <a:pPr eaLnBrk="1" hangingPunct="1">
              <a:lnSpc>
                <a:spcPct val="80000"/>
              </a:lnSpc>
            </a:pPr>
            <a:r>
              <a:rPr lang="en-US" sz="2400" smtClean="0"/>
              <a:t>The </a:t>
            </a:r>
            <a:r>
              <a:rPr lang="en-US" sz="2400" u="sng" smtClean="0"/>
              <a:t>asset valuation reserve</a:t>
            </a:r>
            <a:r>
              <a:rPr lang="en-US" sz="2400" smtClean="0"/>
              <a:t> is a statutory accounting account designed to absorb asset value fluctuations not caused by changing interest rates</a:t>
            </a:r>
          </a:p>
        </p:txBody>
      </p:sp>
    </p:spTree>
  </p:cSld>
  <p:clrMapOvr>
    <a:masterClrMapping/>
  </p:clrMapOvr>
  <p:transition spd="med"/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058" name="Rectangle 2"/>
          <p:cNvSpPr>
            <a:spLocks noGrp="1" noChangeArrowheads="1"/>
          </p:cNvSpPr>
          <p:nvPr>
            <p:ph type="title" idx="4294967295"/>
          </p:nvPr>
        </p:nvSpPr>
        <p:spPr/>
        <p:txBody>
          <a:bodyPr anchor="ctr"/>
          <a:lstStyle/>
          <a:p>
            <a:pPr eaLnBrk="1" hangingPunct="1"/>
            <a:r>
              <a:rPr lang="en-US" sz="2800" smtClean="0"/>
              <a:t>Financial Statements of </a:t>
            </a:r>
            <a:br>
              <a:rPr lang="en-US" sz="2800" smtClean="0"/>
            </a:br>
            <a:r>
              <a:rPr lang="en-US" sz="2800" smtClean="0"/>
              <a:t>Life Insurers</a:t>
            </a:r>
          </a:p>
        </p:txBody>
      </p:sp>
      <p:sp>
        <p:nvSpPr>
          <p:cNvPr id="45059" name="Rectangle 3"/>
          <p:cNvSpPr>
            <a:spLocks noGrp="1" noChangeArrowheads="1"/>
          </p:cNvSpPr>
          <p:nvPr>
            <p:ph type="body" idx="4294967295"/>
          </p:nvPr>
        </p:nvSpPr>
        <p:spPr>
          <a:xfrm>
            <a:off x="304800" y="1752600"/>
            <a:ext cx="8610600" cy="4572000"/>
          </a:xfrm>
        </p:spPr>
        <p:txBody>
          <a:bodyPr rIns="91440"/>
          <a:lstStyle/>
          <a:p>
            <a:pPr eaLnBrk="1" hangingPunct="1">
              <a:lnSpc>
                <a:spcPct val="80000"/>
              </a:lnSpc>
            </a:pPr>
            <a:r>
              <a:rPr lang="en-US" sz="2400" smtClean="0"/>
              <a:t>Policyholders’ surplus is less volatile in the life insurance industry than in the property and casualty insurance industry</a:t>
            </a:r>
          </a:p>
          <a:p>
            <a:pPr eaLnBrk="1" hangingPunct="1">
              <a:lnSpc>
                <a:spcPct val="80000"/>
              </a:lnSpc>
            </a:pPr>
            <a:r>
              <a:rPr lang="en-US" sz="2400" smtClean="0"/>
              <a:t>Benefit payments, including death benefits paid to beneficiaries and annuity benefits paid to annuitants, are the life insurer’s major expense  </a:t>
            </a:r>
          </a:p>
          <a:p>
            <a:pPr eaLnBrk="1" hangingPunct="1">
              <a:lnSpc>
                <a:spcPct val="80000"/>
              </a:lnSpc>
            </a:pPr>
            <a:r>
              <a:rPr lang="en-US" sz="2400" smtClean="0"/>
              <a:t>A life insurer’s </a:t>
            </a:r>
            <a:r>
              <a:rPr lang="en-US" sz="2400" u="sng" smtClean="0"/>
              <a:t>net gain from operations</a:t>
            </a:r>
            <a:r>
              <a:rPr lang="en-US" sz="2400" smtClean="0"/>
              <a:t> equals total revenues less total expenses, policyowner dividends, and federal income taxes</a:t>
            </a:r>
          </a:p>
        </p:txBody>
      </p:sp>
    </p:spTree>
  </p:cSld>
  <p:clrMapOvr>
    <a:masterClrMapping/>
  </p:clrMapOvr>
  <p:transition spd="med"/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7106" name="Title 1"/>
          <p:cNvSpPr>
            <a:spLocks noGrp="1"/>
          </p:cNvSpPr>
          <p:nvPr>
            <p:ph type="title" idx="4294967295"/>
          </p:nvPr>
        </p:nvSpPr>
        <p:spPr>
          <a:xfrm>
            <a:off x="228600" y="152400"/>
            <a:ext cx="7315200" cy="1143000"/>
          </a:xfrm>
        </p:spPr>
        <p:txBody>
          <a:bodyPr anchor="ctr"/>
          <a:lstStyle/>
          <a:p>
            <a:pPr eaLnBrk="1" hangingPunct="1"/>
            <a:r>
              <a:rPr lang="en-US" sz="2800" smtClean="0"/>
              <a:t>Measuring the Performance of Life Insurers</a:t>
            </a:r>
          </a:p>
        </p:txBody>
      </p:sp>
      <p:sp>
        <p:nvSpPr>
          <p:cNvPr id="47107" name="Content Placeholder 2"/>
          <p:cNvSpPr>
            <a:spLocks noGrp="1"/>
          </p:cNvSpPr>
          <p:nvPr>
            <p:ph idx="4294967295"/>
          </p:nvPr>
        </p:nvSpPr>
        <p:spPr/>
        <p:txBody>
          <a:bodyPr rIns="91440"/>
          <a:lstStyle/>
          <a:p>
            <a:pPr eaLnBrk="1" hangingPunct="1"/>
            <a:r>
              <a:rPr lang="en-US" smtClean="0"/>
              <a:t>A number of measures can be used to gauge the performance of life insurers</a:t>
            </a:r>
          </a:p>
          <a:p>
            <a:pPr lvl="1" eaLnBrk="1" hangingPunct="1"/>
            <a:r>
              <a:rPr lang="en-US" smtClean="0"/>
              <a:t>Pre-tax or after-tax net income vs. total assets</a:t>
            </a:r>
          </a:p>
          <a:p>
            <a:pPr lvl="1" eaLnBrk="1" hangingPunct="1"/>
            <a:r>
              <a:rPr lang="en-US" smtClean="0"/>
              <a:t>Rate of return on policyowners’ surplus</a:t>
            </a:r>
          </a:p>
        </p:txBody>
      </p:sp>
    </p:spTree>
  </p:cSld>
  <p:clrMapOvr>
    <a:masterClrMapping/>
  </p:clrMapOvr>
  <p:transition spd="med"/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154" name="Rectangle 3"/>
          <p:cNvSpPr>
            <a:spLocks noGrp="1" noChangeArrowheads="1"/>
          </p:cNvSpPr>
          <p:nvPr>
            <p:ph type="title" idx="4294967295"/>
          </p:nvPr>
        </p:nvSpPr>
        <p:spPr/>
        <p:txBody>
          <a:bodyPr anchor="ctr"/>
          <a:lstStyle/>
          <a:p>
            <a:pPr eaLnBrk="1" hangingPunct="1"/>
            <a:r>
              <a:rPr lang="en-US" sz="2800" smtClean="0"/>
              <a:t>Ratemaking in Property and Casualty Insurance</a:t>
            </a:r>
            <a:endParaRPr lang="en-US" smtClean="0"/>
          </a:p>
        </p:txBody>
      </p:sp>
      <p:sp>
        <p:nvSpPr>
          <p:cNvPr id="49155" name="Rectangle 4"/>
          <p:cNvSpPr>
            <a:spLocks noGrp="1" noChangeArrowheads="1"/>
          </p:cNvSpPr>
          <p:nvPr>
            <p:ph type="body" idx="4294967295"/>
          </p:nvPr>
        </p:nvSpPr>
        <p:spPr>
          <a:xfrm>
            <a:off x="228600" y="1752600"/>
            <a:ext cx="8686800" cy="4648200"/>
          </a:xfrm>
        </p:spPr>
        <p:txBody>
          <a:bodyPr rIns="91440"/>
          <a:lstStyle/>
          <a:p>
            <a:pPr eaLnBrk="1" hangingPunct="1"/>
            <a:r>
              <a:rPr lang="en-US" smtClean="0"/>
              <a:t>State Laws Require:</a:t>
            </a:r>
          </a:p>
          <a:p>
            <a:pPr lvl="1" eaLnBrk="1" hangingPunct="1"/>
            <a:r>
              <a:rPr lang="en-US" smtClean="0"/>
              <a:t>Rates should be adequate for paying all losses and expenses</a:t>
            </a:r>
          </a:p>
          <a:p>
            <a:pPr lvl="1" eaLnBrk="1" hangingPunct="1"/>
            <a:r>
              <a:rPr lang="en-US" smtClean="0"/>
              <a:t>Rates should not be excessive, such that policyholders are paying more than the actual value of their protection</a:t>
            </a:r>
          </a:p>
          <a:p>
            <a:pPr lvl="1" eaLnBrk="1" hangingPunct="1"/>
            <a:r>
              <a:rPr lang="en-US" smtClean="0"/>
              <a:t>Rates must not be unfairly discriminatory; exposures that are similar with respect to losses and expenses should not be charged significantly different rates</a:t>
            </a:r>
          </a:p>
        </p:txBody>
      </p:sp>
    </p:spTree>
  </p:cSld>
  <p:clrMapOvr>
    <a:masterClrMapping/>
  </p:clrMapOvr>
  <p:transition spd="med"/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02" name="Rectangle 3"/>
          <p:cNvSpPr>
            <a:spLocks noGrp="1" noChangeArrowheads="1"/>
          </p:cNvSpPr>
          <p:nvPr>
            <p:ph type="title" idx="4294967295"/>
          </p:nvPr>
        </p:nvSpPr>
        <p:spPr/>
        <p:txBody>
          <a:bodyPr anchor="ctr"/>
          <a:lstStyle/>
          <a:p>
            <a:pPr eaLnBrk="1" hangingPunct="1"/>
            <a:r>
              <a:rPr lang="en-US" sz="2800" smtClean="0"/>
              <a:t>Ratemaking in Property and Casualty Insurance</a:t>
            </a:r>
          </a:p>
        </p:txBody>
      </p:sp>
      <p:sp>
        <p:nvSpPr>
          <p:cNvPr id="51203" name="Rectangle 4"/>
          <p:cNvSpPr>
            <a:spLocks noGrp="1" noChangeArrowheads="1"/>
          </p:cNvSpPr>
          <p:nvPr>
            <p:ph type="body" idx="4294967295"/>
          </p:nvPr>
        </p:nvSpPr>
        <p:spPr/>
        <p:txBody>
          <a:bodyPr rIns="91440"/>
          <a:lstStyle/>
          <a:p>
            <a:pPr eaLnBrk="1" hangingPunct="1">
              <a:spcBef>
                <a:spcPct val="50000"/>
              </a:spcBef>
            </a:pPr>
            <a:r>
              <a:rPr lang="en-US" smtClean="0"/>
              <a:t>Business Rate-Making Objectives include:</a:t>
            </a:r>
          </a:p>
          <a:p>
            <a:pPr lvl="1" eaLnBrk="1" hangingPunct="1">
              <a:spcBef>
                <a:spcPct val="50000"/>
              </a:spcBef>
            </a:pPr>
            <a:r>
              <a:rPr lang="en-US" smtClean="0"/>
              <a:t>Rates should be easy to understand.</a:t>
            </a:r>
          </a:p>
          <a:p>
            <a:pPr lvl="1" eaLnBrk="1" hangingPunct="1">
              <a:spcBef>
                <a:spcPct val="50000"/>
              </a:spcBef>
            </a:pPr>
            <a:r>
              <a:rPr lang="en-US" smtClean="0"/>
              <a:t>Rates should be stable over short periods of time</a:t>
            </a:r>
          </a:p>
          <a:p>
            <a:pPr lvl="1" eaLnBrk="1" hangingPunct="1">
              <a:spcBef>
                <a:spcPct val="50000"/>
              </a:spcBef>
            </a:pPr>
            <a:r>
              <a:rPr lang="en-US" smtClean="0"/>
              <a:t>Rates should be responsive to changing loss exposures and changing economic conditions</a:t>
            </a:r>
          </a:p>
          <a:p>
            <a:pPr lvl="1" eaLnBrk="1" hangingPunct="1">
              <a:spcBef>
                <a:spcPct val="50000"/>
              </a:spcBef>
            </a:pPr>
            <a:r>
              <a:rPr lang="en-US" smtClean="0"/>
              <a:t>Rates should encourage loss prevention</a:t>
            </a:r>
          </a:p>
        </p:txBody>
      </p:sp>
    </p:spTree>
  </p:cSld>
  <p:clrMapOvr>
    <a:masterClrMapping/>
  </p:clrMapOvr>
  <p:transition spd="med"/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3250" name="Rectangle 2"/>
          <p:cNvSpPr>
            <a:spLocks noGrp="1" noChangeArrowheads="1"/>
          </p:cNvSpPr>
          <p:nvPr>
            <p:ph type="title" idx="4294967295"/>
          </p:nvPr>
        </p:nvSpPr>
        <p:spPr/>
        <p:txBody>
          <a:bodyPr anchor="ctr"/>
          <a:lstStyle/>
          <a:p>
            <a:pPr eaLnBrk="1" hangingPunct="1"/>
            <a:r>
              <a:rPr lang="en-US" sz="2800" smtClean="0"/>
              <a:t>Ratemaking in Property and Casualty Insurance</a:t>
            </a:r>
          </a:p>
        </p:txBody>
      </p:sp>
      <p:sp>
        <p:nvSpPr>
          <p:cNvPr id="53251" name="Rectangle 3"/>
          <p:cNvSpPr>
            <a:spLocks noGrp="1" noChangeArrowheads="1"/>
          </p:cNvSpPr>
          <p:nvPr>
            <p:ph type="body" idx="4294967295"/>
          </p:nvPr>
        </p:nvSpPr>
        <p:spPr>
          <a:xfrm>
            <a:off x="228600" y="1752600"/>
            <a:ext cx="8686800" cy="4724400"/>
          </a:xfrm>
        </p:spPr>
        <p:txBody>
          <a:bodyPr rIns="91440"/>
          <a:lstStyle/>
          <a:p>
            <a:pPr eaLnBrk="1" hangingPunct="1">
              <a:lnSpc>
                <a:spcPct val="80000"/>
              </a:lnSpc>
            </a:pPr>
            <a:r>
              <a:rPr lang="en-US" sz="2000" smtClean="0"/>
              <a:t>A </a:t>
            </a:r>
            <a:r>
              <a:rPr lang="en-US" sz="2000" u="sng" smtClean="0"/>
              <a:t>rate</a:t>
            </a:r>
            <a:r>
              <a:rPr lang="en-US" sz="2000" smtClean="0"/>
              <a:t> is the price per unit of insurance.</a:t>
            </a:r>
          </a:p>
          <a:p>
            <a:pPr eaLnBrk="1" hangingPunct="1">
              <a:lnSpc>
                <a:spcPct val="80000"/>
              </a:lnSpc>
            </a:pPr>
            <a:r>
              <a:rPr lang="en-US" sz="2000" smtClean="0"/>
              <a:t>An </a:t>
            </a:r>
            <a:r>
              <a:rPr lang="en-US" sz="2000" u="sng" smtClean="0"/>
              <a:t>exposure unit</a:t>
            </a:r>
            <a:r>
              <a:rPr lang="en-US" sz="2000" smtClean="0"/>
              <a:t> is the unit of measurement used in insurance pricing, e.g., a car-year</a:t>
            </a:r>
          </a:p>
          <a:p>
            <a:pPr eaLnBrk="1" hangingPunct="1">
              <a:lnSpc>
                <a:spcPct val="80000"/>
              </a:lnSpc>
            </a:pPr>
            <a:r>
              <a:rPr lang="en-US" sz="2000" smtClean="0"/>
              <a:t>The </a:t>
            </a:r>
            <a:r>
              <a:rPr lang="en-US" sz="2000" u="sng" smtClean="0"/>
              <a:t>pure premium</a:t>
            </a:r>
            <a:r>
              <a:rPr lang="en-US" sz="2000" smtClean="0"/>
              <a:t> is the portion of the rate needed to pay losses and loss adjustment expenses</a:t>
            </a:r>
          </a:p>
          <a:p>
            <a:pPr eaLnBrk="1" hangingPunct="1">
              <a:lnSpc>
                <a:spcPct val="80000"/>
              </a:lnSpc>
            </a:pPr>
            <a:r>
              <a:rPr lang="en-US" sz="2000" u="sng" smtClean="0"/>
              <a:t>Loading</a:t>
            </a:r>
            <a:r>
              <a:rPr lang="en-US" sz="2000" smtClean="0"/>
              <a:t> is the amount that must be added to the pure premium for other expenses, profit, and a margin for contingencies</a:t>
            </a:r>
          </a:p>
          <a:p>
            <a:pPr eaLnBrk="1" hangingPunct="1">
              <a:lnSpc>
                <a:spcPct val="80000"/>
              </a:lnSpc>
            </a:pPr>
            <a:r>
              <a:rPr lang="en-US" sz="2000" smtClean="0"/>
              <a:t>The </a:t>
            </a:r>
            <a:r>
              <a:rPr lang="en-US" sz="2000" u="sng" smtClean="0"/>
              <a:t>gross rate</a:t>
            </a:r>
            <a:r>
              <a:rPr lang="en-US" sz="2000" smtClean="0"/>
              <a:t> consists of the pure premium and a loading element</a:t>
            </a:r>
          </a:p>
          <a:p>
            <a:pPr eaLnBrk="1" hangingPunct="1">
              <a:lnSpc>
                <a:spcPct val="80000"/>
              </a:lnSpc>
            </a:pPr>
            <a:r>
              <a:rPr lang="en-US" sz="2000" smtClean="0"/>
              <a:t>The </a:t>
            </a:r>
            <a:r>
              <a:rPr lang="en-US" sz="2000" u="sng" smtClean="0"/>
              <a:t>gross premium</a:t>
            </a:r>
            <a:r>
              <a:rPr lang="en-US" sz="2000" smtClean="0"/>
              <a:t> paid by the insured consists of the gross rate multiplied by the number of exposure units</a:t>
            </a:r>
          </a:p>
        </p:txBody>
      </p:sp>
    </p:spTree>
  </p:cSld>
  <p:clrMapOvr>
    <a:masterClrMapping/>
  </p:clrMapOvr>
  <p:transition spd="med"/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5298" name="Rectangle 2"/>
          <p:cNvSpPr>
            <a:spLocks noGrp="1" noChangeArrowheads="1"/>
          </p:cNvSpPr>
          <p:nvPr>
            <p:ph type="title" idx="4294967295"/>
          </p:nvPr>
        </p:nvSpPr>
        <p:spPr/>
        <p:txBody>
          <a:bodyPr anchor="ctr"/>
          <a:lstStyle/>
          <a:p>
            <a:pPr eaLnBrk="1" hangingPunct="1"/>
            <a:r>
              <a:rPr lang="en-US" sz="2800" smtClean="0"/>
              <a:t>Ratemaking in Property and Casualty Insurance</a:t>
            </a:r>
          </a:p>
        </p:txBody>
      </p:sp>
      <p:sp>
        <p:nvSpPr>
          <p:cNvPr id="55299" name="Rectangle 3"/>
          <p:cNvSpPr>
            <a:spLocks noGrp="1" noChangeArrowheads="1"/>
          </p:cNvSpPr>
          <p:nvPr>
            <p:ph type="body" idx="4294967295"/>
          </p:nvPr>
        </p:nvSpPr>
        <p:spPr/>
        <p:txBody>
          <a:bodyPr rIns="91440"/>
          <a:lstStyle/>
          <a:p>
            <a:pPr marL="609600" indent="-609600" eaLnBrk="1" hangingPunct="1"/>
            <a:r>
              <a:rPr lang="en-US" smtClean="0"/>
              <a:t>There are three basic rate making methods in property and casualty insurance:</a:t>
            </a:r>
          </a:p>
          <a:p>
            <a:pPr marL="990600" lvl="1" indent="-533400" eaLnBrk="1" hangingPunct="1">
              <a:buFont typeface="Times" panose="02020603050405020304" pitchFamily="18" charset="0"/>
              <a:buAutoNum type="arabicPeriod"/>
            </a:pPr>
            <a:r>
              <a:rPr lang="en-US" u="sng" smtClean="0"/>
              <a:t>Judgment rating</a:t>
            </a:r>
            <a:r>
              <a:rPr lang="en-US" smtClean="0"/>
              <a:t> means that each exposure is individually evaluated, and the rate is determined largely by the judgment of the underwriter</a:t>
            </a:r>
          </a:p>
          <a:p>
            <a:pPr marL="990600" lvl="1" indent="-533400" eaLnBrk="1" hangingPunct="1">
              <a:buFont typeface="Times" panose="02020603050405020304" pitchFamily="18" charset="0"/>
              <a:buAutoNum type="arabicPeriod"/>
            </a:pPr>
            <a:r>
              <a:rPr lang="en-US" u="sng" smtClean="0"/>
              <a:t>Class rating</a:t>
            </a:r>
            <a:r>
              <a:rPr lang="en-US" smtClean="0"/>
              <a:t> means that exposures with similar characteristics are placed in the same underwriting class, and each is charged the same rate</a:t>
            </a:r>
          </a:p>
        </p:txBody>
      </p:sp>
    </p:spTree>
  </p:cSld>
  <p:clrMapOvr>
    <a:masterClrMapping/>
  </p:clrMapOvr>
  <p:transition spd="med"/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7346" name="Rectangle 2"/>
          <p:cNvSpPr>
            <a:spLocks noGrp="1" noChangeArrowheads="1"/>
          </p:cNvSpPr>
          <p:nvPr>
            <p:ph type="title" idx="4294967295"/>
          </p:nvPr>
        </p:nvSpPr>
        <p:spPr/>
        <p:txBody>
          <a:bodyPr anchor="ctr"/>
          <a:lstStyle/>
          <a:p>
            <a:pPr eaLnBrk="1" hangingPunct="1"/>
            <a:r>
              <a:rPr lang="en-US" sz="2800" smtClean="0"/>
              <a:t>Ratemaking in Property and Casualty Insurance</a:t>
            </a:r>
          </a:p>
        </p:txBody>
      </p:sp>
      <p:sp>
        <p:nvSpPr>
          <p:cNvPr id="57347" name="Rectangle 3"/>
          <p:cNvSpPr>
            <a:spLocks noGrp="1" noChangeArrowheads="1"/>
          </p:cNvSpPr>
          <p:nvPr>
            <p:ph type="body" idx="4294967295"/>
          </p:nvPr>
        </p:nvSpPr>
        <p:spPr/>
        <p:txBody>
          <a:bodyPr rIns="91440"/>
          <a:lstStyle/>
          <a:p>
            <a:pPr lvl="1" eaLnBrk="1" hangingPunct="1"/>
            <a:r>
              <a:rPr lang="en-US" smtClean="0"/>
              <a:t>Class rates are determined using two basic methods:</a:t>
            </a:r>
          </a:p>
          <a:p>
            <a:pPr lvl="2" eaLnBrk="1" hangingPunct="1"/>
            <a:r>
              <a:rPr lang="en-US" smtClean="0"/>
              <a:t>Under the </a:t>
            </a:r>
            <a:r>
              <a:rPr lang="en-US" u="sng" smtClean="0"/>
              <a:t>pure premium method</a:t>
            </a:r>
            <a:r>
              <a:rPr lang="en-US" smtClean="0"/>
              <a:t>, the pure premium can be determined by dividing the dollar amount of incurred losses and loss-adjustment expenses by the number of exposure units</a:t>
            </a:r>
          </a:p>
          <a:p>
            <a:pPr lvl="2" eaLnBrk="1" hangingPunct="1"/>
            <a:r>
              <a:rPr lang="en-US" smtClean="0"/>
              <a:t>Under the </a:t>
            </a:r>
            <a:r>
              <a:rPr lang="en-US" u="sng" smtClean="0"/>
              <a:t>loss ratio method</a:t>
            </a:r>
            <a:r>
              <a:rPr lang="en-US" smtClean="0"/>
              <a:t>, the actual loss ratio is compared with the expected loss ratio, and the rate is adjusted accordingly</a:t>
            </a:r>
          </a:p>
          <a:p>
            <a:pPr eaLnBrk="1" hangingPunct="1"/>
            <a:endParaRPr lang="en-US" smtClean="0"/>
          </a:p>
        </p:txBody>
      </p:sp>
    </p:spTree>
  </p:cSld>
  <p:clrMapOvr>
    <a:masterClrMapping/>
  </p:clrMapOvr>
  <p:transition spd="med"/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9394" name="Rectangle 2"/>
          <p:cNvSpPr>
            <a:spLocks noGrp="1" noChangeArrowheads="1"/>
          </p:cNvSpPr>
          <p:nvPr>
            <p:ph type="title" idx="4294967295"/>
          </p:nvPr>
        </p:nvSpPr>
        <p:spPr/>
        <p:txBody>
          <a:bodyPr anchor="ctr"/>
          <a:lstStyle/>
          <a:p>
            <a:pPr eaLnBrk="1" hangingPunct="1"/>
            <a:r>
              <a:rPr lang="en-US" sz="2800" smtClean="0"/>
              <a:t>Ratemaking in Property and Casualty Insurance</a:t>
            </a:r>
          </a:p>
        </p:txBody>
      </p:sp>
      <p:sp>
        <p:nvSpPr>
          <p:cNvPr id="59395" name="Rectangle 3"/>
          <p:cNvSpPr>
            <a:spLocks noGrp="1" noChangeArrowheads="1"/>
          </p:cNvSpPr>
          <p:nvPr>
            <p:ph type="body" idx="4294967295"/>
          </p:nvPr>
        </p:nvSpPr>
        <p:spPr>
          <a:xfrm>
            <a:off x="228600" y="1752600"/>
            <a:ext cx="8686800" cy="4724400"/>
          </a:xfrm>
        </p:spPr>
        <p:txBody>
          <a:bodyPr rIns="91440"/>
          <a:lstStyle/>
          <a:p>
            <a:pPr marL="990600" lvl="1" indent="-533400" eaLnBrk="1" hangingPunct="1">
              <a:buFont typeface="Times" panose="02020603050405020304" pitchFamily="18" charset="0"/>
              <a:buAutoNum type="arabicPeriod" startAt="3"/>
            </a:pPr>
            <a:r>
              <a:rPr lang="en-US" u="sng" smtClean="0"/>
              <a:t>Merit rating</a:t>
            </a:r>
            <a:r>
              <a:rPr lang="en-US" smtClean="0"/>
              <a:t> is a rating plan by which class rates are adjusted upward or downward based on individual loss experience</a:t>
            </a:r>
          </a:p>
          <a:p>
            <a:pPr marL="1371600" lvl="2" indent="-457200" eaLnBrk="1" hangingPunct="1"/>
            <a:r>
              <a:rPr lang="en-US" smtClean="0"/>
              <a:t>Under a </a:t>
            </a:r>
            <a:r>
              <a:rPr lang="en-US" u="sng" smtClean="0"/>
              <a:t>schedule rating</a:t>
            </a:r>
            <a:r>
              <a:rPr lang="en-US" smtClean="0"/>
              <a:t> plan, each exposure is individually rated </a:t>
            </a:r>
          </a:p>
          <a:p>
            <a:pPr marL="1752600" lvl="3" indent="-381000" eaLnBrk="1" hangingPunct="1"/>
            <a:r>
              <a:rPr lang="en-US" smtClean="0"/>
              <a:t>A basis rate is determined for each exposure, which is then modified by debits or credits depending on the physical characteristics of the exposure</a:t>
            </a:r>
          </a:p>
          <a:p>
            <a:pPr marL="1752600" lvl="3" indent="-381000" eaLnBrk="1" hangingPunct="1"/>
            <a:r>
              <a:rPr lang="en-US" smtClean="0"/>
              <a:t>Commonly used in commercial property insurance</a:t>
            </a:r>
          </a:p>
        </p:txBody>
      </p:sp>
    </p:spTree>
  </p:cSld>
  <p:clrMapOvr>
    <a:masterClrMapping/>
  </p:clrMapOvr>
  <p:transition spd="med"/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42" name="Rectangle 2"/>
          <p:cNvSpPr>
            <a:spLocks noGrp="1" noChangeArrowheads="1"/>
          </p:cNvSpPr>
          <p:nvPr>
            <p:ph type="title" idx="4294967295"/>
          </p:nvPr>
        </p:nvSpPr>
        <p:spPr/>
        <p:txBody>
          <a:bodyPr anchor="ctr"/>
          <a:lstStyle/>
          <a:p>
            <a:pPr eaLnBrk="1" hangingPunct="1"/>
            <a:r>
              <a:rPr lang="en-US" sz="2800" smtClean="0"/>
              <a:t>Ratemaking in Property and Casualty Insurance</a:t>
            </a:r>
          </a:p>
        </p:txBody>
      </p:sp>
      <p:sp>
        <p:nvSpPr>
          <p:cNvPr id="61443" name="Rectangle 3"/>
          <p:cNvSpPr>
            <a:spLocks noGrp="1" noChangeArrowheads="1"/>
          </p:cNvSpPr>
          <p:nvPr>
            <p:ph type="body" idx="4294967295"/>
          </p:nvPr>
        </p:nvSpPr>
        <p:spPr>
          <a:xfrm>
            <a:off x="228600" y="1752600"/>
            <a:ext cx="8686800" cy="4572000"/>
          </a:xfrm>
        </p:spPr>
        <p:txBody>
          <a:bodyPr rIns="91440"/>
          <a:lstStyle/>
          <a:p>
            <a:pPr lvl="2" eaLnBrk="1" hangingPunct="1"/>
            <a:r>
              <a:rPr lang="en-US" smtClean="0"/>
              <a:t>Under </a:t>
            </a:r>
            <a:r>
              <a:rPr lang="en-US" u="sng" smtClean="0"/>
              <a:t>experience rating</a:t>
            </a:r>
            <a:r>
              <a:rPr lang="en-US" smtClean="0"/>
              <a:t>, the class or manual rate is adjusted upward or downward based on past loss experience</a:t>
            </a:r>
          </a:p>
          <a:p>
            <a:pPr lvl="3" eaLnBrk="1" hangingPunct="1"/>
            <a:r>
              <a:rPr lang="en-US" smtClean="0"/>
              <a:t>The insurer’s past loss experience is used to determine the premium for the next policy period</a:t>
            </a:r>
          </a:p>
          <a:p>
            <a:pPr lvl="2" eaLnBrk="1" hangingPunct="1"/>
            <a:r>
              <a:rPr lang="en-US" smtClean="0"/>
              <a:t>Under a </a:t>
            </a:r>
            <a:r>
              <a:rPr lang="en-US" u="sng" smtClean="0"/>
              <a:t>retrospective rating</a:t>
            </a:r>
            <a:r>
              <a:rPr lang="en-US" smtClean="0"/>
              <a:t> plan, the insured’s loss experience during the current policy period determines the actual premium paid for that period</a:t>
            </a:r>
          </a:p>
          <a:p>
            <a:pPr lvl="3" eaLnBrk="1" hangingPunct="1"/>
            <a:r>
              <a:rPr lang="en-US" smtClean="0"/>
              <a:t>A provisional premium is paid at the beginning of the policy period; the final premium is calculated at the end of the policy period</a:t>
            </a:r>
          </a:p>
          <a:p>
            <a:pPr lvl="3" eaLnBrk="1" hangingPunct="1"/>
            <a:r>
              <a:rPr lang="en-US" smtClean="0"/>
              <a:t>Commonly used in workers compensation insurance</a:t>
            </a:r>
          </a:p>
          <a:p>
            <a:pPr eaLnBrk="1" hangingPunct="1"/>
            <a:endParaRPr lang="en-US" smtClean="0"/>
          </a:p>
        </p:txBody>
      </p:sp>
    </p:spTree>
  </p:cSld>
  <p:clrMapOvr>
    <a:masterClrMapping/>
  </p:clrMapOvr>
  <p:transition spd="med"/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3490" name="Rectangle 2"/>
          <p:cNvSpPr>
            <a:spLocks noGrp="1" noChangeArrowheads="1"/>
          </p:cNvSpPr>
          <p:nvPr>
            <p:ph type="title" idx="4294967295"/>
          </p:nvPr>
        </p:nvSpPr>
        <p:spPr/>
        <p:txBody>
          <a:bodyPr anchor="ctr"/>
          <a:lstStyle/>
          <a:p>
            <a:pPr eaLnBrk="1" hangingPunct="1"/>
            <a:r>
              <a:rPr lang="en-US" smtClean="0"/>
              <a:t>Ratemaking in Life Insurance</a:t>
            </a:r>
          </a:p>
        </p:txBody>
      </p:sp>
      <p:sp>
        <p:nvSpPr>
          <p:cNvPr id="63491" name="Rectangle 3"/>
          <p:cNvSpPr>
            <a:spLocks noGrp="1" noChangeArrowheads="1"/>
          </p:cNvSpPr>
          <p:nvPr>
            <p:ph type="body" idx="4294967295"/>
          </p:nvPr>
        </p:nvSpPr>
        <p:spPr>
          <a:xfrm>
            <a:off x="304800" y="1600200"/>
            <a:ext cx="8294688" cy="3836988"/>
          </a:xfrm>
        </p:spPr>
        <p:txBody>
          <a:bodyPr rIns="91440"/>
          <a:lstStyle/>
          <a:p>
            <a:pPr eaLnBrk="1" hangingPunct="1">
              <a:lnSpc>
                <a:spcPct val="90000"/>
              </a:lnSpc>
            </a:pPr>
            <a:r>
              <a:rPr lang="en-US" sz="2400" smtClean="0"/>
              <a:t>Life insurance actuaries use a mortality table or individual company experience to determine the probability of death at each attained age</a:t>
            </a:r>
          </a:p>
          <a:p>
            <a:pPr eaLnBrk="1" hangingPunct="1">
              <a:lnSpc>
                <a:spcPct val="90000"/>
              </a:lnSpc>
            </a:pPr>
            <a:r>
              <a:rPr lang="en-US" sz="2400" smtClean="0"/>
              <a:t>The annual expected value of death claims equals the probability of death times the amount the insurer must pay if death occurs</a:t>
            </a:r>
          </a:p>
        </p:txBody>
      </p:sp>
    </p:spTree>
  </p:cSld>
  <p:clrMapOvr>
    <a:masterClrMapping/>
  </p:clrMapOvr>
  <p:transition spd="med"/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5538" name="Title 1"/>
          <p:cNvSpPr>
            <a:spLocks noGrp="1"/>
          </p:cNvSpPr>
          <p:nvPr>
            <p:ph type="title" idx="4294967295"/>
          </p:nvPr>
        </p:nvSpPr>
        <p:spPr/>
        <p:txBody>
          <a:bodyPr anchor="ctr"/>
          <a:lstStyle/>
          <a:p>
            <a:pPr eaLnBrk="1" hangingPunct="1"/>
            <a:r>
              <a:rPr lang="en-US" smtClean="0"/>
              <a:t>The Financial Crisis and Insurers</a:t>
            </a:r>
          </a:p>
        </p:txBody>
      </p:sp>
      <p:sp>
        <p:nvSpPr>
          <p:cNvPr id="65539" name="Content Placeholder 2"/>
          <p:cNvSpPr>
            <a:spLocks noGrp="1"/>
          </p:cNvSpPr>
          <p:nvPr>
            <p:ph idx="4294967295"/>
          </p:nvPr>
        </p:nvSpPr>
        <p:spPr/>
        <p:txBody>
          <a:bodyPr rIns="91440"/>
          <a:lstStyle/>
          <a:p>
            <a:pPr eaLnBrk="1" hangingPunct="1"/>
            <a:r>
              <a:rPr lang="en-US" sz="2400" smtClean="0"/>
              <a:t>The recent financial crisis has affected financial institutions in different ways</a:t>
            </a:r>
          </a:p>
          <a:p>
            <a:pPr lvl="1" eaLnBrk="1" hangingPunct="1"/>
            <a:r>
              <a:rPr lang="en-US" sz="2000" smtClean="0"/>
              <a:t>Banks were more negatively impacted as they issued the sub prime mortgage loans</a:t>
            </a:r>
          </a:p>
          <a:p>
            <a:pPr lvl="1" eaLnBrk="1" hangingPunct="1"/>
            <a:r>
              <a:rPr lang="en-US" sz="2000" smtClean="0"/>
              <a:t>Insurers were not heavily involved in sub prime lending</a:t>
            </a:r>
          </a:p>
          <a:p>
            <a:pPr lvl="1" eaLnBrk="1" hangingPunct="1"/>
            <a:r>
              <a:rPr lang="en-US" sz="2000" smtClean="0"/>
              <a:t>Insurers did not securitize the bad mortgage loans and mortgage debt was not a significant share of insurers’ investment portfolios</a:t>
            </a:r>
          </a:p>
          <a:p>
            <a:pPr lvl="1" eaLnBrk="1" hangingPunct="1"/>
            <a:r>
              <a:rPr lang="en-US" sz="2000" smtClean="0"/>
              <a:t>Insurers were most affected by the sharp decline in the value of their investment portfolios</a:t>
            </a:r>
          </a:p>
        </p:txBody>
      </p:sp>
    </p:spTree>
  </p:cSld>
  <p:clrMapOvr>
    <a:masterClrMapping/>
  </p:clrMapOvr>
  <p:transition spd="med"/>
  <p:timing>
    <p:tnLst>
      <p:par>
        <p:cTn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450" name="Rectangle 6"/>
          <p:cNvSpPr>
            <a:spLocks noGrp="1" noChangeArrowheads="1"/>
          </p:cNvSpPr>
          <p:nvPr>
            <p:ph type="subTitle" idx="4294967295"/>
          </p:nvPr>
        </p:nvSpPr>
        <p:spPr>
          <a:xfrm>
            <a:off x="990600" y="3124200"/>
            <a:ext cx="6705600" cy="914400"/>
          </a:xfrm>
          <a:solidFill>
            <a:srgbClr val="00B050"/>
          </a:solidFill>
        </p:spPr>
        <p:txBody>
          <a:bodyPr anchor="ctr"/>
          <a:lstStyle/>
          <a:p>
            <a:pPr marL="0" indent="0" algn="ctr" eaLnBrk="1" hangingPunct="1">
              <a:spcBef>
                <a:spcPct val="30000"/>
              </a:spcBef>
              <a:buClr>
                <a:schemeClr val="tx1"/>
              </a:buClr>
              <a:buFont typeface="Times" panose="02020603050405020304" pitchFamily="18" charset="0"/>
              <a:buNone/>
            </a:pPr>
            <a:r>
              <a:rPr lang="en-US" b="1" dirty="0" smtClean="0"/>
              <a:t>End of Lecture 13</a:t>
            </a:r>
          </a:p>
        </p:txBody>
      </p:sp>
    </p:spTree>
  </p:cSld>
  <p:clrMapOvr>
    <a:masterClrMapping/>
  </p:clrMapOvr>
  <p:transition spd="med"/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M00_REJDA_6117643_11_RMI_C00">
  <a:themeElements>
    <a:clrScheme name="M00_REJDA_6117643_11_RMI_C00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M00_REJDA_6117643_11_RMI_C00">
      <a:majorFont>
        <a:latin typeface="Verdana"/>
        <a:ea typeface=""/>
        <a:cs typeface=""/>
      </a:majorFont>
      <a:minorFont>
        <a:latin typeface="Verdana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  <a:extLst>
          <a:ext uri="{AF507438-7753-43E0-B8FC-AC1667EBCBE1}">
            <a14:hiddenEffects xmlns:a14="http://schemas.microsoft.com/office/drawing/2010/main" xmlns="">
              <a:effectLst>
                <a:outerShdw dist="35921" dir="2700000" algn="ctr" rotWithShape="0">
                  <a:schemeClr val="bg2"/>
                </a:outerShdw>
              </a:effectLst>
            </a14:hiddenEffects>
          </a:ext>
        </a:extLst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24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Times" panose="02020603050405020304" pitchFamily="18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  <a:extLst>
          <a:ext uri="{AF507438-7753-43E0-B8FC-AC1667EBCBE1}">
            <a14:hiddenEffects xmlns:a14="http://schemas.microsoft.com/office/drawing/2010/main" xmlns="">
              <a:effectLst>
                <a:outerShdw dist="35921" dir="2700000" algn="ctr" rotWithShape="0">
                  <a:schemeClr val="bg2"/>
                </a:outerShdw>
              </a:effectLst>
            </a14:hiddenEffects>
          </a:ext>
        </a:extLst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24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Times" panose="02020603050405020304" pitchFamily="18" charset="0"/>
          </a:defRPr>
        </a:defPPr>
      </a:lstStyle>
    </a:lnDef>
  </a:objectDefaults>
  <a:extraClrSchemeLst>
    <a:extraClrScheme>
      <a:clrScheme name="M00_REJDA_6117643_11_RMI_C00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M00_REJDA_6117643_11_RMI_C00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M00_REJDA_6117643_11_RMI_C00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M00_REJDA_6117643_11_RMI_C00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M00_REJDA_6117643_11_RMI_C00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M00_REJDA_6117643_11_RMI_C00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M00_REJDA_6117643_11_RMI_C00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713E39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BBAFAE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M00_REJDA_6117643_11_RMI_C00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M00_REJDA_6117643_11_RMI_C00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M00_REJDA_6117643_11_RMI_C00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M00_REJDA_6117643_11_RMI_C00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M00_REJDA_6117643_11_RMI_C00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  <a:extLst>
    <a:ext uri="{05A4C25C-085E-4340-85A3-A5531E510DB2}">
      <thm15:themeFamily xmlns:thm15="http://schemas.microsoft.com/office/thememl/2012/main" xmlns="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Macintosh HD:Users:stephanielindsey:Documents:AW_Rejda_PPT_Alison:Rejda_Template:M00_REJDA_6117643_11_RMI_C00.pot</Template>
  <TotalTime>1482</TotalTime>
  <Words>1504</Words>
  <Application>Microsoft Office PowerPoint</Application>
  <PresentationFormat>On-screen Show (4:3)</PresentationFormat>
  <Paragraphs>153</Paragraphs>
  <Slides>27</Slides>
  <Notes>27</Notes>
  <HiddenSlides>0</HiddenSlides>
  <MMClips>0</MMClips>
  <ScaleCrop>false</ScaleCrop>
  <HeadingPairs>
    <vt:vector size="6" baseType="variant">
      <vt:variant>
        <vt:lpstr>Theme</vt:lpstr>
      </vt:variant>
      <vt:variant>
        <vt:i4>1</vt:i4>
      </vt:variant>
      <vt:variant>
        <vt:lpstr>Embedded OLE Servers</vt:lpstr>
      </vt:variant>
      <vt:variant>
        <vt:i4>1</vt:i4>
      </vt:variant>
      <vt:variant>
        <vt:lpstr>Slide Titles</vt:lpstr>
      </vt:variant>
      <vt:variant>
        <vt:i4>27</vt:i4>
      </vt:variant>
    </vt:vector>
  </HeadingPairs>
  <TitlesOfParts>
    <vt:vector size="29" baseType="lpstr">
      <vt:lpstr>M00_REJDA_6117643_11_RMI_C00</vt:lpstr>
      <vt:lpstr>Equation</vt:lpstr>
      <vt:lpstr>Slide 1</vt:lpstr>
      <vt:lpstr>Agenda</vt:lpstr>
      <vt:lpstr>Financial Statements of Property and Casualty Insurers</vt:lpstr>
      <vt:lpstr>Exhibit 7.1  ABC Insurance Company </vt:lpstr>
      <vt:lpstr>Financial Statements of Property and Casualty Insurers</vt:lpstr>
      <vt:lpstr>Financial Statements of Property and Casualty Insurers</vt:lpstr>
      <vt:lpstr>Financial Statements of Property and Casualty Insurers</vt:lpstr>
      <vt:lpstr>Financial Statements of Property and Casualty Insurers</vt:lpstr>
      <vt:lpstr>Financial Statements of Property and Casualty Insurers</vt:lpstr>
      <vt:lpstr>Financial Statements of Property and Casualty Insurers</vt:lpstr>
      <vt:lpstr>Exhibit 7.2  ABC Insurance Company</vt:lpstr>
      <vt:lpstr>Measuring the Performance of Property and Casualty Insurers</vt:lpstr>
      <vt:lpstr>Measuring the Performance of Property and Casualty Insurers</vt:lpstr>
      <vt:lpstr>Financial Statements of  Life Insurers</vt:lpstr>
      <vt:lpstr>Financial Statements of  Life Insurers</vt:lpstr>
      <vt:lpstr>Financial Statements of  Life Insurers</vt:lpstr>
      <vt:lpstr>Measuring the Performance of Life Insurers</vt:lpstr>
      <vt:lpstr>Ratemaking in Property and Casualty Insurance</vt:lpstr>
      <vt:lpstr>Ratemaking in Property and Casualty Insurance</vt:lpstr>
      <vt:lpstr>Ratemaking in Property and Casualty Insurance</vt:lpstr>
      <vt:lpstr>Ratemaking in Property and Casualty Insurance</vt:lpstr>
      <vt:lpstr>Ratemaking in Property and Casualty Insurance</vt:lpstr>
      <vt:lpstr>Ratemaking in Property and Casualty Insurance</vt:lpstr>
      <vt:lpstr>Ratemaking in Property and Casualty Insurance</vt:lpstr>
      <vt:lpstr>Ratemaking in Life Insurance</vt:lpstr>
      <vt:lpstr>The Financial Crisis and Insurers</vt:lpstr>
      <vt:lpstr>Slide 27</vt:lpstr>
    </vt:vector>
  </TitlesOfParts>
  <Manager/>
  <Company>Copyright © 2011 Pearson Prentice Hall. All rights reserved.</Company>
  <LinksUpToDate>false</LinksUpToDate>
  <SharedDoc>false</SharedDoc>
  <HyperlinkBase/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Chapter 7</dc:title>
  <dc:subject>Financial Operations of Insurers</dc:subject>
  <dc:creator>George E. Rejda</dc:creator>
  <cp:keywords/>
  <dc:description/>
  <cp:lastModifiedBy>Administrator</cp:lastModifiedBy>
  <cp:revision>100</cp:revision>
  <dcterms:created xsi:type="dcterms:W3CDTF">2004-08-04T08:00:35Z</dcterms:created>
  <dcterms:modified xsi:type="dcterms:W3CDTF">2014-06-18T13:09:12Z</dcterms:modified>
  <cp:category/>
</cp:coreProperties>
</file>