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-159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7732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07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621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644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519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5123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512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803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547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867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972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CFC12-4E94-4B63-8926-4D6AD64AB0F6}" type="datetimeFigureOut">
              <a:rPr lang="en-US" smtClean="0"/>
              <a:pPr/>
              <a:t>3/27/2014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52CD2-5243-40F3-A0CF-F4CC18811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855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Lecture # 13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7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7087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Review of lecture # 12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833" y="1635999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last lesson plan was about the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Exponents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Must I ? Yes you must. 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You must/mustn’t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When/where/what must you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…..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aim was: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To present, practice and produce some forms of the present tense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of must for expressing obligation.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To develop listening skills for specific information.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To check or teach certain vocabulary items: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visa/valid/passport/to carry/ a gun/ an employer / a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vaccination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Teaching aids were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Picture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Cassette, 3 sets of handouts, 2 sets of cards, 2 OHP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transparencies, OHP, BB, Cassette player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76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Review of the lecture 12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Warm up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--T puts picture on BB and elicits from the class his possible name/age/job/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nationality, prompting if necessary.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--T writes most suitable suggestions under picture.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--T asks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to listen to cassette dialogue and compare their suggestions with the information given on the cassette.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Practice 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Production: role play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7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This lesson is given to a class of 20 students near the end of their first year of English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Aims: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present, practice and produce polite requests and some 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appropriate polite responses.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To revise the use of the simple past tense for narrative.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To revise some/any/a/one.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Exponents: Q. Could you lend me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a/some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---------------,please?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A. yes, of course.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yes, certainly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I’m afraid I haven’t got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any/one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</a:t>
            </a:r>
          </a:p>
          <a:p>
            <a:pPr marL="0" indent="0"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061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Assumed Knowledge: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students had already been taught have got, countable and uncountable and were familiar with the use of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/ some/ one/any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and with the vocabulary item broke.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Aids: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BB,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realia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game for free production stage.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55-60 minutes approximately</a:t>
            </a:r>
          </a:p>
        </p:txBody>
      </p:sp>
    </p:spTree>
    <p:extLst>
      <p:ext uri="{BB962C8B-B14F-4D97-AF65-F5344CB8AC3E}">
        <p14:creationId xmlns="" xmlns:p14="http://schemas.microsoft.com/office/powerpoint/2010/main" val="80477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Procedure: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Revision : dialogue  about the last weekend ( about 10 minutes)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 asks questions and builds  up the dialogue with one S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 A: Did you have a good weekend?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B: Yes, I did.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A: What did you do?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B: ---------------------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A: Really? /did you?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B: Yes, I ___________________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A: How nice!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572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TQues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-------------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S.answer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Tquestion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……..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Sanswer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(open pairs)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 asks question………….S answer (closed pairs)</a:t>
            </a:r>
          </a:p>
          <a:p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report back on what they have found out.</a:t>
            </a:r>
          </a:p>
          <a:p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ask T about T’s  weekend activities.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Note: the last two steps here should provide T with feedback on whether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can use the past tense.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---T pretends to be broke, having spent everything last weekend. This situation leads naturally into the presentation.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71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Presentation of polite Request with affirmative answer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---Marker sentence: TQ….S. ans. Could you lend me some money, please?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--Concept questions on polite forms etc.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e.g. Which is more polite</a:t>
            </a:r>
            <a:b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Can you……or could you …..?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---Repetition drill for intonation and pronunciation practice: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Chorus ….group –individual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---T tells S to ask for something politely.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----T introducing polite responses: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Yes, Certainly/of course                               Here your are.</a:t>
            </a: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310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Presentation of Polite Refusals (10 minutes)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---T introduces polite refusals in answer to Ss’ requests.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I’m afraid I haven’t got one/any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 gets several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to ask for things before going on to drilling the responses.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---Repetition drill: Chorus…group…individual.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T….Sans.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and Sans (open pair).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…..Sa (closed pairs)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---Mix positive and negative responses, to check that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know which response is appropriate to their own situations.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….Tans.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…..Sans (open pairs)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611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Practice:  dialogue (planning a party) (10 min.)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What do you need for a party?= vocabulary elicitation. If  any words are new to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write  them on BB after checking that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have got the pronunciation, including word stress, correct, .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--T reveals dialogue (below) on BB or OHP with polite requests and responses blanked out.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Note: ideally it should be written on BB or OHP transparency before the lesson begins and kept covered until this point.</a:t>
            </a:r>
          </a:p>
          <a:p>
            <a:pPr marL="0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Dialogue next Slide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52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A: I am having a party on Saturday. Would you like to come?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B: Yes, Thanks.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A: But I haven’t got any plates,--------- ---------------lend me---------?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B: Yes,_________ _________________.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: And I haven’t got a cork-screw; could ____________ _________me__?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B: I’m afraid________  ________   ________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Note: There must be a singular and plural in the dialogue and also the affirmative and negative responses.</a:t>
            </a:r>
          </a:p>
          <a:p>
            <a:pPr marL="0" indent="0">
              <a:buNone/>
            </a:pP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Tq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……..Sa.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(open pair)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….Sa (close: pairs)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Ask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to substitute other things needed for the party instead of plates and a cork-screw.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 gradually rubs off more and more of the ‘skeleton’ dialogue from BB as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become familiar with it.</a:t>
            </a: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0650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Writing Tasks</a:t>
            </a:r>
          </a:p>
          <a:p>
            <a:pPr marL="0" indent="0">
              <a:buNone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complete BB dialogue in Writing. T goes round checking written work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Production: game (10 min)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--T explains game and rules i.e.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are having a party but need to borrow lots of things for it.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Each student is given pictures of 4 objects and the aim of the game is to borrow as many things as possible from the others. All the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mingle around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classroom and ask if they can borrow things they need for the party (using the polite request form). S who has a picture of the object requested says: yes, certainly, here you are and hands over the card. S who has not got the object says: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 am afraid I haven’t got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one/any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can only ask each other one question and must then move on to somebody else.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57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Making and Responding to requests: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lesson plan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Suggested objects: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a/an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transistor/table-cloth/jug/corkscrew/bottle-opener/ ashtray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/records/ tapes/plates/glasses/cutlery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demonstrates games with one of the better Ss.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play the game. T sets a time limit of about 5 minutes.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--S who collects the most objects is the winner.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91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Review of lecture 13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802" y="1542290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 talked about another lesson plan on Making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Responding to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requests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Aims are: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To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present, practice and produce polite requests and some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appropriate polite responses.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revise the use of the simple past tense for narrative.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revise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some/any/a/one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Exponents: Q. Could you lend me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a/some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---------------,please?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A. yes, of course.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yes, certainly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I’m afraid I haven’t got </a:t>
            </a:r>
            <a:r>
              <a:rPr 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any/one</a:t>
            </a:r>
          </a:p>
          <a:p>
            <a:pPr marL="0" indent="0">
              <a:buNone/>
            </a:pPr>
            <a:endParaRPr lang="en-US" sz="1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90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 of lecture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Assumed Knowledge: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students had already been taught have got, countable and uncountable and were familiar with the use of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/ some/ one/any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and with the vocabulary item broke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Aids: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realia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game for free production stage.</a:t>
            </a:r>
          </a:p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55-60 minutes approximately</a:t>
            </a: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Procedure: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Revision of dialogue about the last weekend lasted for 10 min.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Presentation of polite requests with affirmative answer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Presentation of polite refusals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Practice dialogue  (planning a party)</a:t>
            </a:r>
          </a:p>
          <a:p>
            <a:pPr marL="0" indent="0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Writing task by students  and production game 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22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1123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Making and Responding to requests: a lesson plan</vt:lpstr>
      <vt:lpstr>Review of lecture # 12</vt:lpstr>
      <vt:lpstr>Review of the lecture 12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Making and Responding to requests: a lesson plan</vt:lpstr>
      <vt:lpstr>Review of lecture 13</vt:lpstr>
      <vt:lpstr>Summary of lecture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and Responding to requests: a lesson plan</dc:title>
  <dc:creator>DELL</dc:creator>
  <cp:lastModifiedBy>NTS</cp:lastModifiedBy>
  <cp:revision>22</cp:revision>
  <dcterms:created xsi:type="dcterms:W3CDTF">2014-03-07T13:00:38Z</dcterms:created>
  <dcterms:modified xsi:type="dcterms:W3CDTF">2014-03-27T07:21:00Z</dcterms:modified>
</cp:coreProperties>
</file>