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ink/ink2.xml" ContentType="application/inkml+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theme/theme6.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ppt/slideLayouts/slideLayout70.xml" ContentType="application/vnd.openxmlformats-officedocument.presentationml.slideLayout+xml"/>
  <Override PartName="/docProps/app.xml" ContentType="application/vnd.openxmlformats-officedocument.extended-properties+xml"/>
  <Override PartName="/ppt/ink/ink3.xml" ContentType="application/inkml+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ink/ink1.xml" ContentType="application/inkml+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slideMasters/slideMaster7.xml" ContentType="application/vnd.openxmlformats-officedocument.presentationml.slideMaster+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9.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 id="2147483687" r:id="rId2"/>
    <p:sldMasterId id="2147483700" r:id="rId3"/>
    <p:sldMasterId id="2147483713" r:id="rId4"/>
    <p:sldMasterId id="2147483726" r:id="rId5"/>
    <p:sldMasterId id="2147483739" r:id="rId6"/>
    <p:sldMasterId id="2147483752" r:id="rId7"/>
  </p:sldMasterIdLst>
  <p:notesMasterIdLst>
    <p:notesMasterId r:id="rId44"/>
  </p:notesMasterIdLst>
  <p:sldIdLst>
    <p:sldId id="297" r:id="rId8"/>
    <p:sldId id="291" r:id="rId9"/>
    <p:sldId id="257" r:id="rId10"/>
    <p:sldId id="264" r:id="rId11"/>
    <p:sldId id="265" r:id="rId12"/>
    <p:sldId id="266" r:id="rId13"/>
    <p:sldId id="267" r:id="rId14"/>
    <p:sldId id="268" r:id="rId15"/>
    <p:sldId id="269" r:id="rId16"/>
    <p:sldId id="270" r:id="rId17"/>
    <p:sldId id="292" r:id="rId18"/>
    <p:sldId id="272" r:id="rId19"/>
    <p:sldId id="273" r:id="rId20"/>
    <p:sldId id="293" r:id="rId21"/>
    <p:sldId id="274" r:id="rId22"/>
    <p:sldId id="275" r:id="rId23"/>
    <p:sldId id="294" r:id="rId24"/>
    <p:sldId id="276" r:id="rId25"/>
    <p:sldId id="277" r:id="rId26"/>
    <p:sldId id="295" r:id="rId27"/>
    <p:sldId id="285" r:id="rId28"/>
    <p:sldId id="296" r:id="rId29"/>
    <p:sldId id="286" r:id="rId30"/>
    <p:sldId id="298" r:id="rId31"/>
    <p:sldId id="299" r:id="rId32"/>
    <p:sldId id="300" r:id="rId33"/>
    <p:sldId id="301" r:id="rId34"/>
    <p:sldId id="302" r:id="rId35"/>
    <p:sldId id="303" r:id="rId36"/>
    <p:sldId id="304" r:id="rId37"/>
    <p:sldId id="305" r:id="rId38"/>
    <p:sldId id="307" r:id="rId39"/>
    <p:sldId id="308" r:id="rId40"/>
    <p:sldId id="310" r:id="rId41"/>
    <p:sldId id="311" r:id="rId42"/>
    <p:sldId id="312"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6402EB2F-3BBA-434D-87CE-F93C455D8545}">
          <p14:sldIdLst>
            <p14:sldId id="257"/>
            <p14:sldId id="258"/>
            <p14:sldId id="259"/>
            <p14:sldId id="260"/>
            <p14:sldId id="261"/>
            <p14:sldId id="262"/>
            <p14:sldId id="263"/>
            <p14:sldId id="291"/>
            <p14:sldId id="264"/>
            <p14:sldId id="265"/>
            <p14:sldId id="266"/>
            <p14:sldId id="267"/>
            <p14:sldId id="268"/>
            <p14:sldId id="269"/>
            <p14:sldId id="270"/>
            <p14:sldId id="292"/>
            <p14:sldId id="272"/>
            <p14:sldId id="273"/>
            <p14:sldId id="293"/>
            <p14:sldId id="274"/>
            <p14:sldId id="275"/>
            <p14:sldId id="294"/>
            <p14:sldId id="276"/>
            <p14:sldId id="277"/>
            <p14:sldId id="295"/>
            <p14:sldId id="285"/>
            <p14:sldId id="296"/>
            <p14:sldId id="286"/>
            <p14:sldId id="289"/>
            <p14:sldId id="29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28.36565" units="1/cm"/>
          <inkml:channelProperty channel="Y" name="resolution" value="28.33948" units="1/cm"/>
        </inkml:channelProperties>
      </inkml:inkSource>
      <inkml:timestamp xml:id="ts0" timeString="2010-03-21T21:04:14.04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1677 3067,'-25'0,"1"0,-26 0,0 25,26-25,-26 0,1 0,-1 0,25 0,1 0,-1 0,0 0,25 0,0 0,-25 0,25 0,-24 0,-1 0,0 0,0 0,0 0,25 0,-24 0,24 0,-25 0,0 0,0 0,1 0,-1 0,0 0,-24 24,24-24,-25 0,25 0,1 0,-26 0,25 0,1 0,-1 0,0 0,-24 0,24 0,0 0,0 0,0 0,1 0,-1 0,0 0,0 0,1 0,-1 0,0 0,25 0,-25 0,1 0,24 0,-50 0,50 0,-25 0,25 0,-25 0,25 0,-24 0,24 0,-25 0,0-24,25 24,-25-25,25 25,0-24,0-1,0 25,0-24,-24-1,24 25,0-24,0-1,0 25,0-24,0 24,0-25,0 0,0 1,0-1,0 1,0 24,0-25,0 1,0-1,0 1,0-1,0 1,0 24,0-25,0 1,0-1,0 25,24-25,-24 1,0-1,0 1,0-1,0-24,25 25,-25-1,0 1,0-1,25 0,-25 1,25-25,-25 24,0 1,0-1,0 1,24-1,-24 25,0-24,0-25,25 24,0 0,-25 1,0-1,25 1,-25-25,0 49,25-25,-25 1,24-1,-24 25,25-24,-25-1,25 1,-25 24,25 0,-1-25,-24 0,25 1,-25 24,50-25,-26 1,1 24,0 0,0-25,0 1,-1 24,26 0,-25 0,24 0,-24 0,24-25,-24 25,50 0,-26 0,-24 0,49 0,-49 0,49 0,-24 0,24 0,25 0,-49 0,-1 0,50 0,-49 25,24-25,-49 0,49 0,-24 24,49 1,-25-25,0 0,50 0,-25 24,25-24,-50 0,1 0,-1 25,-24-25,-1 0,1 0,24 0,-25 0,26 24,-26-24,26 0,-26 0,25 0,1 0,24 0,-25 0,-24 0,49 0,-50 0,1 0,49 0,-25 0,-24 0,24 0,-24 0,-1 25,25-25,-24 0,-1 0,1 0,24 0,-24 0,24 0,25 0,-49 0,-1 0,26 0,-26-25,25 25,-24-24,24 24,25 0,-49-25,49 25,-25-24,25 24,-24 0,-26-25,25 25,-24 0,24 0,1 0,-51-24,51 24,-26 0,26 0,-1 0,-25 0,26 0,-26 0,26 0,-1 0,0 0,-24 0,24 0,0 0,-24 0,24 0,-24 0,-1 0,-24 0,24 0,26 0,-26 0,1 0,-1 0,1 0,49 0,-49 0,-1 0,1 0,24 0,-25 0,1 0,0 0,-1 0,1 0,24 0,-25 0,1 0,24 0,-49 0,49 0,-24 0,-1 0,1 24,24-24,-24 0,-25 0,-1 0,1 25,0-25,0 0,-25 0,24 24,-24-24,25 0,0 25,-25-25,49 24,1 1,-25 0,0-1,24-24,1 25,-1 24,1-25,-26-24,26 25,-50-25,0 24,25-24,-25 25,0-1,0 1,0-1,0 1,0 0,-25-1,25 1,-25 24,25-25,-25 25,25-24,0-1,-24 1,24 24,0-49,-25 25,25-25,-25 24,25 25,-25-49,25 25,-24-25,24 24,-25-24,0 25,25-1,-25 1,1-25,-1 24,0 1,-25 0,26-1,-51-24,26 25,24-1,-24 1,24-25,0 24,0-24,-24 0,24 25,-25-1,26-24,-26 0,1 25,-1-25,-24 24,24 1,1-25,-50 49,24-49,1 25,24-1,-49-24,50 0,-25 25,24-25,-24 0,49 0,-49 24,-1-24,-24 25,25-25,24 0,-49 0,25 0,0 0,-1 0,1 0,25 0,-26 0,-24 0,25 0,24 0,-49 0,50 0,-26 0,1 0,-25 0,25 0,-1 0,1 0,25 0,-1 0,-24 0,24 0,26 0,-51 0,50 0,-24 0,-1 0,1 0,24 0,0 0,-24 0,-1 0,1 0,-1 0,25 0,-24 0,-25 0,49 0,-50 0,51 0,-51 0,26 0,-1 0,1 0,-1 0,1 0,24 0,-49 0,24 0,1 0,-1 0,-24 0,-1 0,1 0,25 0,-26 0,26 0,24 0,-25 0,1 0,24 0,-49 0,24 0,26 0,-26 0,0 0,1 0,-1 0,26 0,-26 0,1 0,-1 0,25 0,0 0,1 0,-26 0,1 0,24 0,-49 0,24 0,1 0,-1 0,0 0,1 0,24 0,-24 0,-1 0,1 0,24 0,-50 0,51 0,-26 0,25 0,1 24,-1-24,25 0,-25 0,0 0,1 0,-1 0,0 0,25 25,-25-25,0 0,25 0,-24 0,24 24,-25-24,0 0,-24 25,24-25,0 0,0 0,25 24,-24-24,24 0,-25 0</inkml:trace>
  <inkml:trace contextRef="#ctx0" brushRef="#br0" timeOffset="21232">12327 147,'-24'0,"-1"0,25 0,-50 0,25 0,1 0,-1 0,0 0,-24-24,24 24,-25 0,26 0,-26 0,0-25,1 25,-1 0,1 0,-1-25,1 25,24-24,-25 24,26 0,-1 0,0 0,-24 0,-1 0,25 0,-24 0,24 0,-24 0,-1-25,25 25,-24 0,-1 0,1 0,24 0,-25 0,26 0,-1 0,0 0,0 0,0 0,-24 0,24 0,0 0,-24 0,-1 0,1 0,-1 0,1 0,24 0,0 0,-24 0,24 0,0 0,25 0,-25 0,25 0,-24 0,-1 25,25-25,-25 0,0 0,25 0,-25 24,1-24,24 0,-25 25,25-25,-25 25,25-25,0 24,0 1,0-1,-25 1,1-1,24 1,0-25,-25 49,25-49,0 24,0 1,0-1,0 1,0 0,0-1,0-24,0 25,0-1,0-24,0 25,0-25,0 24,0-24,0 25,0-25,0 24,0-24,0 25,0-1,0 1,0-1,0-24,0 25,0 0,25-1,-25 1,0-25,0 24,0 1,24-25,-24 0,0 24,25-24,-25 25,25 24,0-49,-1 0,-24 24,25-24,0 0,-25 0,25 25,0-25,-1 0,1 24,25 1,-26-25,26 0,-1 25,1-25,24 0,-24 24,24-24,0 25,-24-25,-25 0,49 0,-49 0,24 24,1-24,-1 0,-24 0,25 0,24 25,-24-1,-1-24,50 0,-74 0,0 0,74 0,-25 0,25 0,50 0,-25 0,-50 0,50 0,-50 0,-24 0,49 0,-50 0,26 0,-1 0,50 0,-25 0,25 0,-50 0,0 0,25 0,-24 0,-1 0,0 0,0 0,1 0,-1 0,25 0,0 0,0 0,0 0,0 0,0 0,25 0,-25 0,0 0,-24 0,-50 0,49 0,-49 0,24 0,1 0,-1 0,1 0,-1 0,26 0,-51 0,26 0,-1 0,1 0,-25 0,24 0,-24 0,25 0,-26 0,75 0,-74 0,49 0,26 0,-26 0,0 0,25 0,-24 0,-1 0,25 0,-50 0,26 0,-1 0,0 0,1 0,-1 0,25 0,-25 0,1 0,-26 0,1 0,-1 0,1 0,-25 0,24 0,-24-24,0 24,24-25,-24 25,24 0,1 0,-25 0,0 0,24-24,-49 24,25 0,24 0,-24 0,0 0,0-25,-1 25,1 0,0 0,25-24,-50 24,0 0,24-25,26 25,-50 0,25 0,-1 0,1-25,0 25,0 0,24-24,-49 24,25 0,0 0,-25 0,25-25,-1 25,-24 0,25 0,-25 0,25 0,0-24,-25 24,24 0,1 0,0 0,0 0,-25 0,49 0,-49 0,50-25,-50 25,24 0,1 0,0 0,0 0,0 0,-1 0,-24 0,25-24,-25 24,25 0,0 0,-25 0,24 0,-24 0,25 0,0 0,-25 0,25-25,-25 25,24 0,1 0,0-24,-25 24,25 0,0-25,-1 1,-24 24,25-25,-25 25,0-24,25-1,-25 25,0-25,0 25,0-24,0-1,0 1,0-1,0 1,0 24,0-25,0 1,0 24,0-25,0 1,0 24,0-25,-25 25,25 0,-25-24,25 24,-24-25,24 0,-25 25,25-24,-25 24,25-25,-25 25,25 0,-25-24,25 24,-24 0,-1-25,25 25,-25 0,0 0,25-24,-24 24,-1 0,25 0,-25-25,0 25,1 0,-1 0,25 0,-25 0,25 0,-25 0,25 0,-25 0,-24-24,24 24,0 0,-24 0,24-25,-24 25,49 0,-25 0,0 0,0 0,-24-24,-1 24,1 0,24 0,-25 0,1-25,24 25,-24-24,-26 24,26 0,24 0,0 0,0-25,1 25,-1 0,0 0,-24 0,24 0,-25 0,1 0,-1 0,1 0,-1 0,1 0,-1 0,0 0,1 0,-1 0,1 0,-25 0,49 0,-49 0,49 0,-50 0,51 0,-51 0,26 0,-25 0,24 0,0 0,-49 0,50 0,-25 0,-50 0,49 0,1 0,0 0,-50 0,50 0,-25 0,24 0,1 0,24 0,-24 0,25 0,-26 0,51 0,-51 0,26 0,-1 0,1 0,-26 0,51 0,-26 0,0 0,-24 0,25 0,-1 0,1 0,-26 0,1 0,0 0,24 0,-24 0,24 0,1 0,-1 0,1 0,-26 0,26 0,-25 0,-1 0,1 0,0 0,-1-25,26 25,-1 0,-49-24,74 24,1 0,-26 0,1 0,-1 0,-24 0,49 0,-25 0,1 0,24 0,-24 0,-1 0,25 0,25 0,-24 0,-26 0,50 0,-25 0,0 0,1 0,-1 0,-25 0,50 0,0 0,-24 0,-1 24,0-24,25 25,-25-25,25 25,-24-25,24 24,-25-24,0 25</inkml:trace>
  <inkml:trace contextRef="#ctx0" brushRef="#br0" timeOffset="28642">13962 2527,'0'0,"-25"0,0 0,-24 0,-1 0,-24 0,25 0,-26 0,1-24,24 24,26-25,-1 25,0 0,-24 0,-1 0,0-24,26 24,-26 0,1 0,-1 0,1-25,-1 25,25 0,-24-24,24 24,-49-25,49 25,0 0,-24 0,24 0,-49 0,49 0,-50 0,51 0,-51 0,51 0,-51 0,26 0,24 0,-25 0,1 0,-1 0,1 0,24 0,-49 0,24 0,1 0,-26 0,1 0,0 0,49 0,-49 0,24 0,-24 0,49 0,-49 0,49 0,-49 0,24 0,1 0,-1 0,25 0,-24 0,-1 0,26 0,-26 0,25 0,-24 0,24 0,-25 0,26 0,-1 0,0 0,0 0,1 0,24 0,-25 0,0 0,0 0,25 0,-25 25,1-25,-1 0,0 0,0 0,25 0,-24 24,24-24,-25 0,0 0,0 0,25 0,0 0,-24 25,-1-25,0 0,25 0,-25 24,0-24,1 0,-1 25,25-25,-25 24,0-24,1 0,-1 0,0 25,0 0,1-1,24-24,0 25,-25-25,0 0,0 24,25 1,-25-1,25-24,0 25,-24-1,24 1,0-1,0 1,-25-1,25 1,0 0,0-1,0 1,0-25,-25 24,25-24,0 25,0-1,0-24,0 25,0-1,0 1,0-25,0 24,25-24,-25 25,25-1,-25-24,24 0,-24 25,25-25,0 25,0-1,0-24,-1 0,1 25,25-1,-26-24,26 25,-1-25,1 24,24 1,-24-25,24 24,-24-24,-26 0,26 25,0-25,-1 24,-24-24,49 0,0 0,-24 0,24 0,-49 0,49 0,1 0,-26 0,50 0,-74 0,49 25,1-1,-1-24,0 0,-24 0,-25 0,49 0,0 0,-24 0,24 0,-24 0,-1 0,25 0,1 0,-26 0,26 0,-1 25,0-25,50 25,-74-25,24 0,-25 0,26 24,-26-24,25 0,-24 0,0 0,-1 0,25 0,1 0,-26 0,26 25,24-25,-25 0,0 0,25 0,0 0,-49 0,49 0,0 0,-25 0,1 0,24 0,-25 0,0 0,1 0,24 0,-50 0,1 0,-1 0,26 0,-1 0,-49 0,49 0,-24 0,24 0,-49 0,49 0,-49 0,49 0,-49 0,49 0,-24 0,-1 0,1 0,-1 0,1 0,-1 0,1 0,-1 0,-24 0,49 0,-49 0,0 0,24 0,1 0,0 0,-26 0,26 0,-1 0,-24 0,49 0,-24 0,-25 0,24 0,1 0,-25 0,-1 0,26 0,-25 0,24 0,-24 0,25 0,-26 0,26 0,-1 0,-24 0,0 0,0 0,-1 0,1 0,0 0,0 0,-1 0,1 0,0 0,0 0,24 0,-24 0,25 0,-26 0,1 0,0 0,0 0,-1-25,1 25,0-24,0 24,0 0,24 0,1 0,-26 0,26 0,-25-25,-1 25,26 0,-25 0,24 0,-24-25,0 25,0 0,-1-24,1 24,0-49,24 49,-24-25,0 25,0-24,24-1,-49 25,25-24,0-1,0 1,-1 24,1-25,-25 25,25-24,-25-1,0 25,25-25,-25 1,0 24,0-25,0 1,0 24,0-25,0 1,0-1,0 25,0-24,0-1,0 1,0-1,0 25,0-24,0-1,0 0,0 25,0-24,-25-1,25 1,0 24,-25-25,25 25,0-24,0 24,0-25,0 25,-25-24,25 24,-24 0,24-25,-25 25,25-24,-25 24,25-25,-25 25,25 0,0-24,-24 24,-26-25,25 25,25 0,-25 0,1-25,-1 25,0 0,-24-24,49 24,-25 0,0 0,-24-25,24 25,0 0,25 0,-25 0,25 0,-49 0,24-24,0 24,0 0,1 0,-1 0,0 0,0 0,1 0,-1 0,-25 0,25 0,1 0,-26 0,25 0,-24 0,24 0,0 0,1 0,-26 0,25 0,-24 0,-1 0,25 0,-24 0,24 0,-24 0,24 0,0 0,0 0,-24 0,24 0,-25 0,1 0,24 0,0 0,-49 0,49 0,-24 0,-1 0,-24 24,24-24,-24 0,25 0,-1 25,-24-1,49-24,-25 0,26 0,-26 0,1 0,-1 0,0 0,26 0,-26 0,-24 0,49 0,-24 0,-1 0,25 0,1 0,-1 0,-25 0,25 0,-24 0,-1 0,26 0,-1 0,0 0,-24 0,-1 0,25 0,-24 0,24 0,0 0,0 0,-24 0,49 0,-25 0,0 0,25 0,-24 0,-1 0,0 0,0 0,0 0,1 0,-1 0,-25 0,26 0,-1 0,0 0,-24 0,49 0,-25 0,0 0,25 0,-25 0,0 0,25 0,-24 0,-1 0,0 0,0 25,1-25,-1 0,0 0,0 0,1 0,-1 0,0 0,25 0,-25 0,25 0,-24 0,24 25</inkml:trace>
  <inkml:trace contextRef="#ctx0" brushRef="#br0" timeOffset="36863">12303 4761,'-25'0,"-25"-25,25 25,1-25,-26 25,-24 0,49-24,-24 24,-1 0,25 0,0 0,-24-25,-1 25,1 0,-1-24,1 24,-1 0,-24 0,24 0,1 0,-1 0,1 0,-1 0,26 0,-1 0,-25 0,25 0,-24 0,-1 0,-24 0,49 0,-49 0,49 0,0 0,1 0,-1 0,-25 0,26 0,-51 0,51 0,-26 0,0 0,26 0,-1 0,0 0,-24 0,-1 0,25 0,-24 0,24 24,-25-24,26 0,-1 0,-25 0,26 25,-1-25,0 0,-24 0,49 0,-25 24,0-24,0 0,0 0,25 25,-24-25,-1 0,0 25,25-1,-25-24,25 25,-24-1,24 1,0-1,0-24,0 49,-25-49,25 25,0-1,0 1,0-25,0 24,0 1,0-25,0 0,0 25,0-1,25-24,-25 25,49 24,-49-49,25 24,-25-24,25 0,-1 25,-24-25,25 24,0-24,0 0,-25 25,25-25,-1 24,1-24,25 25,-50-25,49 25,-24-1,0 1,24-25,26 24,-26 1,1-25,-1 24,-24-24,24 25,-24-25,0 0,25 24,-26-24,26 0,-1 0,1 0,-25 0,-1 0,26 25,0-25,-1 0,1 24,24-24,25 0,0 0,-25 0,50 0,-50 25,1-25,-1 0,-24 0,24 0,-25 0,26 0,-26 0,26 0,-1 0,-49 0,49 0,-24 0,24 0,0 24,25-24,-24 0,24 0,-25 0,0 0,0 0,-24 0,24 0,-24 0,-1 0,26 0,-26 0,1 0,-1 0,26 0,-26 25,25-25,26 0,-26 0,0 0,0 0,1 0,-1 0,0 0,1 0,-1 0,0 0,1 0,-1 0,0 0,25 0,-24 0,-1 0,0 0,25 0,-49 0,24 0,-24 0,-1 0,1 0,-1 0,1 0,-1 0,1 0,-1 0,1-25,24 1,-24 24,-26 0,26 0,0 0,-26-25,1 25,0 0,0 0,24-24,1-1,-26 25,1 0,0 0,0-24,0 24,-1-25,1 25,0-24,-25 24,0-25,25 25,-1-24,-24-1,25 1,-25-1,0 0,50 1,-50-1,24 25,-24-49,25 49,-25-24,0-1,0 1,0 24,25-49,-25 24,0 0,0 25,0-24,0-1,0 25,0-24,0-1,0 1,-25 24,25-25,-25 25,25 0,-24-24,-1-25,0 24,25 25,-25-24,-24 24,24-25,0 25,-24-25,24 1,0-1,0 25,1-24,-1 24,-25 0,26-25,-1 25,-25 0,26-24,-26 24,0 0,26 0,-51 0,51-25,-26 25,-24-24,24 24,-24 0,0 0,-1 0,1-25,25 25,-1 0,-24 0,24 0,-24 0,49 0,-49 0,-1 0,1 0,-25 0,25 0,-1 0,1 0,0 0,-25 0,0 0,-25 0,25-24,-25 24,25 0,25 0,-1 0,-24 0,50 0,-26 0,26 0,-1 0,-24 0,49 0,0 0,-49 0,49 0,-24 0,24 0,0 0,-24 0,-1 0,26 0,-1 0,-25 0,25 0,1 0,-1 0,25 0,-25 0,25 0,-25 0,-24 24,24-24,0 0,1 25,-1-25,25 24,-25-24,0 25,0-25,25 0,-24 0,-1 24,25-24,-25 0,25 0,-25 25,1-1,-1-24,25 0,0 0,-25 0</inkml:trace>
</inkml:ink>
</file>

<file path=ppt/ink/ink2.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28.36565" units="1/cm"/>
          <inkml:channelProperty channel="Y" name="resolution" value="28.33948" units="1/cm"/>
        </inkml:channelProperties>
      </inkml:inkSource>
      <inkml:timestamp xml:id="ts0" timeString="2010-03-21T21:04:20.55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54 197,'0'0,"0"0,24 0,-24 0,50 0,-26-23,26 23,-25 0,49-24,-25 24,50 0,-49-24,73 1,1 23,-25 0,24-24,-24 1,-25 23,1-24,24 24,-50 0,0 0,1 0,-1 0,26 0,-1 0,0 0,25 0,-25 0,0 0,25 0,-49 0,24 0,0 0,50 0,-50 0,49 0,1 0,-50 0,74-24,-73 24,-26 0,25 0,25 0,-49 0,24 0,-25 0,1 0,24 0,-25 0,26 0,23 0,-48 0,24 0,0 0,-49 0,49 0,-24 0,-1 0,1 0,-1 0,0 0,1 0,-1 0,1 0,-1 0,50 0,-49 0,48 0,-23 0,24 0,-25 0,25 0,-25 0,-25 0,-24 24,24-24,-24 0,25 0,-26 0,1 24,25-24,-26 0,1 23,0-23,24 0,-24 24,-25-24,25 0,-1 0,-24 0,0 23,25-23,-25 24,25-24,0 24,-25-24,24 23,-24-23,25 24,-25-24,25 23,-25-23,24 24,1-24,-25 23,0 1,25-24,-25 24,0-24,0 23,0 1,0-1,0 1,0 0,0-1,0-23,0 24,0-1,0 1,0 0,0-24,0 23,0-23,0 24,0-1,0-23,0 24,0-1,0 1,0 0,-25-1,0 1,25-1,-24 1,24 0,-25 23,0-24,25 1,-24-1,-1-23,0 24,0 0,1 23,-1-24,0-23,-24 24,-1 0,1-1,-1 1,1-1,-25-23,0 24,24-24,-24 0,0 23,0-23,-1 24,26-24,-25 0,24 0,-24 0,0 0,25 0,-26 0,1 0,0 0,25 0,-26 0,26 0,-25 0,49 0,-49 0,24 0,1 0,-25 0,0 0,-1 0,1 0,0 0,25 0,-26 0,1 0,25 0,-25 0,24 0,-24 0,0 0,24 0,-49 0,50 0,0 0,-26 0,51 0,-51 0,26 0,24 0,-24 0,-1 0,26 0,-51 0,26 0,0 0,-1 0,1 0,-1 0,-24 0,25 0,-26 0,26 0,-1 0,1 0,0 0,-1 0,1 0,-1 0,1 0,-1 0,26 0,-26 0,-24 0,49 0,-24 0,-1 0,1 0,-1 0,1-24,-25 1,49 23,0 0,1 0,-26-24,1 1,-25-1,24 1,25-1,-24 0,-1 24,26-23,-26-1,50 1,-24-1,-1 0,0 1,-24 23,24-47,-25 23,26 1,-1-1,25 0,-25 1,1-1,24 1,-25-1,25 24,0-24,-25 1,25-24,0 23,0 24,0-23,0-1,0 24,0-24,0 1,0-1,0 24,0-23,0-1,0 0,0 24,0-23,0 23,0-24,25 24,-25 0,0-23,0 23,25-24,-25 24,0-24,24 24,-24-23,25-1,-25 24,25-23,-25 23,0 0,24 0,1-24,-25 24,25 0,-25-23,25 23,-1-24,-24 0</inkml:trace>
</inkml:ink>
</file>

<file path=ppt/ink/ink3.xml><?xml version="1.0" encoding="utf-8"?>
<inkml:ink xmlns:inkml="http://www.w3.org/2003/InkML">
  <inkml:definitions>
    <inkml:context xml:id="ctx0">
      <inkml:inkSource xml:id="inkSrc0">
        <inkml:traceFormat>
          <inkml:channel name="X" type="integer" max="1024" units="cm"/>
          <inkml:channel name="Y" type="integer" max="768" units="cm"/>
        </inkml:traceFormat>
        <inkml:channelProperties>
          <inkml:channelProperty channel="X" name="resolution" value="28.36565" units="1/cm"/>
          <inkml:channelProperty channel="Y" name="resolution" value="28.33948" units="1/cm"/>
        </inkml:channelProperties>
      </inkml:inkSource>
      <inkml:timestamp xml:id="ts0" timeString="2010-03-21T21:04:25.60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3572 28,'-25'-24,"25"24,-25 0,0 0,-24 0,24 0,0 0,-24 0,24 0,0 0,-25 0,1 0,-1 0,26 0,-26 0,0 0,26 0,-26 0,25 0,-24 0,-1 0,1 0,-1 24,25-24,-24 0,-1 0,25 0,-24 25,24-25,-24 0,-26 0,50 0,-24 24,-1 1,1-25,-26 0,51 0,-26 0,1 0,-26 0,26 0,-1 0,1 0,-1 0,0 0,1 0,-1 0,1 0,-1 0,1 0,24 24,-25-24,26 0,-26 0,25 0,-24 25,-1-25,25 0,-24 0,-1 0,1 0,24 24,-25-24,26 0,-26 25,25-25,0 0,1 24,-1-24,0 0,0 25,1-25,24 0,-25 24,25-24,-25 0,25 0,-25 25,0-25,25 0,-24 24,-1-24,0 25,0-25,1 24,-1-24,25 25,-25-25,25 0,-25 24,0-24,1 25,24-25,-25 24,0-24,0 25,-24-25,49 24,-25-24,25 25,-25-25,0 24,25-24,-24 0,24 25,-25-25,25 24,-25 1,0-25,25 24,-24 1,24-1,0-24,0 25,0-1,0-24,0 25,0-1,0 1,0-1,0-24,0 49,24-49,-24 0,0 25,50 24,-25 0,-25-25,24 1,-24-25,25 0,-25 24,25 1,0-1,-25-24,25 25,-1-1,1-24,49 49,-24-49,24 25,1-1,73-24,-24 24,0 1,-25-1,25-24,-25 0,0 25,-24-1,24-24,25 25,0-25,24 0,-24 0,-25 0,99 0,-24 49,-25-25,24 1,-148-25,49 0,25 0,25 0,25 0,-50 0,-99 0,49 0,51 0,48 0,-24 0,0 0,0 0,25 0,-1 0,1 0,-25 0,0 0,24 0,-49 0,1 0,23 0,1 0,-49 0,49 0,-1-25,1 1,-25-1,75 1,-50 24,49 0,-49 0,-25 0,50 0,-25 0,24-25,-24 25,-25 0,50 0,-25-24,0 24,-25 0,0-25,0 25,-99 0,50 0,24 0,0 0,26 0,-1 0,0 0,0 0,0 0,-25 0,25 0,25 0,-49 0,-1 0,0 0,25 0,-24 0,-1 0,25 0,-24 0,-1 0,50 0,-75 0,50 0,1 0,-1 0,-25 0,-24 0,24 0,-25 0,26 0,-26 0,1 0,24 0,1 0,-26 0,25 0,-24 0,0 0,24 0,-25 0,26 0,-50 0,24 0,1-24,-1-1,-24 25,49-24,-49 24,25 0,-26-24,26-1,24 25,-24-24,-1 24,1-25,-25 1,24 24,26-25,-51 25,51-24,-26-1,1 25,-25-24,-1 24,1-25,0 25,0-24,-25 24,25 0,-1-25,-24 25,25-24,0 24,0-25,-25 1,24 24,1-25,-25 1,25-1,-25 25,25-24,-25 24,0-25,0-24,0 25,0-1,0 1,0-1,0 1,-25-25,25 24,-25 1,25 24,-25-25,25 1,-24-1,24 1,-25-1,0 1,0-1,1 1,24-1,-25 25,25-24,-25 24,0-25,0 25,25 0,-24 0,24 0,-50 0,50 0,-25 0,1-24,-26 24,0 0,26 0,-51 0,1 0,24-25,-49 1,25 24,0 0,24 0,-24 0,24 0,1 0,-26 0,-24 0,25 0,-25 0,-25 0,25 0,-25-25,25 25,0 0,0 0,-25 0,-25-24,25 24,0-25,0 25,0 0,25 0,-25 0,50 0,-25 0,0 0,49 0,-49 0,-25 0,0 0,1 0,-51 0,25 0,-24 0,24 0,1 0,-26 0,50 0,-24 0,49 0,-25 0,-50 0,26 0,-1 0,0 0,1 0,-1 0,50 0,24 0,-24 0,0 0,25 0,-25 0,24 0,26 0,-25 0,-1 0,26 0,-50-24,49 24,-24 0,-25-25,49 25,-49 0,25-24,24 24,0 0,-24 0,49-25,-24 25,24 0,0 0,0 0,1 0,24 0,-25 0,25 0,-25 0,0 0,1 0,-1 0,0 0,-25 0,26 0,-1 0,-25 0,26 0,-1 0,-25 0,25 0,1 0,-1 0,0 0,0 0,1 0,-1 0,25 0,-25 0,0 0,25 0,-25 0,-24 0,24 0,-24-24,24 24,-50 0,51 0,-1 0,0 0,25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5119D1-A0D8-4CAD-972B-F46B00439CA9}" type="datetimeFigureOut">
              <a:rPr lang="en-US" smtClean="0"/>
              <a:pPr/>
              <a:t>3/21/2014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EE7F00-B29C-4B72-B567-0C086608A026}" type="slidenum">
              <a:rPr lang="en-US" smtClean="0"/>
              <a:pPr/>
              <a:t>‹#›</a:t>
            </a:fld>
            <a:endParaRPr lang="en-US"/>
          </a:p>
        </p:txBody>
      </p:sp>
    </p:spTree>
    <p:extLst>
      <p:ext uri="{BB962C8B-B14F-4D97-AF65-F5344CB8AC3E}">
        <p14:creationId xmlns:p14="http://schemas.microsoft.com/office/powerpoint/2010/main" xmlns="" val="30066556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xfrm>
            <a:off x="1143000" y="746125"/>
            <a:ext cx="4572000" cy="3429000"/>
          </a:xfrm>
          <a:ln/>
        </p:spPr>
      </p:sp>
      <p:sp>
        <p:nvSpPr>
          <p:cNvPr id="1433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1434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E075329-60C5-48E8-9C08-70F551C63512}" type="slidenum">
              <a:rPr lang="en-GB" smtClean="0"/>
              <a:pPr eaLnBrk="1" hangingPunct="1"/>
              <a:t>25</a:t>
            </a:fld>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sp>
      <p:sp>
        <p:nvSpPr>
          <p:cNvPr id="1536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1536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EE2DBBF-83AD-49AF-B90E-A0BC25CA00ED}" type="slidenum">
              <a:rPr lang="en-GB" smtClean="0"/>
              <a:pPr eaLnBrk="1" hangingPunct="1"/>
              <a:t>26</a:t>
            </a:fld>
            <a:endParaRPr lang="en-GB"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1638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10105BC-6800-43F9-8A1F-DDFB91798B36}" type="slidenum">
              <a:rPr lang="en-GB" smtClean="0"/>
              <a:pPr eaLnBrk="1" hangingPunct="1"/>
              <a:t>27</a:t>
            </a:fld>
            <a:endParaRPr lang="en-GB"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1741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8BB9FC9-20D0-4F05-BAD1-CFCBE89334BA}" type="slidenum">
              <a:rPr lang="en-GB" smtClean="0"/>
              <a:pPr eaLnBrk="1" hangingPunct="1"/>
              <a:t>28</a:t>
            </a:fld>
            <a:endParaRPr lang="en-GB"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1843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FEC1D04-1F2D-4E0C-87B7-966B35076BCD}" type="slidenum">
              <a:rPr lang="en-GB" smtClean="0"/>
              <a:pPr eaLnBrk="1" hangingPunct="1"/>
              <a:t>29</a:t>
            </a:fld>
            <a:endParaRPr lang="en-GB"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D0BC902-A4A2-40D4-AB21-3ACF8A93279E}" type="slidenum">
              <a:rPr lang="en-GB" smtClean="0"/>
              <a:pPr eaLnBrk="1" hangingPunct="1"/>
              <a:t>30</a:t>
            </a:fld>
            <a:endParaRPr lang="en-GB" smtClean="0"/>
          </a:p>
        </p:txBody>
      </p:sp>
      <p:sp>
        <p:nvSpPr>
          <p:cNvPr id="19459" name="Rectangle 2"/>
          <p:cNvSpPr>
            <a:spLocks noGrp="1" noRot="1" noChangeAspect="1" noChangeArrowheads="1" noTextEdit="1"/>
          </p:cNvSpPr>
          <p:nvPr>
            <p:ph type="sldImg"/>
          </p:nvPr>
        </p:nvSpPr>
        <p:spPr>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2048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79F2D26-BBB4-480D-9ED2-57D57F4ACAB7}" type="slidenum">
              <a:rPr lang="en-GB" smtClean="0"/>
              <a:pPr eaLnBrk="1" hangingPunct="1"/>
              <a:t>31</a:t>
            </a:fld>
            <a:endParaRPr lang="en-GB"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2253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B563C9C-C46E-438B-A8C2-4839DFEED925}" type="slidenum">
              <a:rPr lang="en-GB" smtClean="0"/>
              <a:pPr eaLnBrk="1" hangingPunct="1"/>
              <a:t>32</a:t>
            </a:fld>
            <a:endParaRPr lang="en-GB"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1F96DE1-B064-463C-BB4C-6D8FE4CDCD26}" type="slidenum">
              <a:rPr lang="en-GB" smtClean="0"/>
              <a:pPr eaLnBrk="1" hangingPunct="1"/>
              <a:t>33</a:t>
            </a:fld>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526525A2-01F6-4DD5-A79B-A45AA80A67D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526525A2-01F6-4DD5-A79B-A45AA80A67DE}"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526525A2-01F6-4DD5-A79B-A45AA80A67DE}"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endParaRPr lang="en-US"/>
          </a:p>
        </p:txBody>
      </p:sp>
      <p:sp>
        <p:nvSpPr>
          <p:cNvPr id="10" name="Slide Number Placeholder 9"/>
          <p:cNvSpPr>
            <a:spLocks noGrp="1"/>
          </p:cNvSpPr>
          <p:nvPr>
            <p:ph type="sldNum" sz="quarter" idx="16"/>
          </p:nvPr>
        </p:nvSpPr>
        <p:spPr/>
        <p:txBody>
          <a:bodyPr rtlCol="0"/>
          <a:lstStyle/>
          <a:p>
            <a:fld id="{526525A2-01F6-4DD5-A79B-A45AA80A67D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endParaRPr lang="en-US"/>
          </a:p>
        </p:txBody>
      </p:sp>
      <p:sp>
        <p:nvSpPr>
          <p:cNvPr id="12" name="Slide Number Placeholder 11"/>
          <p:cNvSpPr>
            <a:spLocks noGrp="1"/>
          </p:cNvSpPr>
          <p:nvPr>
            <p:ph type="sldNum" sz="quarter" idx="16"/>
          </p:nvPr>
        </p:nvSpPr>
        <p:spPr/>
        <p:txBody>
          <a:bodyPr rtlCol="0"/>
          <a:lstStyle/>
          <a:p>
            <a:fld id="{526525A2-01F6-4DD5-A79B-A45AA80A67D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526525A2-01F6-4DD5-A79B-A45AA80A67D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526525A2-01F6-4DD5-A79B-A45AA80A67D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26525A2-01F6-4DD5-A79B-A45AA80A67DE}"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526525A2-01F6-4DD5-A79B-A45AA80A67DE}"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6525A2-01F6-4DD5-A79B-A45AA80A67D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526525A2-01F6-4DD5-A79B-A45AA80A67D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solidFill>
                <a:srgbClr val="CCD1B9"/>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526525A2-01F6-4DD5-A79B-A45AA80A67DE}" type="slidenum">
              <a:rPr lang="en-US" smtClean="0">
                <a:solidFill>
                  <a:srgbClr val="CCD1B9"/>
                </a:solidFill>
              </a:rPr>
              <a:pPr/>
              <a:t>‹#›</a:t>
            </a:fld>
            <a:endParaRPr lang="en-US">
              <a:solidFill>
                <a:srgbClr val="CCD1B9"/>
              </a:solidFill>
            </a:endParaRPr>
          </a:p>
        </p:txBody>
      </p:sp>
    </p:spTree>
    <p:extLst>
      <p:ext uri="{BB962C8B-B14F-4D97-AF65-F5344CB8AC3E}">
        <p14:creationId xmlns:p14="http://schemas.microsoft.com/office/powerpoint/2010/main" xmlns="" val="2918377226"/>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a:solidFill>
                <a:srgbClr val="534949"/>
              </a:solidFill>
            </a:endParaRPr>
          </a:p>
        </p:txBody>
      </p:sp>
      <p:sp>
        <p:nvSpPr>
          <p:cNvPr id="5" name="Footer Placeholder 4"/>
          <p:cNvSpPr>
            <a:spLocks noGrp="1"/>
          </p:cNvSpPr>
          <p:nvPr>
            <p:ph type="ftr" sz="quarter" idx="11"/>
          </p:nvPr>
        </p:nvSpPr>
        <p:spPr/>
        <p:txBody>
          <a:bodyPr/>
          <a:lstStyle/>
          <a:p>
            <a:endParaRPr lang="en-US">
              <a:solidFill>
                <a:srgbClr val="534949"/>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526525A2-01F6-4DD5-A79B-A45AA80A67DE}"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xmlns="" val="42485549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endParaRPr lang="en-US">
              <a:solidFill>
                <a:srgbClr val="534949"/>
              </a:solidFill>
            </a:endParaRPr>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526525A2-01F6-4DD5-A79B-A45AA80A67D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534949"/>
              </a:solidFill>
            </a:endParaRPr>
          </a:p>
        </p:txBody>
      </p:sp>
    </p:spTree>
    <p:extLst>
      <p:ext uri="{BB962C8B-B14F-4D97-AF65-F5344CB8AC3E}">
        <p14:creationId xmlns:p14="http://schemas.microsoft.com/office/powerpoint/2010/main" xmlns="" val="1320857345"/>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endParaRPr lang="en-US">
              <a:solidFill>
                <a:srgbClr val="534949"/>
              </a:solidFill>
            </a:endParaRPr>
          </a:p>
        </p:txBody>
      </p:sp>
      <p:sp>
        <p:nvSpPr>
          <p:cNvPr id="10" name="Slide Number Placeholder 9"/>
          <p:cNvSpPr>
            <a:spLocks noGrp="1"/>
          </p:cNvSpPr>
          <p:nvPr>
            <p:ph type="sldNum" sz="quarter" idx="16"/>
          </p:nvPr>
        </p:nvSpPr>
        <p:spPr/>
        <p:txBody>
          <a:bodyPr rtlCol="0"/>
          <a:lstStyle/>
          <a:p>
            <a:fld id="{526525A2-01F6-4DD5-A79B-A45AA80A67D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534949"/>
              </a:solidFill>
            </a:endParaRPr>
          </a:p>
        </p:txBody>
      </p:sp>
    </p:spTree>
    <p:extLst>
      <p:ext uri="{BB962C8B-B14F-4D97-AF65-F5344CB8AC3E}">
        <p14:creationId xmlns:p14="http://schemas.microsoft.com/office/powerpoint/2010/main" xmlns="" val="23362791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endParaRPr lang="en-US">
              <a:solidFill>
                <a:srgbClr val="534949"/>
              </a:solidFill>
            </a:endParaRPr>
          </a:p>
        </p:txBody>
      </p:sp>
      <p:sp>
        <p:nvSpPr>
          <p:cNvPr id="12" name="Slide Number Placeholder 11"/>
          <p:cNvSpPr>
            <a:spLocks noGrp="1"/>
          </p:cNvSpPr>
          <p:nvPr>
            <p:ph type="sldNum" sz="quarter" idx="16"/>
          </p:nvPr>
        </p:nvSpPr>
        <p:spPr/>
        <p:txBody>
          <a:bodyPr rtlCol="0"/>
          <a:lstStyle/>
          <a:p>
            <a:fld id="{526525A2-01F6-4DD5-A79B-A45AA80A67D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534949"/>
              </a:solidFill>
            </a:endParaRP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xmlns="" val="12363526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a:solidFill>
                <a:srgbClr val="534949"/>
              </a:solidFill>
            </a:endParaRPr>
          </a:p>
        </p:txBody>
      </p:sp>
      <p:sp>
        <p:nvSpPr>
          <p:cNvPr id="4" name="Footer Placeholder 3"/>
          <p:cNvSpPr>
            <a:spLocks noGrp="1"/>
          </p:cNvSpPr>
          <p:nvPr>
            <p:ph type="ftr" sz="quarter" idx="11"/>
          </p:nvPr>
        </p:nvSpPr>
        <p:spPr/>
        <p:txBody>
          <a:bodyPr/>
          <a:lstStyle/>
          <a:p>
            <a:endParaRPr lang="en-US">
              <a:solidFill>
                <a:srgbClr val="534949"/>
              </a:solidFill>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526525A2-01F6-4DD5-A79B-A45AA80A67DE}" type="slidenum">
              <a:rPr lang="en-US" smtClean="0"/>
              <a:pPr/>
              <a:t>‹#›</a:t>
            </a:fld>
            <a:endParaRPr lang="en-US"/>
          </a:p>
        </p:txBody>
      </p:sp>
    </p:spTree>
    <p:extLst>
      <p:ext uri="{BB962C8B-B14F-4D97-AF65-F5344CB8AC3E}">
        <p14:creationId xmlns:p14="http://schemas.microsoft.com/office/powerpoint/2010/main" xmlns="" val="1802532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srgbClr val="534949"/>
              </a:solidFill>
            </a:endParaRPr>
          </a:p>
        </p:txBody>
      </p:sp>
      <p:sp>
        <p:nvSpPr>
          <p:cNvPr id="3" name="Footer Placeholder 2"/>
          <p:cNvSpPr>
            <a:spLocks noGrp="1"/>
          </p:cNvSpPr>
          <p:nvPr>
            <p:ph type="ftr" sz="quarter" idx="11"/>
          </p:nvPr>
        </p:nvSpPr>
        <p:spPr/>
        <p:txBody>
          <a:bodyPr/>
          <a:lstStyle/>
          <a:p>
            <a:endParaRPr lang="en-US">
              <a:solidFill>
                <a:srgbClr val="534949"/>
              </a:solidFill>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526525A2-01F6-4DD5-A79B-A45AA80A67DE}" type="slidenum">
              <a:rPr lang="en-US" smtClean="0">
                <a:solidFill>
                  <a:srgbClr val="534949"/>
                </a:solidFill>
              </a:rPr>
              <a:pPr/>
              <a:t>‹#›</a:t>
            </a:fld>
            <a:endParaRPr lang="en-US">
              <a:solidFill>
                <a:srgbClr val="534949"/>
              </a:solidFill>
            </a:endParaRPr>
          </a:p>
        </p:txBody>
      </p:sp>
    </p:spTree>
    <p:extLst>
      <p:ext uri="{BB962C8B-B14F-4D97-AF65-F5344CB8AC3E}">
        <p14:creationId xmlns:p14="http://schemas.microsoft.com/office/powerpoint/2010/main" xmlns="" val="6411995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a:solidFill>
                <a:srgbClr val="534949"/>
              </a:solidFill>
            </a:endParaRPr>
          </a:p>
        </p:txBody>
      </p:sp>
      <p:sp>
        <p:nvSpPr>
          <p:cNvPr id="6" name="Footer Placeholder 5"/>
          <p:cNvSpPr>
            <a:spLocks noGrp="1"/>
          </p:cNvSpPr>
          <p:nvPr>
            <p:ph type="ftr" sz="quarter" idx="11"/>
          </p:nvPr>
        </p:nvSpPr>
        <p:spPr/>
        <p:txBody>
          <a:bodyPr/>
          <a:lstStyle/>
          <a:p>
            <a:endParaRPr lang="en-US">
              <a:solidFill>
                <a:srgbClr val="534949"/>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26525A2-01F6-4DD5-A79B-A45AA80A67DE}"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xmlns="" val="32563319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Date Placeholder 11"/>
          <p:cNvSpPr>
            <a:spLocks noGrp="1"/>
          </p:cNvSpPr>
          <p:nvPr>
            <p:ph type="dt" sz="half" idx="10"/>
          </p:nvPr>
        </p:nvSpPr>
        <p:spPr>
          <a:xfrm>
            <a:off x="6248400" y="6248400"/>
            <a:ext cx="2667000" cy="365125"/>
          </a:xfrm>
        </p:spPr>
        <p:txBody>
          <a:bodyPr rtlCol="0"/>
          <a:lstStyle/>
          <a:p>
            <a:endParaRPr lang="en-US">
              <a:solidFill>
                <a:srgbClr val="534949"/>
              </a:solidFill>
            </a:endParaRPr>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526525A2-01F6-4DD5-A79B-A45AA80A67DE}"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solidFill>
                <a:srgbClr val="534949"/>
              </a:solidFill>
            </a:endParaRP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xmlns="" val="3283777157"/>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solidFill>
                <a:srgbClr val="534949"/>
              </a:solidFill>
            </a:endParaRPr>
          </a:p>
        </p:txBody>
      </p:sp>
      <p:sp>
        <p:nvSpPr>
          <p:cNvPr id="5" name="Footer Placeholder 4"/>
          <p:cNvSpPr>
            <a:spLocks noGrp="1"/>
          </p:cNvSpPr>
          <p:nvPr>
            <p:ph type="ftr" sz="quarter" idx="11"/>
          </p:nvPr>
        </p:nvSpPr>
        <p:spPr/>
        <p:txBody>
          <a:bodyPr/>
          <a:lstStyle/>
          <a:p>
            <a:endParaRPr lang="en-US">
              <a:solidFill>
                <a:srgbClr val="534949"/>
              </a:solidFill>
            </a:endParaRPr>
          </a:p>
        </p:txBody>
      </p:sp>
      <p:sp>
        <p:nvSpPr>
          <p:cNvPr id="6" name="Slide Number Placeholder 5"/>
          <p:cNvSpPr>
            <a:spLocks noGrp="1"/>
          </p:cNvSpPr>
          <p:nvPr>
            <p:ph type="sldNum" sz="quarter" idx="12"/>
          </p:nvPr>
        </p:nvSpPr>
        <p:spPr/>
        <p:txBody>
          <a:bodyPr/>
          <a:lstStyle/>
          <a:p>
            <a:fld id="{526525A2-01F6-4DD5-A79B-A45AA80A67DE}" type="slidenum">
              <a:rPr lang="en-US" smtClean="0"/>
              <a:pPr/>
              <a:t>‹#›</a:t>
            </a:fld>
            <a:endParaRPr lang="en-US"/>
          </a:p>
        </p:txBody>
      </p:sp>
    </p:spTree>
    <p:extLst>
      <p:ext uri="{BB962C8B-B14F-4D97-AF65-F5344CB8AC3E}">
        <p14:creationId xmlns:p14="http://schemas.microsoft.com/office/powerpoint/2010/main" xmlns="" val="37886614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endParaRPr lang="en-US">
              <a:solidFill>
                <a:srgbClr val="534949"/>
              </a:solidFill>
            </a:endParaRPr>
          </a:p>
        </p:txBody>
      </p:sp>
      <p:sp>
        <p:nvSpPr>
          <p:cNvPr id="5" name="Footer Placeholder 4"/>
          <p:cNvSpPr>
            <a:spLocks noGrp="1"/>
          </p:cNvSpPr>
          <p:nvPr>
            <p:ph type="ftr" sz="quarter" idx="11"/>
          </p:nvPr>
        </p:nvSpPr>
        <p:spPr>
          <a:xfrm>
            <a:off x="457201" y="6248207"/>
            <a:ext cx="5573483" cy="365125"/>
          </a:xfrm>
        </p:spPr>
        <p:txBody>
          <a:bodyPr/>
          <a:lstStyle/>
          <a:p>
            <a:endParaRPr lang="en-US">
              <a:solidFill>
                <a:srgbClr val="534949"/>
              </a:solidFill>
            </a:endParaRPr>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12"/>
          </p:nvPr>
        </p:nvSpPr>
        <p:spPr>
          <a:xfrm rot="5400000">
            <a:off x="5989638" y="144462"/>
            <a:ext cx="533400" cy="244476"/>
          </a:xfrm>
        </p:spPr>
        <p:txBody>
          <a:bodyPr/>
          <a:lstStyle/>
          <a:p>
            <a:fld id="{526525A2-01F6-4DD5-A79B-A45AA80A67DE}" type="slidenum">
              <a:rPr lang="en-US" smtClean="0"/>
              <a:pPr/>
              <a:t>‹#›</a:t>
            </a:fld>
            <a:endParaRPr lang="en-US"/>
          </a:p>
        </p:txBody>
      </p:sp>
    </p:spTree>
    <p:extLst>
      <p:ext uri="{BB962C8B-B14F-4D97-AF65-F5344CB8AC3E}">
        <p14:creationId xmlns:p14="http://schemas.microsoft.com/office/powerpoint/2010/main" xmlns="" val="3876677395"/>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solidFill>
                <a:srgbClr val="534949"/>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solidFill>
                <a:srgbClr val="534949"/>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889FB727-CD30-4650-BA73-5DEB278251D8}" type="slidenum">
              <a:rPr lang="ar-SA"/>
              <a:pPr/>
              <a:t>‹#›</a:t>
            </a:fld>
            <a:endParaRPr lang="en-US"/>
          </a:p>
        </p:txBody>
      </p:sp>
    </p:spTree>
    <p:extLst>
      <p:ext uri="{BB962C8B-B14F-4D97-AF65-F5344CB8AC3E}">
        <p14:creationId xmlns:p14="http://schemas.microsoft.com/office/powerpoint/2010/main" xmlns="" val="37569538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solidFill>
                <a:srgbClr val="CCD1B9"/>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526525A2-01F6-4DD5-A79B-A45AA80A67DE}" type="slidenum">
              <a:rPr lang="en-US" smtClean="0">
                <a:solidFill>
                  <a:srgbClr val="CCD1B9"/>
                </a:solidFill>
              </a:rPr>
              <a:pPr/>
              <a:t>‹#›</a:t>
            </a:fld>
            <a:endParaRPr lang="en-US">
              <a:solidFill>
                <a:srgbClr val="CCD1B9"/>
              </a:solidFill>
            </a:endParaRPr>
          </a:p>
        </p:txBody>
      </p:sp>
    </p:spTree>
    <p:extLst>
      <p:ext uri="{BB962C8B-B14F-4D97-AF65-F5344CB8AC3E}">
        <p14:creationId xmlns:p14="http://schemas.microsoft.com/office/powerpoint/2010/main" xmlns="" val="2918377226"/>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a:solidFill>
                <a:srgbClr val="534949"/>
              </a:solidFill>
            </a:endParaRPr>
          </a:p>
        </p:txBody>
      </p:sp>
      <p:sp>
        <p:nvSpPr>
          <p:cNvPr id="5" name="Footer Placeholder 4"/>
          <p:cNvSpPr>
            <a:spLocks noGrp="1"/>
          </p:cNvSpPr>
          <p:nvPr>
            <p:ph type="ftr" sz="quarter" idx="11"/>
          </p:nvPr>
        </p:nvSpPr>
        <p:spPr/>
        <p:txBody>
          <a:bodyPr/>
          <a:lstStyle/>
          <a:p>
            <a:endParaRPr lang="en-US">
              <a:solidFill>
                <a:srgbClr val="534949"/>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526525A2-01F6-4DD5-A79B-A45AA80A67DE}"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xmlns="" val="42485549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endParaRPr lang="en-US">
              <a:solidFill>
                <a:srgbClr val="534949"/>
              </a:solidFill>
            </a:endParaRPr>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526525A2-01F6-4DD5-A79B-A45AA80A67D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534949"/>
              </a:solidFill>
            </a:endParaRPr>
          </a:p>
        </p:txBody>
      </p:sp>
    </p:spTree>
    <p:extLst>
      <p:ext uri="{BB962C8B-B14F-4D97-AF65-F5344CB8AC3E}">
        <p14:creationId xmlns:p14="http://schemas.microsoft.com/office/powerpoint/2010/main" xmlns="" val="1320857345"/>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endParaRPr lang="en-US">
              <a:solidFill>
                <a:srgbClr val="534949"/>
              </a:solidFill>
            </a:endParaRPr>
          </a:p>
        </p:txBody>
      </p:sp>
      <p:sp>
        <p:nvSpPr>
          <p:cNvPr id="10" name="Slide Number Placeholder 9"/>
          <p:cNvSpPr>
            <a:spLocks noGrp="1"/>
          </p:cNvSpPr>
          <p:nvPr>
            <p:ph type="sldNum" sz="quarter" idx="16"/>
          </p:nvPr>
        </p:nvSpPr>
        <p:spPr/>
        <p:txBody>
          <a:bodyPr rtlCol="0"/>
          <a:lstStyle/>
          <a:p>
            <a:fld id="{526525A2-01F6-4DD5-A79B-A45AA80A67D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534949"/>
              </a:solidFill>
            </a:endParaRPr>
          </a:p>
        </p:txBody>
      </p:sp>
    </p:spTree>
    <p:extLst>
      <p:ext uri="{BB962C8B-B14F-4D97-AF65-F5344CB8AC3E}">
        <p14:creationId xmlns:p14="http://schemas.microsoft.com/office/powerpoint/2010/main" xmlns="" val="23362791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endParaRPr lang="en-US">
              <a:solidFill>
                <a:srgbClr val="534949"/>
              </a:solidFill>
            </a:endParaRPr>
          </a:p>
        </p:txBody>
      </p:sp>
      <p:sp>
        <p:nvSpPr>
          <p:cNvPr id="12" name="Slide Number Placeholder 11"/>
          <p:cNvSpPr>
            <a:spLocks noGrp="1"/>
          </p:cNvSpPr>
          <p:nvPr>
            <p:ph type="sldNum" sz="quarter" idx="16"/>
          </p:nvPr>
        </p:nvSpPr>
        <p:spPr/>
        <p:txBody>
          <a:bodyPr rtlCol="0"/>
          <a:lstStyle/>
          <a:p>
            <a:fld id="{526525A2-01F6-4DD5-A79B-A45AA80A67D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534949"/>
              </a:solidFill>
            </a:endParaRP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xmlns="" val="12363526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a:solidFill>
                <a:srgbClr val="534949"/>
              </a:solidFill>
            </a:endParaRPr>
          </a:p>
        </p:txBody>
      </p:sp>
      <p:sp>
        <p:nvSpPr>
          <p:cNvPr id="4" name="Footer Placeholder 3"/>
          <p:cNvSpPr>
            <a:spLocks noGrp="1"/>
          </p:cNvSpPr>
          <p:nvPr>
            <p:ph type="ftr" sz="quarter" idx="11"/>
          </p:nvPr>
        </p:nvSpPr>
        <p:spPr/>
        <p:txBody>
          <a:bodyPr/>
          <a:lstStyle/>
          <a:p>
            <a:endParaRPr lang="en-US">
              <a:solidFill>
                <a:srgbClr val="534949"/>
              </a:solidFill>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526525A2-01F6-4DD5-A79B-A45AA80A67DE}" type="slidenum">
              <a:rPr lang="en-US" smtClean="0"/>
              <a:pPr/>
              <a:t>‹#›</a:t>
            </a:fld>
            <a:endParaRPr lang="en-US"/>
          </a:p>
        </p:txBody>
      </p:sp>
    </p:spTree>
    <p:extLst>
      <p:ext uri="{BB962C8B-B14F-4D97-AF65-F5344CB8AC3E}">
        <p14:creationId xmlns:p14="http://schemas.microsoft.com/office/powerpoint/2010/main" xmlns="" val="1802532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srgbClr val="534949"/>
              </a:solidFill>
            </a:endParaRPr>
          </a:p>
        </p:txBody>
      </p:sp>
      <p:sp>
        <p:nvSpPr>
          <p:cNvPr id="3" name="Footer Placeholder 2"/>
          <p:cNvSpPr>
            <a:spLocks noGrp="1"/>
          </p:cNvSpPr>
          <p:nvPr>
            <p:ph type="ftr" sz="quarter" idx="11"/>
          </p:nvPr>
        </p:nvSpPr>
        <p:spPr/>
        <p:txBody>
          <a:bodyPr/>
          <a:lstStyle/>
          <a:p>
            <a:endParaRPr lang="en-US">
              <a:solidFill>
                <a:srgbClr val="534949"/>
              </a:solidFill>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526525A2-01F6-4DD5-A79B-A45AA80A67DE}" type="slidenum">
              <a:rPr lang="en-US" smtClean="0">
                <a:solidFill>
                  <a:srgbClr val="534949"/>
                </a:solidFill>
              </a:rPr>
              <a:pPr/>
              <a:t>‹#›</a:t>
            </a:fld>
            <a:endParaRPr lang="en-US">
              <a:solidFill>
                <a:srgbClr val="534949"/>
              </a:solidFill>
            </a:endParaRPr>
          </a:p>
        </p:txBody>
      </p:sp>
    </p:spTree>
    <p:extLst>
      <p:ext uri="{BB962C8B-B14F-4D97-AF65-F5344CB8AC3E}">
        <p14:creationId xmlns:p14="http://schemas.microsoft.com/office/powerpoint/2010/main" xmlns="" val="6411995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a:solidFill>
                <a:srgbClr val="534949"/>
              </a:solidFill>
            </a:endParaRPr>
          </a:p>
        </p:txBody>
      </p:sp>
      <p:sp>
        <p:nvSpPr>
          <p:cNvPr id="6" name="Footer Placeholder 5"/>
          <p:cNvSpPr>
            <a:spLocks noGrp="1"/>
          </p:cNvSpPr>
          <p:nvPr>
            <p:ph type="ftr" sz="quarter" idx="11"/>
          </p:nvPr>
        </p:nvSpPr>
        <p:spPr/>
        <p:txBody>
          <a:bodyPr/>
          <a:lstStyle/>
          <a:p>
            <a:endParaRPr lang="en-US">
              <a:solidFill>
                <a:srgbClr val="534949"/>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26525A2-01F6-4DD5-A79B-A45AA80A67DE}"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xmlns="" val="32563319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Date Placeholder 11"/>
          <p:cNvSpPr>
            <a:spLocks noGrp="1"/>
          </p:cNvSpPr>
          <p:nvPr>
            <p:ph type="dt" sz="half" idx="10"/>
          </p:nvPr>
        </p:nvSpPr>
        <p:spPr>
          <a:xfrm>
            <a:off x="6248400" y="6248400"/>
            <a:ext cx="2667000" cy="365125"/>
          </a:xfrm>
        </p:spPr>
        <p:txBody>
          <a:bodyPr rtlCol="0"/>
          <a:lstStyle/>
          <a:p>
            <a:endParaRPr lang="en-US">
              <a:solidFill>
                <a:srgbClr val="534949"/>
              </a:solidFill>
            </a:endParaRPr>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526525A2-01F6-4DD5-A79B-A45AA80A67DE}"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solidFill>
                <a:srgbClr val="534949"/>
              </a:solidFill>
            </a:endParaRP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xmlns="" val="3283777157"/>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solidFill>
                <a:srgbClr val="534949"/>
              </a:solidFill>
            </a:endParaRPr>
          </a:p>
        </p:txBody>
      </p:sp>
      <p:sp>
        <p:nvSpPr>
          <p:cNvPr id="5" name="Footer Placeholder 4"/>
          <p:cNvSpPr>
            <a:spLocks noGrp="1"/>
          </p:cNvSpPr>
          <p:nvPr>
            <p:ph type="ftr" sz="quarter" idx="11"/>
          </p:nvPr>
        </p:nvSpPr>
        <p:spPr/>
        <p:txBody>
          <a:bodyPr/>
          <a:lstStyle/>
          <a:p>
            <a:endParaRPr lang="en-US">
              <a:solidFill>
                <a:srgbClr val="534949"/>
              </a:solidFill>
            </a:endParaRPr>
          </a:p>
        </p:txBody>
      </p:sp>
      <p:sp>
        <p:nvSpPr>
          <p:cNvPr id="6" name="Slide Number Placeholder 5"/>
          <p:cNvSpPr>
            <a:spLocks noGrp="1"/>
          </p:cNvSpPr>
          <p:nvPr>
            <p:ph type="sldNum" sz="quarter" idx="12"/>
          </p:nvPr>
        </p:nvSpPr>
        <p:spPr/>
        <p:txBody>
          <a:bodyPr/>
          <a:lstStyle/>
          <a:p>
            <a:fld id="{526525A2-01F6-4DD5-A79B-A45AA80A67DE}" type="slidenum">
              <a:rPr lang="en-US" smtClean="0"/>
              <a:pPr/>
              <a:t>‹#›</a:t>
            </a:fld>
            <a:endParaRPr lang="en-US"/>
          </a:p>
        </p:txBody>
      </p:sp>
    </p:spTree>
    <p:extLst>
      <p:ext uri="{BB962C8B-B14F-4D97-AF65-F5344CB8AC3E}">
        <p14:creationId xmlns:p14="http://schemas.microsoft.com/office/powerpoint/2010/main" xmlns="" val="37886614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endParaRPr lang="en-US">
              <a:solidFill>
                <a:srgbClr val="534949"/>
              </a:solidFill>
            </a:endParaRPr>
          </a:p>
        </p:txBody>
      </p:sp>
      <p:sp>
        <p:nvSpPr>
          <p:cNvPr id="5" name="Footer Placeholder 4"/>
          <p:cNvSpPr>
            <a:spLocks noGrp="1"/>
          </p:cNvSpPr>
          <p:nvPr>
            <p:ph type="ftr" sz="quarter" idx="11"/>
          </p:nvPr>
        </p:nvSpPr>
        <p:spPr>
          <a:xfrm>
            <a:off x="457201" y="6248207"/>
            <a:ext cx="5573483" cy="365125"/>
          </a:xfrm>
        </p:spPr>
        <p:txBody>
          <a:bodyPr/>
          <a:lstStyle/>
          <a:p>
            <a:endParaRPr lang="en-US">
              <a:solidFill>
                <a:srgbClr val="534949"/>
              </a:solidFill>
            </a:endParaRPr>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12"/>
          </p:nvPr>
        </p:nvSpPr>
        <p:spPr>
          <a:xfrm rot="5400000">
            <a:off x="5989638" y="144462"/>
            <a:ext cx="533400" cy="244476"/>
          </a:xfrm>
        </p:spPr>
        <p:txBody>
          <a:bodyPr/>
          <a:lstStyle/>
          <a:p>
            <a:fld id="{526525A2-01F6-4DD5-A79B-A45AA80A67DE}" type="slidenum">
              <a:rPr lang="en-US" smtClean="0"/>
              <a:pPr/>
              <a:t>‹#›</a:t>
            </a:fld>
            <a:endParaRPr lang="en-US"/>
          </a:p>
        </p:txBody>
      </p:sp>
    </p:spTree>
    <p:extLst>
      <p:ext uri="{BB962C8B-B14F-4D97-AF65-F5344CB8AC3E}">
        <p14:creationId xmlns:p14="http://schemas.microsoft.com/office/powerpoint/2010/main" xmlns="" val="3876677395"/>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solidFill>
                <a:srgbClr val="534949"/>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solidFill>
                <a:srgbClr val="534949"/>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889FB727-CD30-4650-BA73-5DEB278251D8}" type="slidenum">
              <a:rPr lang="ar-SA"/>
              <a:pPr/>
              <a:t>‹#›</a:t>
            </a:fld>
            <a:endParaRPr lang="en-US"/>
          </a:p>
        </p:txBody>
      </p:sp>
    </p:spTree>
    <p:extLst>
      <p:ext uri="{BB962C8B-B14F-4D97-AF65-F5344CB8AC3E}">
        <p14:creationId xmlns:p14="http://schemas.microsoft.com/office/powerpoint/2010/main" xmlns="" val="37569538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solidFill>
                <a:srgbClr val="CCD1B9"/>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526525A2-01F6-4DD5-A79B-A45AA80A67DE}" type="slidenum">
              <a:rPr lang="en-US" smtClean="0">
                <a:solidFill>
                  <a:srgbClr val="CCD1B9"/>
                </a:solidFill>
              </a:rPr>
              <a:pPr/>
              <a:t>‹#›</a:t>
            </a:fld>
            <a:endParaRPr lang="en-US">
              <a:solidFill>
                <a:srgbClr val="CCD1B9"/>
              </a:solidFill>
            </a:endParaRPr>
          </a:p>
        </p:txBody>
      </p:sp>
    </p:spTree>
    <p:extLst>
      <p:ext uri="{BB962C8B-B14F-4D97-AF65-F5344CB8AC3E}">
        <p14:creationId xmlns:p14="http://schemas.microsoft.com/office/powerpoint/2010/main" xmlns="" val="2918377226"/>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a:solidFill>
                <a:srgbClr val="534949"/>
              </a:solidFill>
            </a:endParaRPr>
          </a:p>
        </p:txBody>
      </p:sp>
      <p:sp>
        <p:nvSpPr>
          <p:cNvPr id="5" name="Footer Placeholder 4"/>
          <p:cNvSpPr>
            <a:spLocks noGrp="1"/>
          </p:cNvSpPr>
          <p:nvPr>
            <p:ph type="ftr" sz="quarter" idx="11"/>
          </p:nvPr>
        </p:nvSpPr>
        <p:spPr/>
        <p:txBody>
          <a:bodyPr/>
          <a:lstStyle/>
          <a:p>
            <a:endParaRPr lang="en-US">
              <a:solidFill>
                <a:srgbClr val="534949"/>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526525A2-01F6-4DD5-A79B-A45AA80A67DE}"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xmlns="" val="42485549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endParaRPr lang="en-US">
              <a:solidFill>
                <a:srgbClr val="534949"/>
              </a:solidFill>
            </a:endParaRPr>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526525A2-01F6-4DD5-A79B-A45AA80A67D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534949"/>
              </a:solidFill>
            </a:endParaRPr>
          </a:p>
        </p:txBody>
      </p:sp>
    </p:spTree>
    <p:extLst>
      <p:ext uri="{BB962C8B-B14F-4D97-AF65-F5344CB8AC3E}">
        <p14:creationId xmlns:p14="http://schemas.microsoft.com/office/powerpoint/2010/main" xmlns="" val="1320857345"/>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endParaRPr lang="en-US">
              <a:solidFill>
                <a:srgbClr val="534949"/>
              </a:solidFill>
            </a:endParaRPr>
          </a:p>
        </p:txBody>
      </p:sp>
      <p:sp>
        <p:nvSpPr>
          <p:cNvPr id="10" name="Slide Number Placeholder 9"/>
          <p:cNvSpPr>
            <a:spLocks noGrp="1"/>
          </p:cNvSpPr>
          <p:nvPr>
            <p:ph type="sldNum" sz="quarter" idx="16"/>
          </p:nvPr>
        </p:nvSpPr>
        <p:spPr/>
        <p:txBody>
          <a:bodyPr rtlCol="0"/>
          <a:lstStyle/>
          <a:p>
            <a:fld id="{526525A2-01F6-4DD5-A79B-A45AA80A67D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534949"/>
              </a:solidFill>
            </a:endParaRPr>
          </a:p>
        </p:txBody>
      </p:sp>
    </p:spTree>
    <p:extLst>
      <p:ext uri="{BB962C8B-B14F-4D97-AF65-F5344CB8AC3E}">
        <p14:creationId xmlns:p14="http://schemas.microsoft.com/office/powerpoint/2010/main" xmlns="" val="23362791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endParaRPr lang="en-US">
              <a:solidFill>
                <a:srgbClr val="534949"/>
              </a:solidFill>
            </a:endParaRPr>
          </a:p>
        </p:txBody>
      </p:sp>
      <p:sp>
        <p:nvSpPr>
          <p:cNvPr id="12" name="Slide Number Placeholder 11"/>
          <p:cNvSpPr>
            <a:spLocks noGrp="1"/>
          </p:cNvSpPr>
          <p:nvPr>
            <p:ph type="sldNum" sz="quarter" idx="16"/>
          </p:nvPr>
        </p:nvSpPr>
        <p:spPr/>
        <p:txBody>
          <a:bodyPr rtlCol="0"/>
          <a:lstStyle/>
          <a:p>
            <a:fld id="{526525A2-01F6-4DD5-A79B-A45AA80A67D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534949"/>
              </a:solidFill>
            </a:endParaRP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xmlns="" val="12363526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a:solidFill>
                <a:srgbClr val="534949"/>
              </a:solidFill>
            </a:endParaRPr>
          </a:p>
        </p:txBody>
      </p:sp>
      <p:sp>
        <p:nvSpPr>
          <p:cNvPr id="4" name="Footer Placeholder 3"/>
          <p:cNvSpPr>
            <a:spLocks noGrp="1"/>
          </p:cNvSpPr>
          <p:nvPr>
            <p:ph type="ftr" sz="quarter" idx="11"/>
          </p:nvPr>
        </p:nvSpPr>
        <p:spPr/>
        <p:txBody>
          <a:bodyPr/>
          <a:lstStyle/>
          <a:p>
            <a:endParaRPr lang="en-US">
              <a:solidFill>
                <a:srgbClr val="534949"/>
              </a:solidFill>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526525A2-01F6-4DD5-A79B-A45AA80A67DE}" type="slidenum">
              <a:rPr lang="en-US" smtClean="0"/>
              <a:pPr/>
              <a:t>‹#›</a:t>
            </a:fld>
            <a:endParaRPr lang="en-US"/>
          </a:p>
        </p:txBody>
      </p:sp>
    </p:spTree>
    <p:extLst>
      <p:ext uri="{BB962C8B-B14F-4D97-AF65-F5344CB8AC3E}">
        <p14:creationId xmlns:p14="http://schemas.microsoft.com/office/powerpoint/2010/main" xmlns="" val="18025324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srgbClr val="534949"/>
              </a:solidFill>
            </a:endParaRPr>
          </a:p>
        </p:txBody>
      </p:sp>
      <p:sp>
        <p:nvSpPr>
          <p:cNvPr id="3" name="Footer Placeholder 2"/>
          <p:cNvSpPr>
            <a:spLocks noGrp="1"/>
          </p:cNvSpPr>
          <p:nvPr>
            <p:ph type="ftr" sz="quarter" idx="11"/>
          </p:nvPr>
        </p:nvSpPr>
        <p:spPr/>
        <p:txBody>
          <a:bodyPr/>
          <a:lstStyle/>
          <a:p>
            <a:endParaRPr lang="en-US">
              <a:solidFill>
                <a:srgbClr val="534949"/>
              </a:solidFill>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526525A2-01F6-4DD5-A79B-A45AA80A67DE}" type="slidenum">
              <a:rPr lang="en-US" smtClean="0">
                <a:solidFill>
                  <a:srgbClr val="534949"/>
                </a:solidFill>
              </a:rPr>
              <a:pPr/>
              <a:t>‹#›</a:t>
            </a:fld>
            <a:endParaRPr lang="en-US">
              <a:solidFill>
                <a:srgbClr val="534949"/>
              </a:solidFill>
            </a:endParaRPr>
          </a:p>
        </p:txBody>
      </p:sp>
    </p:spTree>
    <p:extLst>
      <p:ext uri="{BB962C8B-B14F-4D97-AF65-F5344CB8AC3E}">
        <p14:creationId xmlns:p14="http://schemas.microsoft.com/office/powerpoint/2010/main" xmlns="" val="6411995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a:solidFill>
                <a:srgbClr val="534949"/>
              </a:solidFill>
            </a:endParaRPr>
          </a:p>
        </p:txBody>
      </p:sp>
      <p:sp>
        <p:nvSpPr>
          <p:cNvPr id="6" name="Footer Placeholder 5"/>
          <p:cNvSpPr>
            <a:spLocks noGrp="1"/>
          </p:cNvSpPr>
          <p:nvPr>
            <p:ph type="ftr" sz="quarter" idx="11"/>
          </p:nvPr>
        </p:nvSpPr>
        <p:spPr/>
        <p:txBody>
          <a:bodyPr/>
          <a:lstStyle/>
          <a:p>
            <a:endParaRPr lang="en-US">
              <a:solidFill>
                <a:srgbClr val="534949"/>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26525A2-01F6-4DD5-A79B-A45AA80A67DE}"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xmlns="" val="325633193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Date Placeholder 11"/>
          <p:cNvSpPr>
            <a:spLocks noGrp="1"/>
          </p:cNvSpPr>
          <p:nvPr>
            <p:ph type="dt" sz="half" idx="10"/>
          </p:nvPr>
        </p:nvSpPr>
        <p:spPr>
          <a:xfrm>
            <a:off x="6248400" y="6248400"/>
            <a:ext cx="2667000" cy="365125"/>
          </a:xfrm>
        </p:spPr>
        <p:txBody>
          <a:bodyPr rtlCol="0"/>
          <a:lstStyle/>
          <a:p>
            <a:endParaRPr lang="en-US">
              <a:solidFill>
                <a:srgbClr val="534949"/>
              </a:solidFill>
            </a:endParaRPr>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526525A2-01F6-4DD5-A79B-A45AA80A67DE}"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solidFill>
                <a:srgbClr val="534949"/>
              </a:solidFill>
            </a:endParaRP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xmlns="" val="3283777157"/>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solidFill>
                <a:srgbClr val="534949"/>
              </a:solidFill>
            </a:endParaRPr>
          </a:p>
        </p:txBody>
      </p:sp>
      <p:sp>
        <p:nvSpPr>
          <p:cNvPr id="5" name="Footer Placeholder 4"/>
          <p:cNvSpPr>
            <a:spLocks noGrp="1"/>
          </p:cNvSpPr>
          <p:nvPr>
            <p:ph type="ftr" sz="quarter" idx="11"/>
          </p:nvPr>
        </p:nvSpPr>
        <p:spPr/>
        <p:txBody>
          <a:bodyPr/>
          <a:lstStyle/>
          <a:p>
            <a:endParaRPr lang="en-US">
              <a:solidFill>
                <a:srgbClr val="534949"/>
              </a:solidFill>
            </a:endParaRPr>
          </a:p>
        </p:txBody>
      </p:sp>
      <p:sp>
        <p:nvSpPr>
          <p:cNvPr id="6" name="Slide Number Placeholder 5"/>
          <p:cNvSpPr>
            <a:spLocks noGrp="1"/>
          </p:cNvSpPr>
          <p:nvPr>
            <p:ph type="sldNum" sz="quarter" idx="12"/>
          </p:nvPr>
        </p:nvSpPr>
        <p:spPr/>
        <p:txBody>
          <a:bodyPr/>
          <a:lstStyle/>
          <a:p>
            <a:fld id="{526525A2-01F6-4DD5-A79B-A45AA80A67DE}" type="slidenum">
              <a:rPr lang="en-US" smtClean="0"/>
              <a:pPr/>
              <a:t>‹#›</a:t>
            </a:fld>
            <a:endParaRPr lang="en-US"/>
          </a:p>
        </p:txBody>
      </p:sp>
    </p:spTree>
    <p:extLst>
      <p:ext uri="{BB962C8B-B14F-4D97-AF65-F5344CB8AC3E}">
        <p14:creationId xmlns:p14="http://schemas.microsoft.com/office/powerpoint/2010/main" xmlns="" val="378866140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endParaRPr lang="en-US">
              <a:solidFill>
                <a:srgbClr val="534949"/>
              </a:solidFill>
            </a:endParaRPr>
          </a:p>
        </p:txBody>
      </p:sp>
      <p:sp>
        <p:nvSpPr>
          <p:cNvPr id="5" name="Footer Placeholder 4"/>
          <p:cNvSpPr>
            <a:spLocks noGrp="1"/>
          </p:cNvSpPr>
          <p:nvPr>
            <p:ph type="ftr" sz="quarter" idx="11"/>
          </p:nvPr>
        </p:nvSpPr>
        <p:spPr>
          <a:xfrm>
            <a:off x="457201" y="6248207"/>
            <a:ext cx="5573483" cy="365125"/>
          </a:xfrm>
        </p:spPr>
        <p:txBody>
          <a:bodyPr/>
          <a:lstStyle/>
          <a:p>
            <a:endParaRPr lang="en-US">
              <a:solidFill>
                <a:srgbClr val="534949"/>
              </a:solidFill>
            </a:endParaRPr>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12"/>
          </p:nvPr>
        </p:nvSpPr>
        <p:spPr>
          <a:xfrm rot="5400000">
            <a:off x="5989638" y="144462"/>
            <a:ext cx="533400" cy="244476"/>
          </a:xfrm>
        </p:spPr>
        <p:txBody>
          <a:bodyPr/>
          <a:lstStyle/>
          <a:p>
            <a:fld id="{526525A2-01F6-4DD5-A79B-A45AA80A67DE}" type="slidenum">
              <a:rPr lang="en-US" smtClean="0"/>
              <a:pPr/>
              <a:t>‹#›</a:t>
            </a:fld>
            <a:endParaRPr lang="en-US"/>
          </a:p>
        </p:txBody>
      </p:sp>
    </p:spTree>
    <p:extLst>
      <p:ext uri="{BB962C8B-B14F-4D97-AF65-F5344CB8AC3E}">
        <p14:creationId xmlns:p14="http://schemas.microsoft.com/office/powerpoint/2010/main" xmlns="" val="3876677395"/>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solidFill>
                <a:srgbClr val="534949"/>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solidFill>
                <a:srgbClr val="534949"/>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889FB727-CD30-4650-BA73-5DEB278251D8}" type="slidenum">
              <a:rPr lang="ar-SA"/>
              <a:pPr/>
              <a:t>‹#›</a:t>
            </a:fld>
            <a:endParaRPr lang="en-US"/>
          </a:p>
        </p:txBody>
      </p:sp>
    </p:spTree>
    <p:extLst>
      <p:ext uri="{BB962C8B-B14F-4D97-AF65-F5344CB8AC3E}">
        <p14:creationId xmlns:p14="http://schemas.microsoft.com/office/powerpoint/2010/main" xmlns="" val="37569538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solidFill>
                <a:srgbClr val="CCD1B9"/>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526525A2-01F6-4DD5-A79B-A45AA80A67DE}" type="slidenum">
              <a:rPr lang="en-US" smtClean="0">
                <a:solidFill>
                  <a:srgbClr val="CCD1B9"/>
                </a:solidFill>
              </a:rPr>
              <a:pPr/>
              <a:t>‹#›</a:t>
            </a:fld>
            <a:endParaRPr lang="en-US">
              <a:solidFill>
                <a:srgbClr val="CCD1B9"/>
              </a:solidFill>
            </a:endParaRPr>
          </a:p>
        </p:txBody>
      </p:sp>
    </p:spTree>
    <p:extLst>
      <p:ext uri="{BB962C8B-B14F-4D97-AF65-F5344CB8AC3E}">
        <p14:creationId xmlns:p14="http://schemas.microsoft.com/office/powerpoint/2010/main" xmlns="" val="2918377226"/>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a:solidFill>
                <a:srgbClr val="534949"/>
              </a:solidFill>
            </a:endParaRPr>
          </a:p>
        </p:txBody>
      </p:sp>
      <p:sp>
        <p:nvSpPr>
          <p:cNvPr id="5" name="Footer Placeholder 4"/>
          <p:cNvSpPr>
            <a:spLocks noGrp="1"/>
          </p:cNvSpPr>
          <p:nvPr>
            <p:ph type="ftr" sz="quarter" idx="11"/>
          </p:nvPr>
        </p:nvSpPr>
        <p:spPr/>
        <p:txBody>
          <a:bodyPr/>
          <a:lstStyle/>
          <a:p>
            <a:endParaRPr lang="en-US">
              <a:solidFill>
                <a:srgbClr val="534949"/>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526525A2-01F6-4DD5-A79B-A45AA80A67DE}"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xmlns="" val="424855496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endParaRPr lang="en-US">
              <a:solidFill>
                <a:srgbClr val="534949"/>
              </a:solidFill>
            </a:endParaRPr>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526525A2-01F6-4DD5-A79B-A45AA80A67D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534949"/>
              </a:solidFill>
            </a:endParaRPr>
          </a:p>
        </p:txBody>
      </p:sp>
    </p:spTree>
    <p:extLst>
      <p:ext uri="{BB962C8B-B14F-4D97-AF65-F5344CB8AC3E}">
        <p14:creationId xmlns:p14="http://schemas.microsoft.com/office/powerpoint/2010/main" xmlns="" val="1320857345"/>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endParaRPr lang="en-US">
              <a:solidFill>
                <a:srgbClr val="534949"/>
              </a:solidFill>
            </a:endParaRPr>
          </a:p>
        </p:txBody>
      </p:sp>
      <p:sp>
        <p:nvSpPr>
          <p:cNvPr id="10" name="Slide Number Placeholder 9"/>
          <p:cNvSpPr>
            <a:spLocks noGrp="1"/>
          </p:cNvSpPr>
          <p:nvPr>
            <p:ph type="sldNum" sz="quarter" idx="16"/>
          </p:nvPr>
        </p:nvSpPr>
        <p:spPr/>
        <p:txBody>
          <a:bodyPr rtlCol="0"/>
          <a:lstStyle/>
          <a:p>
            <a:fld id="{526525A2-01F6-4DD5-A79B-A45AA80A67D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534949"/>
              </a:solidFill>
            </a:endParaRPr>
          </a:p>
        </p:txBody>
      </p:sp>
    </p:spTree>
    <p:extLst>
      <p:ext uri="{BB962C8B-B14F-4D97-AF65-F5344CB8AC3E}">
        <p14:creationId xmlns:p14="http://schemas.microsoft.com/office/powerpoint/2010/main" xmlns="" val="233627918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endParaRPr lang="en-US">
              <a:solidFill>
                <a:srgbClr val="534949"/>
              </a:solidFill>
            </a:endParaRPr>
          </a:p>
        </p:txBody>
      </p:sp>
      <p:sp>
        <p:nvSpPr>
          <p:cNvPr id="12" name="Slide Number Placeholder 11"/>
          <p:cNvSpPr>
            <a:spLocks noGrp="1"/>
          </p:cNvSpPr>
          <p:nvPr>
            <p:ph type="sldNum" sz="quarter" idx="16"/>
          </p:nvPr>
        </p:nvSpPr>
        <p:spPr/>
        <p:txBody>
          <a:bodyPr rtlCol="0"/>
          <a:lstStyle/>
          <a:p>
            <a:fld id="{526525A2-01F6-4DD5-A79B-A45AA80A67D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534949"/>
              </a:solidFill>
            </a:endParaRP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xmlns="" val="12363526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a:solidFill>
                <a:srgbClr val="534949"/>
              </a:solidFill>
            </a:endParaRPr>
          </a:p>
        </p:txBody>
      </p:sp>
      <p:sp>
        <p:nvSpPr>
          <p:cNvPr id="4" name="Footer Placeholder 3"/>
          <p:cNvSpPr>
            <a:spLocks noGrp="1"/>
          </p:cNvSpPr>
          <p:nvPr>
            <p:ph type="ftr" sz="quarter" idx="11"/>
          </p:nvPr>
        </p:nvSpPr>
        <p:spPr/>
        <p:txBody>
          <a:bodyPr/>
          <a:lstStyle/>
          <a:p>
            <a:endParaRPr lang="en-US">
              <a:solidFill>
                <a:srgbClr val="534949"/>
              </a:solidFill>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526525A2-01F6-4DD5-A79B-A45AA80A67DE}" type="slidenum">
              <a:rPr lang="en-US" smtClean="0"/>
              <a:pPr/>
              <a:t>‹#›</a:t>
            </a:fld>
            <a:endParaRPr lang="en-US"/>
          </a:p>
        </p:txBody>
      </p:sp>
    </p:spTree>
    <p:extLst>
      <p:ext uri="{BB962C8B-B14F-4D97-AF65-F5344CB8AC3E}">
        <p14:creationId xmlns:p14="http://schemas.microsoft.com/office/powerpoint/2010/main" xmlns="" val="18025324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srgbClr val="534949"/>
              </a:solidFill>
            </a:endParaRPr>
          </a:p>
        </p:txBody>
      </p:sp>
      <p:sp>
        <p:nvSpPr>
          <p:cNvPr id="3" name="Footer Placeholder 2"/>
          <p:cNvSpPr>
            <a:spLocks noGrp="1"/>
          </p:cNvSpPr>
          <p:nvPr>
            <p:ph type="ftr" sz="quarter" idx="11"/>
          </p:nvPr>
        </p:nvSpPr>
        <p:spPr/>
        <p:txBody>
          <a:bodyPr/>
          <a:lstStyle/>
          <a:p>
            <a:endParaRPr lang="en-US">
              <a:solidFill>
                <a:srgbClr val="534949"/>
              </a:solidFill>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526525A2-01F6-4DD5-A79B-A45AA80A67DE}" type="slidenum">
              <a:rPr lang="en-US" smtClean="0">
                <a:solidFill>
                  <a:srgbClr val="534949"/>
                </a:solidFill>
              </a:rPr>
              <a:pPr/>
              <a:t>‹#›</a:t>
            </a:fld>
            <a:endParaRPr lang="en-US">
              <a:solidFill>
                <a:srgbClr val="534949"/>
              </a:solidFill>
            </a:endParaRPr>
          </a:p>
        </p:txBody>
      </p:sp>
    </p:spTree>
    <p:extLst>
      <p:ext uri="{BB962C8B-B14F-4D97-AF65-F5344CB8AC3E}">
        <p14:creationId xmlns:p14="http://schemas.microsoft.com/office/powerpoint/2010/main" xmlns="" val="6411995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a:solidFill>
                <a:srgbClr val="534949"/>
              </a:solidFill>
            </a:endParaRPr>
          </a:p>
        </p:txBody>
      </p:sp>
      <p:sp>
        <p:nvSpPr>
          <p:cNvPr id="6" name="Footer Placeholder 5"/>
          <p:cNvSpPr>
            <a:spLocks noGrp="1"/>
          </p:cNvSpPr>
          <p:nvPr>
            <p:ph type="ftr" sz="quarter" idx="11"/>
          </p:nvPr>
        </p:nvSpPr>
        <p:spPr/>
        <p:txBody>
          <a:bodyPr/>
          <a:lstStyle/>
          <a:p>
            <a:endParaRPr lang="en-US">
              <a:solidFill>
                <a:srgbClr val="534949"/>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26525A2-01F6-4DD5-A79B-A45AA80A67DE}"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xmlns="" val="325633193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Date Placeholder 11"/>
          <p:cNvSpPr>
            <a:spLocks noGrp="1"/>
          </p:cNvSpPr>
          <p:nvPr>
            <p:ph type="dt" sz="half" idx="10"/>
          </p:nvPr>
        </p:nvSpPr>
        <p:spPr>
          <a:xfrm>
            <a:off x="6248400" y="6248400"/>
            <a:ext cx="2667000" cy="365125"/>
          </a:xfrm>
        </p:spPr>
        <p:txBody>
          <a:bodyPr rtlCol="0"/>
          <a:lstStyle/>
          <a:p>
            <a:endParaRPr lang="en-US">
              <a:solidFill>
                <a:srgbClr val="534949"/>
              </a:solidFill>
            </a:endParaRPr>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526525A2-01F6-4DD5-A79B-A45AA80A67DE}"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solidFill>
                <a:srgbClr val="534949"/>
              </a:solidFill>
            </a:endParaRP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xmlns="" val="3283777157"/>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solidFill>
                <a:srgbClr val="534949"/>
              </a:solidFill>
            </a:endParaRPr>
          </a:p>
        </p:txBody>
      </p:sp>
      <p:sp>
        <p:nvSpPr>
          <p:cNvPr id="5" name="Footer Placeholder 4"/>
          <p:cNvSpPr>
            <a:spLocks noGrp="1"/>
          </p:cNvSpPr>
          <p:nvPr>
            <p:ph type="ftr" sz="quarter" idx="11"/>
          </p:nvPr>
        </p:nvSpPr>
        <p:spPr/>
        <p:txBody>
          <a:bodyPr/>
          <a:lstStyle/>
          <a:p>
            <a:endParaRPr lang="en-US">
              <a:solidFill>
                <a:srgbClr val="534949"/>
              </a:solidFill>
            </a:endParaRPr>
          </a:p>
        </p:txBody>
      </p:sp>
      <p:sp>
        <p:nvSpPr>
          <p:cNvPr id="6" name="Slide Number Placeholder 5"/>
          <p:cNvSpPr>
            <a:spLocks noGrp="1"/>
          </p:cNvSpPr>
          <p:nvPr>
            <p:ph type="sldNum" sz="quarter" idx="12"/>
          </p:nvPr>
        </p:nvSpPr>
        <p:spPr/>
        <p:txBody>
          <a:bodyPr/>
          <a:lstStyle/>
          <a:p>
            <a:fld id="{526525A2-01F6-4DD5-A79B-A45AA80A67DE}" type="slidenum">
              <a:rPr lang="en-US" smtClean="0"/>
              <a:pPr/>
              <a:t>‹#›</a:t>
            </a:fld>
            <a:endParaRPr lang="en-US"/>
          </a:p>
        </p:txBody>
      </p:sp>
    </p:spTree>
    <p:extLst>
      <p:ext uri="{BB962C8B-B14F-4D97-AF65-F5344CB8AC3E}">
        <p14:creationId xmlns:p14="http://schemas.microsoft.com/office/powerpoint/2010/main" xmlns="" val="37886614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endParaRPr lang="en-US">
              <a:solidFill>
                <a:srgbClr val="534949"/>
              </a:solidFill>
            </a:endParaRPr>
          </a:p>
        </p:txBody>
      </p:sp>
      <p:sp>
        <p:nvSpPr>
          <p:cNvPr id="5" name="Footer Placeholder 4"/>
          <p:cNvSpPr>
            <a:spLocks noGrp="1"/>
          </p:cNvSpPr>
          <p:nvPr>
            <p:ph type="ftr" sz="quarter" idx="11"/>
          </p:nvPr>
        </p:nvSpPr>
        <p:spPr>
          <a:xfrm>
            <a:off x="457201" y="6248207"/>
            <a:ext cx="5573483" cy="365125"/>
          </a:xfrm>
        </p:spPr>
        <p:txBody>
          <a:bodyPr/>
          <a:lstStyle/>
          <a:p>
            <a:endParaRPr lang="en-US">
              <a:solidFill>
                <a:srgbClr val="534949"/>
              </a:solidFill>
            </a:endParaRPr>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12"/>
          </p:nvPr>
        </p:nvSpPr>
        <p:spPr>
          <a:xfrm rot="5400000">
            <a:off x="5989638" y="144462"/>
            <a:ext cx="533400" cy="244476"/>
          </a:xfrm>
        </p:spPr>
        <p:txBody>
          <a:bodyPr/>
          <a:lstStyle/>
          <a:p>
            <a:fld id="{526525A2-01F6-4DD5-A79B-A45AA80A67DE}" type="slidenum">
              <a:rPr lang="en-US" smtClean="0"/>
              <a:pPr/>
              <a:t>‹#›</a:t>
            </a:fld>
            <a:endParaRPr lang="en-US"/>
          </a:p>
        </p:txBody>
      </p:sp>
    </p:spTree>
    <p:extLst>
      <p:ext uri="{BB962C8B-B14F-4D97-AF65-F5344CB8AC3E}">
        <p14:creationId xmlns:p14="http://schemas.microsoft.com/office/powerpoint/2010/main" xmlns="" val="3876677395"/>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solidFill>
                <a:srgbClr val="534949"/>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solidFill>
                <a:srgbClr val="534949"/>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889FB727-CD30-4650-BA73-5DEB278251D8}" type="slidenum">
              <a:rPr lang="ar-SA"/>
              <a:pPr/>
              <a:t>‹#›</a:t>
            </a:fld>
            <a:endParaRPr lang="en-US"/>
          </a:p>
        </p:txBody>
      </p:sp>
    </p:spTree>
    <p:extLst>
      <p:ext uri="{BB962C8B-B14F-4D97-AF65-F5344CB8AC3E}">
        <p14:creationId xmlns:p14="http://schemas.microsoft.com/office/powerpoint/2010/main" xmlns="" val="375695387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solidFill>
                <a:srgbClr val="CCD1B9"/>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526525A2-01F6-4DD5-A79B-A45AA80A67DE}" type="slidenum">
              <a:rPr lang="en-US" smtClean="0">
                <a:solidFill>
                  <a:srgbClr val="CCD1B9"/>
                </a:solidFill>
              </a:rPr>
              <a:pPr/>
              <a:t>‹#›</a:t>
            </a:fld>
            <a:endParaRPr lang="en-US">
              <a:solidFill>
                <a:srgbClr val="CCD1B9"/>
              </a:solidFill>
            </a:endParaRPr>
          </a:p>
        </p:txBody>
      </p:sp>
    </p:spTree>
    <p:extLst>
      <p:ext uri="{BB962C8B-B14F-4D97-AF65-F5344CB8AC3E}">
        <p14:creationId xmlns:p14="http://schemas.microsoft.com/office/powerpoint/2010/main" xmlns="" val="2918377226"/>
      </p:ext>
    </p:extLst>
  </p:cSld>
  <p:clrMapOvr>
    <a:overrideClrMapping bg1="dk1" tx1="lt1" bg2="dk2" tx2="lt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a:solidFill>
                <a:srgbClr val="534949"/>
              </a:solidFill>
            </a:endParaRPr>
          </a:p>
        </p:txBody>
      </p:sp>
      <p:sp>
        <p:nvSpPr>
          <p:cNvPr id="5" name="Footer Placeholder 4"/>
          <p:cNvSpPr>
            <a:spLocks noGrp="1"/>
          </p:cNvSpPr>
          <p:nvPr>
            <p:ph type="ftr" sz="quarter" idx="11"/>
          </p:nvPr>
        </p:nvSpPr>
        <p:spPr/>
        <p:txBody>
          <a:bodyPr/>
          <a:lstStyle/>
          <a:p>
            <a:endParaRPr lang="en-US">
              <a:solidFill>
                <a:srgbClr val="534949"/>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526525A2-01F6-4DD5-A79B-A45AA80A67DE}"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xmlns="" val="424855496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endParaRPr lang="en-US">
              <a:solidFill>
                <a:srgbClr val="534949"/>
              </a:solidFill>
            </a:endParaRPr>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526525A2-01F6-4DD5-A79B-A45AA80A67D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534949"/>
              </a:solidFill>
            </a:endParaRPr>
          </a:p>
        </p:txBody>
      </p:sp>
    </p:spTree>
    <p:extLst>
      <p:ext uri="{BB962C8B-B14F-4D97-AF65-F5344CB8AC3E}">
        <p14:creationId xmlns:p14="http://schemas.microsoft.com/office/powerpoint/2010/main" xmlns="" val="1320857345"/>
      </p:ext>
    </p:extLst>
  </p:cSld>
  <p:clrMapOvr>
    <a:overrideClrMapping bg1="lt1" tx1="dk1" bg2="lt2" tx2="dk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endParaRPr lang="en-US">
              <a:solidFill>
                <a:srgbClr val="534949"/>
              </a:solidFill>
            </a:endParaRPr>
          </a:p>
        </p:txBody>
      </p:sp>
      <p:sp>
        <p:nvSpPr>
          <p:cNvPr id="10" name="Slide Number Placeholder 9"/>
          <p:cNvSpPr>
            <a:spLocks noGrp="1"/>
          </p:cNvSpPr>
          <p:nvPr>
            <p:ph type="sldNum" sz="quarter" idx="16"/>
          </p:nvPr>
        </p:nvSpPr>
        <p:spPr/>
        <p:txBody>
          <a:bodyPr rtlCol="0"/>
          <a:lstStyle/>
          <a:p>
            <a:fld id="{526525A2-01F6-4DD5-A79B-A45AA80A67D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534949"/>
              </a:solidFill>
            </a:endParaRPr>
          </a:p>
        </p:txBody>
      </p:sp>
    </p:spTree>
    <p:extLst>
      <p:ext uri="{BB962C8B-B14F-4D97-AF65-F5344CB8AC3E}">
        <p14:creationId xmlns:p14="http://schemas.microsoft.com/office/powerpoint/2010/main" xmlns="" val="233627918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endParaRPr lang="en-US">
              <a:solidFill>
                <a:srgbClr val="534949"/>
              </a:solidFill>
            </a:endParaRPr>
          </a:p>
        </p:txBody>
      </p:sp>
      <p:sp>
        <p:nvSpPr>
          <p:cNvPr id="12" name="Slide Number Placeholder 11"/>
          <p:cNvSpPr>
            <a:spLocks noGrp="1"/>
          </p:cNvSpPr>
          <p:nvPr>
            <p:ph type="sldNum" sz="quarter" idx="16"/>
          </p:nvPr>
        </p:nvSpPr>
        <p:spPr/>
        <p:txBody>
          <a:bodyPr rtlCol="0"/>
          <a:lstStyle/>
          <a:p>
            <a:fld id="{526525A2-01F6-4DD5-A79B-A45AA80A67D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534949"/>
              </a:solidFill>
            </a:endParaRP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xmlns="" val="123635267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a:solidFill>
                <a:srgbClr val="534949"/>
              </a:solidFill>
            </a:endParaRPr>
          </a:p>
        </p:txBody>
      </p:sp>
      <p:sp>
        <p:nvSpPr>
          <p:cNvPr id="4" name="Footer Placeholder 3"/>
          <p:cNvSpPr>
            <a:spLocks noGrp="1"/>
          </p:cNvSpPr>
          <p:nvPr>
            <p:ph type="ftr" sz="quarter" idx="11"/>
          </p:nvPr>
        </p:nvSpPr>
        <p:spPr/>
        <p:txBody>
          <a:bodyPr/>
          <a:lstStyle/>
          <a:p>
            <a:endParaRPr lang="en-US">
              <a:solidFill>
                <a:srgbClr val="534949"/>
              </a:solidFill>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526525A2-01F6-4DD5-A79B-A45AA80A67DE}" type="slidenum">
              <a:rPr lang="en-US" smtClean="0"/>
              <a:pPr/>
              <a:t>‹#›</a:t>
            </a:fld>
            <a:endParaRPr lang="en-US"/>
          </a:p>
        </p:txBody>
      </p:sp>
    </p:spTree>
    <p:extLst>
      <p:ext uri="{BB962C8B-B14F-4D97-AF65-F5344CB8AC3E}">
        <p14:creationId xmlns:p14="http://schemas.microsoft.com/office/powerpoint/2010/main" xmlns="" val="18025324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srgbClr val="534949"/>
              </a:solidFill>
            </a:endParaRPr>
          </a:p>
        </p:txBody>
      </p:sp>
      <p:sp>
        <p:nvSpPr>
          <p:cNvPr id="3" name="Footer Placeholder 2"/>
          <p:cNvSpPr>
            <a:spLocks noGrp="1"/>
          </p:cNvSpPr>
          <p:nvPr>
            <p:ph type="ftr" sz="quarter" idx="11"/>
          </p:nvPr>
        </p:nvSpPr>
        <p:spPr/>
        <p:txBody>
          <a:bodyPr/>
          <a:lstStyle/>
          <a:p>
            <a:endParaRPr lang="en-US">
              <a:solidFill>
                <a:srgbClr val="534949"/>
              </a:solidFill>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526525A2-01F6-4DD5-A79B-A45AA80A67DE}" type="slidenum">
              <a:rPr lang="en-US" smtClean="0">
                <a:solidFill>
                  <a:srgbClr val="534949"/>
                </a:solidFill>
              </a:rPr>
              <a:pPr/>
              <a:t>‹#›</a:t>
            </a:fld>
            <a:endParaRPr lang="en-US">
              <a:solidFill>
                <a:srgbClr val="534949"/>
              </a:solidFill>
            </a:endParaRPr>
          </a:p>
        </p:txBody>
      </p:sp>
    </p:spTree>
    <p:extLst>
      <p:ext uri="{BB962C8B-B14F-4D97-AF65-F5344CB8AC3E}">
        <p14:creationId xmlns:p14="http://schemas.microsoft.com/office/powerpoint/2010/main" xmlns="" val="64119952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a:solidFill>
                <a:srgbClr val="534949"/>
              </a:solidFill>
            </a:endParaRPr>
          </a:p>
        </p:txBody>
      </p:sp>
      <p:sp>
        <p:nvSpPr>
          <p:cNvPr id="6" name="Footer Placeholder 5"/>
          <p:cNvSpPr>
            <a:spLocks noGrp="1"/>
          </p:cNvSpPr>
          <p:nvPr>
            <p:ph type="ftr" sz="quarter" idx="11"/>
          </p:nvPr>
        </p:nvSpPr>
        <p:spPr/>
        <p:txBody>
          <a:bodyPr/>
          <a:lstStyle/>
          <a:p>
            <a:endParaRPr lang="en-US">
              <a:solidFill>
                <a:srgbClr val="534949"/>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26525A2-01F6-4DD5-A79B-A45AA80A67DE}"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xmlns="" val="325633193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Date Placeholder 11"/>
          <p:cNvSpPr>
            <a:spLocks noGrp="1"/>
          </p:cNvSpPr>
          <p:nvPr>
            <p:ph type="dt" sz="half" idx="10"/>
          </p:nvPr>
        </p:nvSpPr>
        <p:spPr>
          <a:xfrm>
            <a:off x="6248400" y="6248400"/>
            <a:ext cx="2667000" cy="365125"/>
          </a:xfrm>
        </p:spPr>
        <p:txBody>
          <a:bodyPr rtlCol="0"/>
          <a:lstStyle/>
          <a:p>
            <a:endParaRPr lang="en-US">
              <a:solidFill>
                <a:srgbClr val="534949"/>
              </a:solidFill>
            </a:endParaRPr>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526525A2-01F6-4DD5-A79B-A45AA80A67DE}"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solidFill>
                <a:srgbClr val="534949"/>
              </a:solidFill>
            </a:endParaRP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xmlns="" val="3283777157"/>
      </p:ext>
    </p:extLst>
  </p:cSld>
  <p:clrMapOvr>
    <a:overrideClrMapping bg1="lt1" tx1="dk1" bg2="lt2" tx2="dk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solidFill>
                <a:srgbClr val="534949"/>
              </a:solidFill>
            </a:endParaRPr>
          </a:p>
        </p:txBody>
      </p:sp>
      <p:sp>
        <p:nvSpPr>
          <p:cNvPr id="5" name="Footer Placeholder 4"/>
          <p:cNvSpPr>
            <a:spLocks noGrp="1"/>
          </p:cNvSpPr>
          <p:nvPr>
            <p:ph type="ftr" sz="quarter" idx="11"/>
          </p:nvPr>
        </p:nvSpPr>
        <p:spPr/>
        <p:txBody>
          <a:bodyPr/>
          <a:lstStyle/>
          <a:p>
            <a:endParaRPr lang="en-US">
              <a:solidFill>
                <a:srgbClr val="534949"/>
              </a:solidFill>
            </a:endParaRPr>
          </a:p>
        </p:txBody>
      </p:sp>
      <p:sp>
        <p:nvSpPr>
          <p:cNvPr id="6" name="Slide Number Placeholder 5"/>
          <p:cNvSpPr>
            <a:spLocks noGrp="1"/>
          </p:cNvSpPr>
          <p:nvPr>
            <p:ph type="sldNum" sz="quarter" idx="12"/>
          </p:nvPr>
        </p:nvSpPr>
        <p:spPr/>
        <p:txBody>
          <a:bodyPr/>
          <a:lstStyle/>
          <a:p>
            <a:fld id="{526525A2-01F6-4DD5-A79B-A45AA80A67DE}" type="slidenum">
              <a:rPr lang="en-US" smtClean="0"/>
              <a:pPr/>
              <a:t>‹#›</a:t>
            </a:fld>
            <a:endParaRPr lang="en-US"/>
          </a:p>
        </p:txBody>
      </p:sp>
    </p:spTree>
    <p:extLst>
      <p:ext uri="{BB962C8B-B14F-4D97-AF65-F5344CB8AC3E}">
        <p14:creationId xmlns:p14="http://schemas.microsoft.com/office/powerpoint/2010/main" xmlns="" val="378866140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endParaRPr lang="en-US">
              <a:solidFill>
                <a:srgbClr val="534949"/>
              </a:solidFill>
            </a:endParaRPr>
          </a:p>
        </p:txBody>
      </p:sp>
      <p:sp>
        <p:nvSpPr>
          <p:cNvPr id="5" name="Footer Placeholder 4"/>
          <p:cNvSpPr>
            <a:spLocks noGrp="1"/>
          </p:cNvSpPr>
          <p:nvPr>
            <p:ph type="ftr" sz="quarter" idx="11"/>
          </p:nvPr>
        </p:nvSpPr>
        <p:spPr>
          <a:xfrm>
            <a:off x="457201" y="6248207"/>
            <a:ext cx="5573483" cy="365125"/>
          </a:xfrm>
        </p:spPr>
        <p:txBody>
          <a:bodyPr/>
          <a:lstStyle/>
          <a:p>
            <a:endParaRPr lang="en-US">
              <a:solidFill>
                <a:srgbClr val="534949"/>
              </a:solidFill>
            </a:endParaRPr>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12"/>
          </p:nvPr>
        </p:nvSpPr>
        <p:spPr>
          <a:xfrm rot="5400000">
            <a:off x="5989638" y="144462"/>
            <a:ext cx="533400" cy="244476"/>
          </a:xfrm>
        </p:spPr>
        <p:txBody>
          <a:bodyPr/>
          <a:lstStyle/>
          <a:p>
            <a:fld id="{526525A2-01F6-4DD5-A79B-A45AA80A67DE}" type="slidenum">
              <a:rPr lang="en-US" smtClean="0"/>
              <a:pPr/>
              <a:t>‹#›</a:t>
            </a:fld>
            <a:endParaRPr lang="en-US"/>
          </a:p>
        </p:txBody>
      </p:sp>
    </p:spTree>
    <p:extLst>
      <p:ext uri="{BB962C8B-B14F-4D97-AF65-F5344CB8AC3E}">
        <p14:creationId xmlns:p14="http://schemas.microsoft.com/office/powerpoint/2010/main" xmlns="" val="3876677395"/>
      </p:ext>
    </p:extLst>
  </p:cSld>
  <p:clrMapOvr>
    <a:overrideClrMapping bg1="lt1" tx1="dk1" bg2="lt2" tx2="dk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solidFill>
                <a:srgbClr val="534949"/>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solidFill>
                <a:srgbClr val="534949"/>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889FB727-CD30-4650-BA73-5DEB278251D8}" type="slidenum">
              <a:rPr lang="ar-SA"/>
              <a:pPr/>
              <a:t>‹#›</a:t>
            </a:fld>
            <a:endParaRPr lang="en-US"/>
          </a:p>
        </p:txBody>
      </p:sp>
    </p:spTree>
    <p:extLst>
      <p:ext uri="{BB962C8B-B14F-4D97-AF65-F5344CB8AC3E}">
        <p14:creationId xmlns:p14="http://schemas.microsoft.com/office/powerpoint/2010/main" xmlns="" val="375695387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solidFill>
                <a:srgbClr val="CCD1B9"/>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526525A2-01F6-4DD5-A79B-A45AA80A67DE}" type="slidenum">
              <a:rPr lang="en-US" smtClean="0">
                <a:solidFill>
                  <a:srgbClr val="CCD1B9"/>
                </a:solidFill>
              </a:rPr>
              <a:pPr/>
              <a:t>‹#›</a:t>
            </a:fld>
            <a:endParaRPr lang="en-US">
              <a:solidFill>
                <a:srgbClr val="CCD1B9"/>
              </a:solidFill>
            </a:endParaRPr>
          </a:p>
        </p:txBody>
      </p:sp>
    </p:spTree>
    <p:extLst>
      <p:ext uri="{BB962C8B-B14F-4D97-AF65-F5344CB8AC3E}">
        <p14:creationId xmlns:p14="http://schemas.microsoft.com/office/powerpoint/2010/main" xmlns="" val="2918377226"/>
      </p:ext>
    </p:extLst>
  </p:cSld>
  <p:clrMapOvr>
    <a:overrideClrMapping bg1="dk1" tx1="lt1" bg2="dk2" tx2="lt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a:solidFill>
                <a:srgbClr val="534949"/>
              </a:solidFill>
            </a:endParaRPr>
          </a:p>
        </p:txBody>
      </p:sp>
      <p:sp>
        <p:nvSpPr>
          <p:cNvPr id="5" name="Footer Placeholder 4"/>
          <p:cNvSpPr>
            <a:spLocks noGrp="1"/>
          </p:cNvSpPr>
          <p:nvPr>
            <p:ph type="ftr" sz="quarter" idx="11"/>
          </p:nvPr>
        </p:nvSpPr>
        <p:spPr/>
        <p:txBody>
          <a:bodyPr/>
          <a:lstStyle/>
          <a:p>
            <a:endParaRPr lang="en-US">
              <a:solidFill>
                <a:srgbClr val="534949"/>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526525A2-01F6-4DD5-A79B-A45AA80A67DE}"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xmlns="" val="42485549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endParaRPr lang="en-US">
              <a:solidFill>
                <a:srgbClr val="534949"/>
              </a:solidFill>
            </a:endParaRPr>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526525A2-01F6-4DD5-A79B-A45AA80A67D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534949"/>
              </a:solidFill>
            </a:endParaRPr>
          </a:p>
        </p:txBody>
      </p:sp>
    </p:spTree>
    <p:extLst>
      <p:ext uri="{BB962C8B-B14F-4D97-AF65-F5344CB8AC3E}">
        <p14:creationId xmlns:p14="http://schemas.microsoft.com/office/powerpoint/2010/main" xmlns="" val="1320857345"/>
      </p:ext>
    </p:extLst>
  </p:cSld>
  <p:clrMapOvr>
    <a:overrideClrMapping bg1="lt1" tx1="dk1" bg2="lt2" tx2="dk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endParaRPr lang="en-US">
              <a:solidFill>
                <a:srgbClr val="534949"/>
              </a:solidFill>
            </a:endParaRPr>
          </a:p>
        </p:txBody>
      </p:sp>
      <p:sp>
        <p:nvSpPr>
          <p:cNvPr id="10" name="Slide Number Placeholder 9"/>
          <p:cNvSpPr>
            <a:spLocks noGrp="1"/>
          </p:cNvSpPr>
          <p:nvPr>
            <p:ph type="sldNum" sz="quarter" idx="16"/>
          </p:nvPr>
        </p:nvSpPr>
        <p:spPr/>
        <p:txBody>
          <a:bodyPr rtlCol="0"/>
          <a:lstStyle/>
          <a:p>
            <a:fld id="{526525A2-01F6-4DD5-A79B-A45AA80A67D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534949"/>
              </a:solidFill>
            </a:endParaRPr>
          </a:p>
        </p:txBody>
      </p:sp>
    </p:spTree>
    <p:extLst>
      <p:ext uri="{BB962C8B-B14F-4D97-AF65-F5344CB8AC3E}">
        <p14:creationId xmlns:p14="http://schemas.microsoft.com/office/powerpoint/2010/main" xmlns="" val="233627918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endParaRPr lang="en-US">
              <a:solidFill>
                <a:srgbClr val="534949"/>
              </a:solidFill>
            </a:endParaRPr>
          </a:p>
        </p:txBody>
      </p:sp>
      <p:sp>
        <p:nvSpPr>
          <p:cNvPr id="12" name="Slide Number Placeholder 11"/>
          <p:cNvSpPr>
            <a:spLocks noGrp="1"/>
          </p:cNvSpPr>
          <p:nvPr>
            <p:ph type="sldNum" sz="quarter" idx="16"/>
          </p:nvPr>
        </p:nvSpPr>
        <p:spPr/>
        <p:txBody>
          <a:bodyPr rtlCol="0"/>
          <a:lstStyle/>
          <a:p>
            <a:fld id="{526525A2-01F6-4DD5-A79B-A45AA80A67D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534949"/>
              </a:solidFill>
            </a:endParaRP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xmlns="" val="12363526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a:solidFill>
                <a:srgbClr val="534949"/>
              </a:solidFill>
            </a:endParaRPr>
          </a:p>
        </p:txBody>
      </p:sp>
      <p:sp>
        <p:nvSpPr>
          <p:cNvPr id="4" name="Footer Placeholder 3"/>
          <p:cNvSpPr>
            <a:spLocks noGrp="1"/>
          </p:cNvSpPr>
          <p:nvPr>
            <p:ph type="ftr" sz="quarter" idx="11"/>
          </p:nvPr>
        </p:nvSpPr>
        <p:spPr/>
        <p:txBody>
          <a:bodyPr/>
          <a:lstStyle/>
          <a:p>
            <a:endParaRPr lang="en-US">
              <a:solidFill>
                <a:srgbClr val="534949"/>
              </a:solidFill>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526525A2-01F6-4DD5-A79B-A45AA80A67DE}" type="slidenum">
              <a:rPr lang="en-US" smtClean="0"/>
              <a:pPr/>
              <a:t>‹#›</a:t>
            </a:fld>
            <a:endParaRPr lang="en-US"/>
          </a:p>
        </p:txBody>
      </p:sp>
    </p:spTree>
    <p:extLst>
      <p:ext uri="{BB962C8B-B14F-4D97-AF65-F5344CB8AC3E}">
        <p14:creationId xmlns:p14="http://schemas.microsoft.com/office/powerpoint/2010/main" xmlns="" val="18025324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srgbClr val="534949"/>
              </a:solidFill>
            </a:endParaRPr>
          </a:p>
        </p:txBody>
      </p:sp>
      <p:sp>
        <p:nvSpPr>
          <p:cNvPr id="3" name="Footer Placeholder 2"/>
          <p:cNvSpPr>
            <a:spLocks noGrp="1"/>
          </p:cNvSpPr>
          <p:nvPr>
            <p:ph type="ftr" sz="quarter" idx="11"/>
          </p:nvPr>
        </p:nvSpPr>
        <p:spPr/>
        <p:txBody>
          <a:bodyPr/>
          <a:lstStyle/>
          <a:p>
            <a:endParaRPr lang="en-US">
              <a:solidFill>
                <a:srgbClr val="534949"/>
              </a:solidFill>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526525A2-01F6-4DD5-A79B-A45AA80A67DE}" type="slidenum">
              <a:rPr lang="en-US" smtClean="0">
                <a:solidFill>
                  <a:srgbClr val="534949"/>
                </a:solidFill>
              </a:rPr>
              <a:pPr/>
              <a:t>‹#›</a:t>
            </a:fld>
            <a:endParaRPr lang="en-US">
              <a:solidFill>
                <a:srgbClr val="534949"/>
              </a:solidFill>
            </a:endParaRPr>
          </a:p>
        </p:txBody>
      </p:sp>
    </p:spTree>
    <p:extLst>
      <p:ext uri="{BB962C8B-B14F-4D97-AF65-F5344CB8AC3E}">
        <p14:creationId xmlns:p14="http://schemas.microsoft.com/office/powerpoint/2010/main" xmlns="" val="6411995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a:solidFill>
                <a:srgbClr val="534949"/>
              </a:solidFill>
            </a:endParaRPr>
          </a:p>
        </p:txBody>
      </p:sp>
      <p:sp>
        <p:nvSpPr>
          <p:cNvPr id="6" name="Footer Placeholder 5"/>
          <p:cNvSpPr>
            <a:spLocks noGrp="1"/>
          </p:cNvSpPr>
          <p:nvPr>
            <p:ph type="ftr" sz="quarter" idx="11"/>
          </p:nvPr>
        </p:nvSpPr>
        <p:spPr/>
        <p:txBody>
          <a:bodyPr/>
          <a:lstStyle/>
          <a:p>
            <a:endParaRPr lang="en-US">
              <a:solidFill>
                <a:srgbClr val="534949"/>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26525A2-01F6-4DD5-A79B-A45AA80A67DE}"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xmlns="" val="325633193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Date Placeholder 11"/>
          <p:cNvSpPr>
            <a:spLocks noGrp="1"/>
          </p:cNvSpPr>
          <p:nvPr>
            <p:ph type="dt" sz="half" idx="10"/>
          </p:nvPr>
        </p:nvSpPr>
        <p:spPr>
          <a:xfrm>
            <a:off x="6248400" y="6248400"/>
            <a:ext cx="2667000" cy="365125"/>
          </a:xfrm>
        </p:spPr>
        <p:txBody>
          <a:bodyPr rtlCol="0"/>
          <a:lstStyle/>
          <a:p>
            <a:endParaRPr lang="en-US">
              <a:solidFill>
                <a:srgbClr val="534949"/>
              </a:solidFill>
            </a:endParaRPr>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526525A2-01F6-4DD5-A79B-A45AA80A67DE}"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solidFill>
                <a:srgbClr val="534949"/>
              </a:solidFill>
            </a:endParaRP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xmlns="" val="3283777157"/>
      </p:ext>
    </p:extLst>
  </p:cSld>
  <p:clrMapOvr>
    <a:overrideClrMapping bg1="lt1" tx1="dk1" bg2="lt2" tx2="dk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solidFill>
                <a:srgbClr val="534949"/>
              </a:solidFill>
            </a:endParaRPr>
          </a:p>
        </p:txBody>
      </p:sp>
      <p:sp>
        <p:nvSpPr>
          <p:cNvPr id="5" name="Footer Placeholder 4"/>
          <p:cNvSpPr>
            <a:spLocks noGrp="1"/>
          </p:cNvSpPr>
          <p:nvPr>
            <p:ph type="ftr" sz="quarter" idx="11"/>
          </p:nvPr>
        </p:nvSpPr>
        <p:spPr/>
        <p:txBody>
          <a:bodyPr/>
          <a:lstStyle/>
          <a:p>
            <a:endParaRPr lang="en-US">
              <a:solidFill>
                <a:srgbClr val="534949"/>
              </a:solidFill>
            </a:endParaRPr>
          </a:p>
        </p:txBody>
      </p:sp>
      <p:sp>
        <p:nvSpPr>
          <p:cNvPr id="6" name="Slide Number Placeholder 5"/>
          <p:cNvSpPr>
            <a:spLocks noGrp="1"/>
          </p:cNvSpPr>
          <p:nvPr>
            <p:ph type="sldNum" sz="quarter" idx="12"/>
          </p:nvPr>
        </p:nvSpPr>
        <p:spPr/>
        <p:txBody>
          <a:bodyPr/>
          <a:lstStyle/>
          <a:p>
            <a:fld id="{526525A2-01F6-4DD5-A79B-A45AA80A67DE}" type="slidenum">
              <a:rPr lang="en-US" smtClean="0"/>
              <a:pPr/>
              <a:t>‹#›</a:t>
            </a:fld>
            <a:endParaRPr lang="en-US"/>
          </a:p>
        </p:txBody>
      </p:sp>
    </p:spTree>
    <p:extLst>
      <p:ext uri="{BB962C8B-B14F-4D97-AF65-F5344CB8AC3E}">
        <p14:creationId xmlns:p14="http://schemas.microsoft.com/office/powerpoint/2010/main" xmlns="" val="378866140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endParaRPr lang="en-US">
              <a:solidFill>
                <a:srgbClr val="534949"/>
              </a:solidFill>
            </a:endParaRPr>
          </a:p>
        </p:txBody>
      </p:sp>
      <p:sp>
        <p:nvSpPr>
          <p:cNvPr id="5" name="Footer Placeholder 4"/>
          <p:cNvSpPr>
            <a:spLocks noGrp="1"/>
          </p:cNvSpPr>
          <p:nvPr>
            <p:ph type="ftr" sz="quarter" idx="11"/>
          </p:nvPr>
        </p:nvSpPr>
        <p:spPr>
          <a:xfrm>
            <a:off x="457201" y="6248207"/>
            <a:ext cx="5573483" cy="365125"/>
          </a:xfrm>
        </p:spPr>
        <p:txBody>
          <a:bodyPr/>
          <a:lstStyle/>
          <a:p>
            <a:endParaRPr lang="en-US">
              <a:solidFill>
                <a:srgbClr val="534949"/>
              </a:solidFill>
            </a:endParaRPr>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12"/>
          </p:nvPr>
        </p:nvSpPr>
        <p:spPr>
          <a:xfrm rot="5400000">
            <a:off x="5989638" y="144462"/>
            <a:ext cx="533400" cy="244476"/>
          </a:xfrm>
        </p:spPr>
        <p:txBody>
          <a:bodyPr/>
          <a:lstStyle/>
          <a:p>
            <a:fld id="{526525A2-01F6-4DD5-A79B-A45AA80A67DE}" type="slidenum">
              <a:rPr lang="en-US" smtClean="0"/>
              <a:pPr/>
              <a:t>‹#›</a:t>
            </a:fld>
            <a:endParaRPr lang="en-US"/>
          </a:p>
        </p:txBody>
      </p:sp>
    </p:spTree>
    <p:extLst>
      <p:ext uri="{BB962C8B-B14F-4D97-AF65-F5344CB8AC3E}">
        <p14:creationId xmlns:p14="http://schemas.microsoft.com/office/powerpoint/2010/main" xmlns="" val="3876677395"/>
      </p:ext>
    </p:extLst>
  </p:cSld>
  <p:clrMapOvr>
    <a:overrideClrMapping bg1="lt1" tx1="dk1" bg2="lt2" tx2="dk2" accent1="accent1" accent2="accent2" accent3="accent3" accent4="accent4" accent5="accent5" accent6="accent6" hlink="hlink" folHlink="folHlink"/>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solidFill>
                <a:srgbClr val="534949"/>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solidFill>
                <a:srgbClr val="534949"/>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889FB727-CD30-4650-BA73-5DEB278251D8}" type="slidenum">
              <a:rPr lang="ar-SA"/>
              <a:pPr/>
              <a:t>‹#›</a:t>
            </a:fld>
            <a:endParaRPr lang="en-US"/>
          </a:p>
        </p:txBody>
      </p:sp>
    </p:spTree>
    <p:extLst>
      <p:ext uri="{BB962C8B-B14F-4D97-AF65-F5344CB8AC3E}">
        <p14:creationId xmlns:p14="http://schemas.microsoft.com/office/powerpoint/2010/main" xmlns="" val="3756953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theme" Target="../theme/theme6.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theme" Target="../theme/theme7.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526525A2-01F6-4DD5-A79B-A45AA80A67D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hdr="0" ftr="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endParaRPr lang="en-US">
              <a:solidFill>
                <a:srgbClr val="534949"/>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534949"/>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526525A2-01F6-4DD5-A79B-A45AA80A67DE}" type="slidenum">
              <a:rPr lang="en-US" smtClean="0"/>
              <a:pPr/>
              <a:t>‹#›</a:t>
            </a:fld>
            <a:endParaRPr lang="en-US"/>
          </a:p>
        </p:txBody>
      </p:sp>
    </p:spTree>
    <p:extLst>
      <p:ext uri="{BB962C8B-B14F-4D97-AF65-F5344CB8AC3E}">
        <p14:creationId xmlns:p14="http://schemas.microsoft.com/office/powerpoint/2010/main" xmlns="" val="12110629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hdr="0" ftr="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endParaRPr lang="en-US">
              <a:solidFill>
                <a:srgbClr val="534949"/>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534949"/>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526525A2-01F6-4DD5-A79B-A45AA80A67DE}" type="slidenum">
              <a:rPr lang="en-US" smtClean="0"/>
              <a:pPr/>
              <a:t>‹#›</a:t>
            </a:fld>
            <a:endParaRPr lang="en-US"/>
          </a:p>
        </p:txBody>
      </p:sp>
    </p:spTree>
    <p:extLst>
      <p:ext uri="{BB962C8B-B14F-4D97-AF65-F5344CB8AC3E}">
        <p14:creationId xmlns:p14="http://schemas.microsoft.com/office/powerpoint/2010/main" xmlns="" val="121106296"/>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hf hdr="0" ftr="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endParaRPr lang="en-US">
              <a:solidFill>
                <a:srgbClr val="534949"/>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534949"/>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526525A2-01F6-4DD5-A79B-A45AA80A67DE}" type="slidenum">
              <a:rPr lang="en-US" smtClean="0"/>
              <a:pPr/>
              <a:t>‹#›</a:t>
            </a:fld>
            <a:endParaRPr lang="en-US"/>
          </a:p>
        </p:txBody>
      </p:sp>
    </p:spTree>
    <p:extLst>
      <p:ext uri="{BB962C8B-B14F-4D97-AF65-F5344CB8AC3E}">
        <p14:creationId xmlns:p14="http://schemas.microsoft.com/office/powerpoint/2010/main" xmlns="" val="121106296"/>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hf hdr="0" ftr="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endParaRPr lang="en-US">
              <a:solidFill>
                <a:srgbClr val="534949"/>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534949"/>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526525A2-01F6-4DD5-A79B-A45AA80A67DE}" type="slidenum">
              <a:rPr lang="en-US" smtClean="0"/>
              <a:pPr/>
              <a:t>‹#›</a:t>
            </a:fld>
            <a:endParaRPr lang="en-US"/>
          </a:p>
        </p:txBody>
      </p:sp>
    </p:spTree>
    <p:extLst>
      <p:ext uri="{BB962C8B-B14F-4D97-AF65-F5344CB8AC3E}">
        <p14:creationId xmlns:p14="http://schemas.microsoft.com/office/powerpoint/2010/main" xmlns="" val="121106296"/>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hf hdr="0" ftr="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endParaRPr lang="en-US">
              <a:solidFill>
                <a:srgbClr val="534949"/>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534949"/>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526525A2-01F6-4DD5-A79B-A45AA80A67DE}" type="slidenum">
              <a:rPr lang="en-US" smtClean="0"/>
              <a:pPr/>
              <a:t>‹#›</a:t>
            </a:fld>
            <a:endParaRPr lang="en-US"/>
          </a:p>
        </p:txBody>
      </p:sp>
    </p:spTree>
    <p:extLst>
      <p:ext uri="{BB962C8B-B14F-4D97-AF65-F5344CB8AC3E}">
        <p14:creationId xmlns:p14="http://schemas.microsoft.com/office/powerpoint/2010/main" xmlns="" val="121106296"/>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Lst>
  <p:hf hdr="0" ftr="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endParaRPr lang="en-US">
              <a:solidFill>
                <a:srgbClr val="534949"/>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534949"/>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526525A2-01F6-4DD5-A79B-A45AA80A67DE}" type="slidenum">
              <a:rPr lang="en-US" smtClean="0"/>
              <a:pPr/>
              <a:t>‹#›</a:t>
            </a:fld>
            <a:endParaRPr lang="en-US"/>
          </a:p>
        </p:txBody>
      </p:sp>
    </p:spTree>
    <p:extLst>
      <p:ext uri="{BB962C8B-B14F-4D97-AF65-F5344CB8AC3E}">
        <p14:creationId xmlns:p14="http://schemas.microsoft.com/office/powerpoint/2010/main" xmlns="" val="121106296"/>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p:hf hdr="0" ftr="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6.emf"/><Relationship Id="rId5" Type="http://schemas.openxmlformats.org/officeDocument/2006/relationships/customXml" Target="../ink/ink2.xml"/><Relationship Id="rId4" Type="http://schemas.openxmlformats.org/officeDocument/2006/relationships/image" Target="../media/image5.emf"/></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4/Jemma-Worksheet.pdf" TargetMode="External"/><Relationship Id="rId2" Type="http://schemas.openxmlformats.org/officeDocument/2006/relationships/hyperlink" Target="4/Jemma-Intermediate.mp3"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SYNOPSIS</a:t>
            </a:r>
            <a:endParaRPr lang="en-US" dirty="0"/>
          </a:p>
        </p:txBody>
      </p:sp>
      <p:sp>
        <p:nvSpPr>
          <p:cNvPr id="3" name="Date Placeholder 2"/>
          <p:cNvSpPr>
            <a:spLocks noGrp="1"/>
          </p:cNvSpPr>
          <p:nvPr>
            <p:ph type="dt" sz="half" idx="10"/>
          </p:nvPr>
        </p:nvSpPr>
        <p:spPr/>
        <p:txBody>
          <a:bodyPr/>
          <a:lstStyle/>
          <a:p>
            <a:endParaRPr lang="en-US"/>
          </a:p>
        </p:txBody>
      </p:sp>
      <p:sp>
        <p:nvSpPr>
          <p:cNvPr id="4" name="Slide Number Placeholder 3"/>
          <p:cNvSpPr>
            <a:spLocks noGrp="1"/>
          </p:cNvSpPr>
          <p:nvPr>
            <p:ph type="sldNum" sz="quarter" idx="12"/>
          </p:nvPr>
        </p:nvSpPr>
        <p:spPr/>
        <p:txBody>
          <a:bodyPr>
            <a:normAutofit fontScale="85000" lnSpcReduction="20000"/>
          </a:bodyPr>
          <a:lstStyle/>
          <a:p>
            <a:fld id="{526525A2-01F6-4DD5-A79B-A45AA80A67DE}" type="slidenum">
              <a:rPr lang="en-US" smtClean="0"/>
              <a:pPr/>
              <a:t>1</a:t>
            </a:fld>
            <a:endParaRPr lang="en-US"/>
          </a:p>
        </p:txBody>
      </p:sp>
      <p:sp>
        <p:nvSpPr>
          <p:cNvPr id="5" name="Content Placeholder 4"/>
          <p:cNvSpPr>
            <a:spLocks noGrp="1"/>
          </p:cNvSpPr>
          <p:nvPr>
            <p:ph sz="quarter" idx="1"/>
          </p:nvPr>
        </p:nvSpPr>
        <p:spPr/>
        <p:txBody>
          <a:bodyPr/>
          <a:lstStyle/>
          <a:p>
            <a:r>
              <a:rPr lang="en-US" dirty="0" smtClean="0"/>
              <a:t>Cover letter</a:t>
            </a:r>
          </a:p>
          <a:p>
            <a:r>
              <a:rPr lang="en-US" dirty="0" smtClean="0"/>
              <a:t>Acceptance Letter</a:t>
            </a:r>
          </a:p>
          <a:p>
            <a:r>
              <a:rPr lang="en-US" dirty="0" smtClean="0"/>
              <a:t>Acknowledgment Letter</a:t>
            </a:r>
          </a:p>
          <a:p>
            <a:r>
              <a:rPr lang="en-US" dirty="0" smtClean="0"/>
              <a:t>Complaint Letter</a:t>
            </a:r>
          </a:p>
          <a:p>
            <a:r>
              <a:rPr lang="en-US" dirty="0" smtClean="0"/>
              <a:t>Resignation Letter</a:t>
            </a:r>
          </a:p>
          <a:p>
            <a:r>
              <a:rPr lang="en-US" dirty="0" smtClean="0"/>
              <a:t>Letter of recommendation</a:t>
            </a:r>
          </a:p>
          <a:p>
            <a:pPr>
              <a:buNone/>
            </a:pPr>
            <a:r>
              <a:rPr lang="en-US" dirty="0" smtClean="0"/>
              <a:t>Language Expansion</a:t>
            </a:r>
          </a:p>
          <a:p>
            <a:pPr>
              <a:buNone/>
            </a:pPr>
            <a:r>
              <a:rPr lang="en-US" dirty="0" smtClean="0"/>
              <a:t>Listening exercise</a:t>
            </a:r>
          </a:p>
          <a:p>
            <a:endParaRPr lang="en-US"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2971800" y="4419600"/>
            <a:ext cx="6019800" cy="1470025"/>
          </a:xfrm>
        </p:spPr>
        <p:txBody>
          <a:bodyPr/>
          <a:lstStyle/>
          <a:p>
            <a:r>
              <a:rPr lang="en-US" sz="4000" dirty="0" smtClean="0"/>
              <a:t>Cover letter</a:t>
            </a:r>
            <a:endParaRPr lang="en-US" sz="4000" dirty="0"/>
          </a:p>
        </p:txBody>
      </p:sp>
      <p:sp>
        <p:nvSpPr>
          <p:cNvPr id="2" name="Date Placeholder 1"/>
          <p:cNvSpPr>
            <a:spLocks noGrp="1"/>
          </p:cNvSpPr>
          <p:nvPr>
            <p:ph type="dt" sz="half" idx="10"/>
          </p:nvPr>
        </p:nvSpPr>
        <p:spPr/>
        <p:txBody>
          <a:bodyPr/>
          <a:lstStyle/>
          <a:p>
            <a:endParaRPr lang="en-US"/>
          </a:p>
        </p:txBody>
      </p:sp>
      <p:sp>
        <p:nvSpPr>
          <p:cNvPr id="3" name="Slide Number Placeholder 2"/>
          <p:cNvSpPr>
            <a:spLocks noGrp="1"/>
          </p:cNvSpPr>
          <p:nvPr>
            <p:ph type="sldNum" sz="quarter" idx="12"/>
          </p:nvPr>
        </p:nvSpPr>
        <p:spPr/>
        <p:txBody>
          <a:bodyPr/>
          <a:lstStyle/>
          <a:p>
            <a:fld id="{526525A2-01F6-4DD5-A79B-A45AA80A67DE}" type="slidenum">
              <a:rPr lang="en-US" smtClean="0">
                <a:solidFill>
                  <a:srgbClr val="CCD1B9"/>
                </a:solidFill>
              </a:rPr>
              <a:pPr/>
              <a:t>2</a:t>
            </a:fld>
            <a:endParaRPr lang="en-US">
              <a:solidFill>
                <a:srgbClr val="CCD1B9"/>
              </a:solidFill>
            </a:endParaRPr>
          </a:p>
        </p:txBody>
      </p:sp>
    </p:spTree>
    <p:extLst>
      <p:ext uri="{BB962C8B-B14F-4D97-AF65-F5344CB8AC3E}">
        <p14:creationId xmlns:p14="http://schemas.microsoft.com/office/powerpoint/2010/main" xmlns="" val="177633723"/>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768" decel="100000"/>
                                        <p:tgtEl>
                                          <p:spTgt spid="5122"/>
                                        </p:tgtEl>
                                      </p:cBhvr>
                                    </p:animEffect>
                                    <p:animScale>
                                      <p:cBhvr>
                                        <p:cTn id="8" dur="768" decel="100000"/>
                                        <p:tgtEl>
                                          <p:spTgt spid="5122"/>
                                        </p:tgtEl>
                                      </p:cBhvr>
                                      <p:from x="10000" y="10000"/>
                                      <p:to x="200000" y="450000"/>
                                    </p:animScale>
                                    <p:animScale>
                                      <p:cBhvr>
                                        <p:cTn id="9" dur="1230" accel="100000" fill="hold">
                                          <p:stCondLst>
                                            <p:cond delay="768"/>
                                          </p:stCondLst>
                                        </p:cTn>
                                        <p:tgtEl>
                                          <p:spTgt spid="5122"/>
                                        </p:tgtEl>
                                      </p:cBhvr>
                                      <p:from x="200000" y="450000"/>
                                      <p:to x="100000" y="100000"/>
                                    </p:animScale>
                                    <p:set>
                                      <p:cBhvr>
                                        <p:cTn id="10" dur="768" fill="hold"/>
                                        <p:tgtEl>
                                          <p:spTgt spid="5122"/>
                                        </p:tgtEl>
                                        <p:attrNameLst>
                                          <p:attrName>ppt_x</p:attrName>
                                        </p:attrNameLst>
                                      </p:cBhvr>
                                      <p:to>
                                        <p:strVal val="(0.5)"/>
                                      </p:to>
                                    </p:set>
                                    <p:anim from="(0.5)" to="(#ppt_x)" calcmode="lin" valueType="num">
                                      <p:cBhvr>
                                        <p:cTn id="11" dur="1230" accel="100000" fill="hold">
                                          <p:stCondLst>
                                            <p:cond delay="768"/>
                                          </p:stCondLst>
                                        </p:cTn>
                                        <p:tgtEl>
                                          <p:spTgt spid="5122"/>
                                        </p:tgtEl>
                                        <p:attrNameLst>
                                          <p:attrName>ppt_x</p:attrName>
                                        </p:attrNameLst>
                                      </p:cBhvr>
                                    </p:anim>
                                    <p:set>
                                      <p:cBhvr>
                                        <p:cTn id="12" dur="768" fill="hold"/>
                                        <p:tgtEl>
                                          <p:spTgt spid="5122"/>
                                        </p:tgtEl>
                                        <p:attrNameLst>
                                          <p:attrName>ppt_y</p:attrName>
                                        </p:attrNameLst>
                                      </p:cBhvr>
                                      <p:to>
                                        <p:strVal val="(#ppt_y+0.4)"/>
                                      </p:to>
                                    </p:set>
                                    <p:anim from="(#ppt_y+0.4)" to="(#ppt_y)" calcmode="lin" valueType="num">
                                      <p:cBhvr>
                                        <p:cTn id="13" dur="1230" accel="100000" fill="hold">
                                          <p:stCondLst>
                                            <p:cond delay="768"/>
                                          </p:stCondLst>
                                        </p:cTn>
                                        <p:tgtEl>
                                          <p:spTgt spid="5122"/>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2971800" y="4419600"/>
            <a:ext cx="6019800" cy="1470025"/>
          </a:xfrm>
        </p:spPr>
        <p:txBody>
          <a:bodyPr/>
          <a:lstStyle/>
          <a:p>
            <a:r>
              <a:rPr lang="en-US" sz="4000" dirty="0" smtClean="0"/>
              <a:t>BUSINESS ENGLISH</a:t>
            </a:r>
            <a:br>
              <a:rPr lang="en-US" sz="4000" dirty="0" smtClean="0"/>
            </a:br>
            <a:r>
              <a:rPr lang="en-US" sz="4000" smtClean="0"/>
              <a:t>Lecture 8</a:t>
            </a:r>
            <a:endParaRPr lang="en-US" sz="4000" dirty="0"/>
          </a:p>
        </p:txBody>
      </p:sp>
      <p:sp>
        <p:nvSpPr>
          <p:cNvPr id="2" name="Date Placeholder 1"/>
          <p:cNvSpPr>
            <a:spLocks noGrp="1"/>
          </p:cNvSpPr>
          <p:nvPr>
            <p:ph type="dt" sz="half" idx="10"/>
          </p:nvPr>
        </p:nvSpPr>
        <p:spPr/>
        <p:txBody>
          <a:bodyPr/>
          <a:lstStyle/>
          <a:p>
            <a:endParaRPr lang="en-US"/>
          </a:p>
        </p:txBody>
      </p:sp>
      <p:sp>
        <p:nvSpPr>
          <p:cNvPr id="3" name="Slide Number Placeholder 2"/>
          <p:cNvSpPr>
            <a:spLocks noGrp="1"/>
          </p:cNvSpPr>
          <p:nvPr>
            <p:ph type="sldNum" sz="quarter" idx="12"/>
          </p:nvPr>
        </p:nvSpPr>
        <p:spPr/>
        <p:txBody>
          <a:bodyPr/>
          <a:lstStyle/>
          <a:p>
            <a:fld id="{526525A2-01F6-4DD5-A79B-A45AA80A67DE}" type="slidenum">
              <a:rPr lang="en-US" smtClean="0"/>
              <a:pPr/>
              <a:t>3</a:t>
            </a:fld>
            <a:endParaRPr lang="en-US"/>
          </a:p>
        </p:txBody>
      </p:sp>
    </p:spTree>
    <p:extLst>
      <p:ext uri="{BB962C8B-B14F-4D97-AF65-F5344CB8AC3E}">
        <p14:creationId xmlns:p14="http://schemas.microsoft.com/office/powerpoint/2010/main" xmlns="" val="2551032846"/>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768" decel="100000"/>
                                        <p:tgtEl>
                                          <p:spTgt spid="5122"/>
                                        </p:tgtEl>
                                      </p:cBhvr>
                                    </p:animEffect>
                                    <p:animScale>
                                      <p:cBhvr>
                                        <p:cTn id="8" dur="768" decel="100000"/>
                                        <p:tgtEl>
                                          <p:spTgt spid="5122"/>
                                        </p:tgtEl>
                                      </p:cBhvr>
                                      <p:from x="10000" y="10000"/>
                                      <p:to x="200000" y="450000"/>
                                    </p:animScale>
                                    <p:animScale>
                                      <p:cBhvr>
                                        <p:cTn id="9" dur="1230" accel="100000" fill="hold">
                                          <p:stCondLst>
                                            <p:cond delay="768"/>
                                          </p:stCondLst>
                                        </p:cTn>
                                        <p:tgtEl>
                                          <p:spTgt spid="5122"/>
                                        </p:tgtEl>
                                      </p:cBhvr>
                                      <p:from x="200000" y="450000"/>
                                      <p:to x="100000" y="100000"/>
                                    </p:animScale>
                                    <p:set>
                                      <p:cBhvr>
                                        <p:cTn id="10" dur="768" fill="hold"/>
                                        <p:tgtEl>
                                          <p:spTgt spid="5122"/>
                                        </p:tgtEl>
                                        <p:attrNameLst>
                                          <p:attrName>ppt_x</p:attrName>
                                        </p:attrNameLst>
                                      </p:cBhvr>
                                      <p:to>
                                        <p:strVal val="(0.5)"/>
                                      </p:to>
                                    </p:set>
                                    <p:anim from="(0.5)" to="(#ppt_x)" calcmode="lin" valueType="num">
                                      <p:cBhvr>
                                        <p:cTn id="11" dur="1230" accel="100000" fill="hold">
                                          <p:stCondLst>
                                            <p:cond delay="768"/>
                                          </p:stCondLst>
                                        </p:cTn>
                                        <p:tgtEl>
                                          <p:spTgt spid="5122"/>
                                        </p:tgtEl>
                                        <p:attrNameLst>
                                          <p:attrName>ppt_x</p:attrName>
                                        </p:attrNameLst>
                                      </p:cBhvr>
                                    </p:anim>
                                    <p:set>
                                      <p:cBhvr>
                                        <p:cTn id="12" dur="768" fill="hold"/>
                                        <p:tgtEl>
                                          <p:spTgt spid="5122"/>
                                        </p:tgtEl>
                                        <p:attrNameLst>
                                          <p:attrName>ppt_y</p:attrName>
                                        </p:attrNameLst>
                                      </p:cBhvr>
                                      <p:to>
                                        <p:strVal val="(#ppt_y+0.4)"/>
                                      </p:to>
                                    </p:set>
                                    <p:anim from="(#ppt_y+0.4)" to="(#ppt_y)" calcmode="lin" valueType="num">
                                      <p:cBhvr>
                                        <p:cTn id="13" dur="1230" accel="100000" fill="hold">
                                          <p:stCondLst>
                                            <p:cond delay="768"/>
                                          </p:stCondLst>
                                        </p:cTn>
                                        <p:tgtEl>
                                          <p:spTgt spid="5122"/>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t>Cover Letter</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normAutofit fontScale="85000" lnSpcReduction="20000"/>
          </a:bodyPr>
          <a:lstStyle/>
          <a:p>
            <a:fld id="{903A6DC0-D577-4CBE-87B5-9503FC81E240}" type="slidenum">
              <a:rPr lang="ar-SA"/>
              <a:pPr/>
              <a:t>4</a:t>
            </a:fld>
            <a:endParaRPr lang="en-US"/>
          </a:p>
        </p:txBody>
      </p:sp>
      <p:sp>
        <p:nvSpPr>
          <p:cNvPr id="18435" name="Rectangle 3"/>
          <p:cNvSpPr>
            <a:spLocks noGrp="1" noChangeArrowheads="1"/>
          </p:cNvSpPr>
          <p:nvPr>
            <p:ph sz="quarter" idx="1"/>
          </p:nvPr>
        </p:nvSpPr>
        <p:spPr/>
        <p:txBody>
          <a:bodyPr/>
          <a:lstStyle/>
          <a:p>
            <a:pPr algn="just">
              <a:lnSpc>
                <a:spcPct val="90000"/>
              </a:lnSpc>
              <a:buFont typeface="Wingdings" pitchFamily="2" charset="2"/>
              <a:buNone/>
            </a:pPr>
            <a:r>
              <a:rPr lang="en-US"/>
              <a:t>  Letter of application (cover letter) is a sales letter Main Objective is to get the job interview</a:t>
            </a:r>
          </a:p>
          <a:p>
            <a:pPr>
              <a:lnSpc>
                <a:spcPct val="90000"/>
              </a:lnSpc>
              <a:buFont typeface="Wingdings" pitchFamily="2" charset="2"/>
              <a:buChar char="q"/>
            </a:pPr>
            <a:r>
              <a:rPr lang="en-US"/>
              <a:t>Identifies the item being sent</a:t>
            </a:r>
          </a:p>
          <a:p>
            <a:pPr>
              <a:lnSpc>
                <a:spcPct val="90000"/>
              </a:lnSpc>
              <a:buFont typeface="Wingdings" pitchFamily="2" charset="2"/>
              <a:buChar char="q"/>
            </a:pPr>
            <a:r>
              <a:rPr lang="en-US"/>
              <a:t>The person to whom it is being sent</a:t>
            </a:r>
          </a:p>
          <a:p>
            <a:pPr>
              <a:lnSpc>
                <a:spcPct val="90000"/>
              </a:lnSpc>
              <a:buFont typeface="Wingdings" pitchFamily="2" charset="2"/>
              <a:buChar char="q"/>
            </a:pPr>
            <a:r>
              <a:rPr lang="en-US"/>
              <a:t>The reason for sending it</a:t>
            </a:r>
          </a:p>
          <a:p>
            <a:pPr>
              <a:lnSpc>
                <a:spcPct val="90000"/>
              </a:lnSpc>
              <a:buFont typeface="Wingdings" pitchFamily="2" charset="2"/>
              <a:buChar char="q"/>
            </a:pPr>
            <a:endParaRPr lang="en-US"/>
          </a:p>
          <a:p>
            <a:pPr algn="just">
              <a:lnSpc>
                <a:spcPct val="90000"/>
              </a:lnSpc>
              <a:buFont typeface="Wingdings" pitchFamily="2" charset="2"/>
              <a:buNone/>
            </a:pPr>
            <a:r>
              <a:rPr lang="en-US"/>
              <a:t>	</a:t>
            </a:r>
          </a:p>
          <a:p>
            <a:pPr>
              <a:lnSpc>
                <a:spcPct val="90000"/>
              </a:lnSpc>
              <a:buFont typeface="Wingdings" pitchFamily="2" charset="2"/>
              <a:buNone/>
            </a:pPr>
            <a:endParaRPr lang="en-US"/>
          </a:p>
          <a:p>
            <a:pPr>
              <a:lnSpc>
                <a:spcPct val="90000"/>
              </a:lnSpc>
              <a:buFont typeface="Wingdings" pitchFamily="2" charset="2"/>
              <a:buChar char="q"/>
            </a:pPr>
            <a:endParaRPr lang="en-US"/>
          </a:p>
        </p:txBody>
      </p:sp>
    </p:spTree>
    <p:extLst>
      <p:ext uri="{BB962C8B-B14F-4D97-AF65-F5344CB8AC3E}">
        <p14:creationId xmlns:p14="http://schemas.microsoft.com/office/powerpoint/2010/main" xmlns="" val="15529573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5">
                                            <p:txEl>
                                              <p:pRg st="1" end="1"/>
                                            </p:txEl>
                                          </p:spTgt>
                                        </p:tgtEl>
                                        <p:attrNameLst>
                                          <p:attrName>style.visibility</p:attrName>
                                        </p:attrNameLst>
                                      </p:cBhvr>
                                      <p:to>
                                        <p:strVal val="visible"/>
                                      </p:to>
                                    </p:set>
                                  </p:childTnLst>
                                </p:cTn>
                              </p:par>
                            </p:childTnLst>
                          </p:cTn>
                        </p:par>
                        <p:par>
                          <p:cTn id="11" fill="hold" nodeType="afterGroup">
                            <p:stCondLst>
                              <p:cond delay="0"/>
                            </p:stCondLst>
                            <p:childTnLst>
                              <p:par>
                                <p:cTn id="12" presetID="1" presetClass="entr" presetSubtype="0" fill="hold" grpId="0" nodeType="afterEffect">
                                  <p:stCondLst>
                                    <p:cond delay="500"/>
                                  </p:stCondLst>
                                  <p:childTnLst>
                                    <p:set>
                                      <p:cBhvr>
                                        <p:cTn id="13" dur="1" fill="hold">
                                          <p:stCondLst>
                                            <p:cond delay="0"/>
                                          </p:stCondLst>
                                        </p:cTn>
                                        <p:tgtEl>
                                          <p:spTgt spid="18435">
                                            <p:txEl>
                                              <p:pRg st="2" end="2"/>
                                            </p:txEl>
                                          </p:spTgt>
                                        </p:tgtEl>
                                        <p:attrNameLst>
                                          <p:attrName>style.visibility</p:attrName>
                                        </p:attrNameLst>
                                      </p:cBhvr>
                                      <p:to>
                                        <p:strVal val="visible"/>
                                      </p:to>
                                    </p:set>
                                  </p:childTnLst>
                                </p:cTn>
                              </p:par>
                            </p:childTnLst>
                          </p:cTn>
                        </p:par>
                        <p:par>
                          <p:cTn id="14" fill="hold" nodeType="afterGroup">
                            <p:stCondLst>
                              <p:cond delay="500"/>
                            </p:stCondLst>
                            <p:childTnLst>
                              <p:par>
                                <p:cTn id="15" presetID="1" presetClass="entr" presetSubtype="0" fill="hold" grpId="0" nodeType="afterEffect">
                                  <p:stCondLst>
                                    <p:cond delay="500"/>
                                  </p:stCondLst>
                                  <p:childTnLst>
                                    <p:set>
                                      <p:cBhvr>
                                        <p:cTn id="16" dur="1" fill="hold">
                                          <p:stCondLst>
                                            <p:cond delay="0"/>
                                          </p:stCondLst>
                                        </p:cTn>
                                        <p:tgtEl>
                                          <p:spTgt spid="18435">
                                            <p:txEl>
                                              <p:pRg st="3" end="3"/>
                                            </p:txEl>
                                          </p:spTgt>
                                        </p:tgtEl>
                                        <p:attrNameLst>
                                          <p:attrName>style.visibility</p:attrName>
                                        </p:attrNameLst>
                                      </p:cBhvr>
                                      <p:to>
                                        <p:strVal val="visible"/>
                                      </p:to>
                                    </p:set>
                                  </p:childTnLst>
                                </p:cTn>
                              </p:par>
                              <p:par>
                                <p:cTn id="17" presetID="1" presetClass="entr" presetSubtype="0" fill="hold" grpId="0" nodeType="withEffect">
                                  <p:stCondLst>
                                    <p:cond delay="500"/>
                                  </p:stCondLst>
                                  <p:childTnLst>
                                    <p:set>
                                      <p:cBhvr>
                                        <p:cTn id="18" dur="1" fill="hold">
                                          <p:stCondLst>
                                            <p:cond delay="0"/>
                                          </p:stCondLst>
                                        </p:cTn>
                                        <p:tgtEl>
                                          <p:spTgt spid="1843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Cover Letter</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normAutofit fontScale="85000" lnSpcReduction="20000"/>
          </a:bodyPr>
          <a:lstStyle/>
          <a:p>
            <a:fld id="{A58246EA-5F73-4747-AC41-E197AA891CDA}" type="slidenum">
              <a:rPr lang="ar-SA"/>
              <a:pPr/>
              <a:t>5</a:t>
            </a:fld>
            <a:endParaRPr lang="en-US"/>
          </a:p>
        </p:txBody>
      </p:sp>
      <p:sp>
        <p:nvSpPr>
          <p:cNvPr id="19459" name="Rectangle 3"/>
          <p:cNvSpPr>
            <a:spLocks noGrp="1" noChangeArrowheads="1"/>
          </p:cNvSpPr>
          <p:nvPr>
            <p:ph sz="quarter" idx="1"/>
          </p:nvPr>
        </p:nvSpPr>
        <p:spPr/>
        <p:txBody>
          <a:bodyPr/>
          <a:lstStyle/>
          <a:p>
            <a:pPr algn="just"/>
            <a:r>
              <a:rPr lang="en-US" sz="2800"/>
              <a:t>Each letter should also make specific references to the company and indicate your knowledge of and interest in the work the company is currently doing. </a:t>
            </a:r>
          </a:p>
          <a:p>
            <a:pPr algn="just"/>
            <a:r>
              <a:rPr lang="en-US" sz="2800"/>
              <a:t>The cover letter also allows you to highlight the most important and relevant accomplishments, skills, and experience listed in your resume.</a:t>
            </a:r>
            <a:r>
              <a:rPr lang="en-US"/>
              <a:t> </a:t>
            </a:r>
          </a:p>
        </p:txBody>
      </p:sp>
    </p:spTree>
    <p:extLst>
      <p:ext uri="{BB962C8B-B14F-4D97-AF65-F5344CB8AC3E}">
        <p14:creationId xmlns:p14="http://schemas.microsoft.com/office/powerpoint/2010/main" xmlns="" val="33338158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5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t>Cover Letter</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normAutofit fontScale="85000" lnSpcReduction="20000"/>
          </a:bodyPr>
          <a:lstStyle/>
          <a:p>
            <a:fld id="{916A95ED-9F31-44A7-81FA-B175E9BB01E3}" type="slidenum">
              <a:rPr lang="ar-SA"/>
              <a:pPr/>
              <a:t>6</a:t>
            </a:fld>
            <a:endParaRPr lang="en-US"/>
          </a:p>
        </p:txBody>
      </p:sp>
      <p:sp>
        <p:nvSpPr>
          <p:cNvPr id="20483" name="Rectangle 3"/>
          <p:cNvSpPr>
            <a:spLocks noGrp="1" noChangeArrowheads="1"/>
          </p:cNvSpPr>
          <p:nvPr>
            <p:ph sz="quarter" idx="1"/>
          </p:nvPr>
        </p:nvSpPr>
        <p:spPr/>
        <p:txBody>
          <a:bodyPr/>
          <a:lstStyle/>
          <a:p>
            <a:pPr marL="609600" indent="-609600">
              <a:buFont typeface="Wingdings" pitchFamily="2" charset="2"/>
              <a:buNone/>
            </a:pPr>
            <a:r>
              <a:rPr lang="en-US" sz="3600"/>
              <a:t>	Should provide the following information</a:t>
            </a:r>
          </a:p>
          <a:p>
            <a:pPr marL="990600" lvl="1" indent="-533400">
              <a:buClr>
                <a:schemeClr val="hlink"/>
              </a:buClr>
              <a:buFont typeface="Wingdings" pitchFamily="2" charset="2"/>
              <a:buAutoNum type="arabicPeriod"/>
            </a:pPr>
            <a:r>
              <a:rPr lang="en-US" sz="3200"/>
              <a:t>Identify an employment area </a:t>
            </a:r>
          </a:p>
          <a:p>
            <a:pPr marL="990600" lvl="1" indent="-533400">
              <a:buClr>
                <a:schemeClr val="hlink"/>
              </a:buClr>
              <a:buFont typeface="Wingdings" pitchFamily="2" charset="2"/>
              <a:buAutoNum type="arabicPeriod"/>
            </a:pPr>
            <a:r>
              <a:rPr lang="en-US" sz="3200"/>
              <a:t>Point out your source of information</a:t>
            </a:r>
          </a:p>
          <a:p>
            <a:pPr marL="990600" lvl="1" indent="-533400">
              <a:buClr>
                <a:schemeClr val="hlink"/>
              </a:buClr>
              <a:buFont typeface="Wingdings" pitchFamily="2" charset="2"/>
              <a:buAutoNum type="arabicPeriod"/>
            </a:pPr>
            <a:r>
              <a:rPr lang="en-US" sz="3200"/>
              <a:t>Summarize your qualification</a:t>
            </a:r>
          </a:p>
          <a:p>
            <a:pPr marL="990600" lvl="1" indent="-533400">
              <a:buClr>
                <a:schemeClr val="hlink"/>
              </a:buClr>
              <a:buFont typeface="Wingdings" pitchFamily="2" charset="2"/>
              <a:buAutoNum type="arabicPeriod"/>
            </a:pPr>
            <a:r>
              <a:rPr lang="en-US" sz="3200"/>
              <a:t>Refer the reader to your r</a:t>
            </a:r>
            <a:r>
              <a:rPr lang="en-US" sz="3200">
                <a:latin typeface="Times New Roman"/>
                <a:cs typeface="Times New Roman" pitchFamily="18" charset="0"/>
              </a:rPr>
              <a:t>é</a:t>
            </a:r>
            <a:r>
              <a:rPr lang="en-US" sz="3200"/>
              <a:t>sum</a:t>
            </a:r>
            <a:r>
              <a:rPr lang="en-US" sz="3200">
                <a:latin typeface="Times New Roman"/>
                <a:cs typeface="Times New Roman" pitchFamily="18" charset="0"/>
              </a:rPr>
              <a:t>é</a:t>
            </a:r>
            <a:endParaRPr lang="en-US" sz="3200">
              <a:cs typeface="Times New Roman" pitchFamily="18" charset="0"/>
            </a:endParaRPr>
          </a:p>
          <a:p>
            <a:pPr marL="990600" lvl="1" indent="-533400">
              <a:buClr>
                <a:schemeClr val="hlink"/>
              </a:buClr>
              <a:buFont typeface="Wingdings" pitchFamily="2" charset="2"/>
              <a:buAutoNum type="arabicPeriod"/>
            </a:pPr>
            <a:r>
              <a:rPr lang="en-US" sz="3200"/>
              <a:t>Ask for interview</a:t>
            </a:r>
          </a:p>
          <a:p>
            <a:pPr marL="609600" indent="-609600">
              <a:buFont typeface="Wingdings" pitchFamily="2" charset="2"/>
              <a:buNone/>
            </a:pPr>
            <a:endParaRPr lang="en-US" sz="2800"/>
          </a:p>
        </p:txBody>
      </p:sp>
    </p:spTree>
    <p:extLst>
      <p:ext uri="{BB962C8B-B14F-4D97-AF65-F5344CB8AC3E}">
        <p14:creationId xmlns:p14="http://schemas.microsoft.com/office/powerpoint/2010/main" xmlns="" val="24547151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48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48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48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48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48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533400" y="0"/>
            <a:ext cx="8229600" cy="1371600"/>
          </a:xfrm>
        </p:spPr>
        <p:txBody>
          <a:bodyPr/>
          <a:lstStyle/>
          <a:p>
            <a:r>
              <a:rPr lang="en-US" b="1"/>
              <a:t>Content of the Cover Letter</a:t>
            </a:r>
            <a:r>
              <a:rPr lang="en-US"/>
              <a:t> </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normAutofit fontScale="85000" lnSpcReduction="20000"/>
          </a:bodyPr>
          <a:lstStyle/>
          <a:p>
            <a:fld id="{ECB6DFDC-7565-4771-9F91-CDA02320EB63}" type="slidenum">
              <a:rPr lang="ar-SA"/>
              <a:pPr/>
              <a:t>7</a:t>
            </a:fld>
            <a:endParaRPr lang="en-US"/>
          </a:p>
        </p:txBody>
      </p:sp>
      <p:sp>
        <p:nvSpPr>
          <p:cNvPr id="21507" name="Rectangle 3"/>
          <p:cNvSpPr>
            <a:spLocks noGrp="1" noChangeArrowheads="1"/>
          </p:cNvSpPr>
          <p:nvPr>
            <p:ph sz="quarter" idx="1"/>
          </p:nvPr>
        </p:nvSpPr>
        <p:spPr>
          <a:xfrm>
            <a:off x="228600" y="1600200"/>
            <a:ext cx="8610600" cy="4953000"/>
          </a:xfrm>
        </p:spPr>
        <p:txBody>
          <a:bodyPr>
            <a:normAutofit lnSpcReduction="10000"/>
          </a:bodyPr>
          <a:lstStyle/>
          <a:p>
            <a:pPr algn="just"/>
            <a:r>
              <a:rPr lang="en-US" sz="2800" dirty="0"/>
              <a:t>In the first paragraph, you should state what job you are applying for and how you learned about it. </a:t>
            </a:r>
          </a:p>
          <a:p>
            <a:pPr algn="just"/>
            <a:r>
              <a:rPr lang="en-US" sz="2800" dirty="0"/>
              <a:t>You should also state your general qualifications for the job.</a:t>
            </a:r>
          </a:p>
          <a:p>
            <a:pPr algn="just"/>
            <a:r>
              <a:rPr lang="en-US" sz="2800" dirty="0"/>
              <a:t>Pick out the most relevant qualifications listed in your resume and discuss them in detail </a:t>
            </a:r>
          </a:p>
          <a:p>
            <a:pPr algn="just"/>
            <a:r>
              <a:rPr lang="en-US" sz="2800" dirty="0"/>
              <a:t> Be as specific as possible, and refer the reader to your resume for additional details. </a:t>
            </a:r>
          </a:p>
          <a:p>
            <a:pPr algn="just"/>
            <a:r>
              <a:rPr lang="en-US" sz="2800" dirty="0"/>
              <a:t>State where and when you can be reached, and express your willingness to come to an interview or supply further information.</a:t>
            </a:r>
          </a:p>
        </p:txBody>
      </p:sp>
    </p:spTree>
    <p:extLst>
      <p:ext uri="{BB962C8B-B14F-4D97-AF65-F5344CB8AC3E}">
        <p14:creationId xmlns:p14="http://schemas.microsoft.com/office/powerpoint/2010/main" xmlns="" val="17482215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50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50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50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5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t>Cover Latter Example</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normAutofit fontScale="85000" lnSpcReduction="20000"/>
          </a:bodyPr>
          <a:lstStyle/>
          <a:p>
            <a:fld id="{4958301F-0E37-422E-96BF-029730BF66DE}" type="slidenum">
              <a:rPr lang="ar-SA"/>
              <a:pPr/>
              <a:t>8</a:t>
            </a:fld>
            <a:endParaRPr lang="en-US"/>
          </a:p>
        </p:txBody>
      </p:sp>
      <p:sp>
        <p:nvSpPr>
          <p:cNvPr id="22531" name="Rectangle 3"/>
          <p:cNvSpPr>
            <a:spLocks noGrp="1" noChangeArrowheads="1"/>
          </p:cNvSpPr>
          <p:nvPr>
            <p:ph sz="quarter" idx="1"/>
          </p:nvPr>
        </p:nvSpPr>
        <p:spPr/>
        <p:txBody>
          <a:bodyPr/>
          <a:lstStyle/>
          <a:p>
            <a:pPr>
              <a:lnSpc>
                <a:spcPct val="90000"/>
              </a:lnSpc>
            </a:pPr>
            <a:r>
              <a:rPr lang="en-US" sz="2800" b="1"/>
              <a:t>John Jackson </a:t>
            </a:r>
            <a:r>
              <a:rPr lang="en-US" sz="2800"/>
              <a:t/>
            </a:r>
            <a:br>
              <a:rPr lang="en-US" sz="2800"/>
            </a:br>
            <a:r>
              <a:rPr lang="en-US" sz="2800"/>
              <a:t>34 Second Street</a:t>
            </a:r>
            <a:br>
              <a:rPr lang="en-US" sz="2800"/>
            </a:br>
            <a:r>
              <a:rPr lang="en-US" sz="2800"/>
              <a:t>Troy, New York 12180</a:t>
            </a:r>
            <a:br>
              <a:rPr lang="en-US" sz="2800"/>
            </a:br>
            <a:r>
              <a:rPr lang="en-US" sz="2800"/>
              <a:t>October 4, 1999</a:t>
            </a:r>
          </a:p>
          <a:p>
            <a:pPr>
              <a:lnSpc>
                <a:spcPct val="90000"/>
              </a:lnSpc>
              <a:buFont typeface="Wingdings" pitchFamily="2" charset="2"/>
              <a:buNone/>
            </a:pPr>
            <a:endParaRPr lang="en-US" sz="2800"/>
          </a:p>
          <a:p>
            <a:pPr>
              <a:lnSpc>
                <a:spcPct val="90000"/>
              </a:lnSpc>
            </a:pPr>
            <a:r>
              <a:rPr lang="en-US" sz="2800"/>
              <a:t>Mr. James Roberts</a:t>
            </a:r>
            <a:br>
              <a:rPr lang="en-US" sz="2800"/>
            </a:br>
            <a:r>
              <a:rPr lang="en-US" sz="2800"/>
              <a:t>Recruiting Coordinator</a:t>
            </a:r>
            <a:br>
              <a:rPr lang="en-US" sz="2800"/>
            </a:br>
            <a:r>
              <a:rPr lang="en-US" sz="2800"/>
              <a:t>Department DRR 1201</a:t>
            </a:r>
            <a:br>
              <a:rPr lang="en-US" sz="2800"/>
            </a:br>
            <a:r>
              <a:rPr lang="en-US" sz="2800"/>
              <a:t>Database Corporation</a:t>
            </a:r>
            <a:br>
              <a:rPr lang="en-US" sz="2800"/>
            </a:br>
            <a:r>
              <a:rPr lang="en-US" sz="2800"/>
              <a:t>Princeton, New Jersey 05876 </a:t>
            </a:r>
          </a:p>
          <a:p>
            <a:pPr>
              <a:lnSpc>
                <a:spcPct val="90000"/>
              </a:lnSpc>
            </a:pPr>
            <a:endParaRPr lang="en-US" sz="2800"/>
          </a:p>
        </p:txBody>
      </p:sp>
    </p:spTree>
    <p:extLst>
      <p:ext uri="{BB962C8B-B14F-4D97-AF65-F5344CB8AC3E}">
        <p14:creationId xmlns:p14="http://schemas.microsoft.com/office/powerpoint/2010/main" xmlns="" val="35852184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3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Cover Latter Example Continue</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normAutofit fontScale="85000" lnSpcReduction="20000"/>
          </a:bodyPr>
          <a:lstStyle/>
          <a:p>
            <a:fld id="{CB9F8960-7F43-4877-8F3D-5862B9E91A82}" type="slidenum">
              <a:rPr lang="ar-SA"/>
              <a:pPr/>
              <a:t>9</a:t>
            </a:fld>
            <a:endParaRPr lang="en-US"/>
          </a:p>
        </p:txBody>
      </p:sp>
      <p:sp>
        <p:nvSpPr>
          <p:cNvPr id="23555" name="Rectangle 3"/>
          <p:cNvSpPr>
            <a:spLocks noGrp="1" noChangeArrowheads="1"/>
          </p:cNvSpPr>
          <p:nvPr>
            <p:ph sz="quarter" idx="1"/>
          </p:nvPr>
        </p:nvSpPr>
        <p:spPr>
          <a:xfrm>
            <a:off x="-152400" y="1752600"/>
            <a:ext cx="9296400" cy="5105400"/>
          </a:xfrm>
        </p:spPr>
        <p:txBody>
          <a:bodyPr>
            <a:normAutofit/>
          </a:bodyPr>
          <a:lstStyle/>
          <a:p>
            <a:pPr>
              <a:lnSpc>
                <a:spcPct val="90000"/>
              </a:lnSpc>
              <a:buFont typeface="Wingdings" pitchFamily="2" charset="2"/>
              <a:buNone/>
            </a:pPr>
            <a:r>
              <a:rPr lang="en-US" sz="2400"/>
              <a:t>  Dear Mr. Roberts: </a:t>
            </a:r>
          </a:p>
          <a:p>
            <a:pPr>
              <a:lnSpc>
                <a:spcPct val="90000"/>
              </a:lnSpc>
              <a:buFont typeface="Wingdings" pitchFamily="2" charset="2"/>
              <a:buNone/>
            </a:pPr>
            <a:endParaRPr lang="en-US" sz="2400"/>
          </a:p>
          <a:p>
            <a:pPr algn="just">
              <a:lnSpc>
                <a:spcPct val="90000"/>
              </a:lnSpc>
              <a:buFont typeface="Wingdings" pitchFamily="2" charset="2"/>
              <a:buNone/>
            </a:pPr>
            <a:r>
              <a:rPr lang="en-US" sz="2400"/>
              <a:t>	Your advertisement for software engineers in the January issue of the IEEE </a:t>
            </a:r>
            <a:r>
              <a:rPr lang="en-US" sz="2400" i="1"/>
              <a:t>Spectrum</a:t>
            </a:r>
            <a:r>
              <a:rPr lang="en-US" sz="2400"/>
              <a:t> caught my attention. I was drawn to the ad by my strong interest in both software design and Database. </a:t>
            </a:r>
          </a:p>
          <a:p>
            <a:pPr algn="just">
              <a:lnSpc>
                <a:spcPct val="90000"/>
              </a:lnSpc>
              <a:buFont typeface="Wingdings" pitchFamily="2" charset="2"/>
              <a:buNone/>
            </a:pPr>
            <a:endParaRPr lang="en-US" sz="2400"/>
          </a:p>
          <a:p>
            <a:pPr algn="just">
              <a:lnSpc>
                <a:spcPct val="90000"/>
              </a:lnSpc>
              <a:buFont typeface="Wingdings" pitchFamily="2" charset="2"/>
              <a:buNone/>
            </a:pPr>
            <a:r>
              <a:rPr lang="en-US" sz="2400"/>
              <a:t>	I have worked with a CALMA system in developing VLSI circuits, and I also have substantial experience in the design of interactive CAD software. Because of this experience, I can make a direct and immediate contribution to your department. I have enclosed a copy of my resume, which details my qualifications and suggests how I might be of service to Database. </a:t>
            </a:r>
          </a:p>
          <a:p>
            <a:pPr>
              <a:lnSpc>
                <a:spcPct val="90000"/>
              </a:lnSpc>
              <a:buFont typeface="Wingdings" pitchFamily="2" charset="2"/>
              <a:buNone/>
            </a:pPr>
            <a:r>
              <a:rPr lang="en-US" sz="2400"/>
              <a:t>	</a:t>
            </a:r>
          </a:p>
        </p:txBody>
      </p:sp>
    </p:spTree>
    <p:extLst>
      <p:ext uri="{BB962C8B-B14F-4D97-AF65-F5344CB8AC3E}">
        <p14:creationId xmlns:p14="http://schemas.microsoft.com/office/powerpoint/2010/main" xmlns="" val="22819806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555">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55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t>Cover Latter Example Continue</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normAutofit fontScale="85000" lnSpcReduction="20000"/>
          </a:bodyPr>
          <a:lstStyle/>
          <a:p>
            <a:fld id="{0B2B9B2C-A843-4B82-90BA-B7CFC528BDB1}" type="slidenum">
              <a:rPr lang="ar-SA"/>
              <a:pPr/>
              <a:t>10</a:t>
            </a:fld>
            <a:endParaRPr lang="en-US"/>
          </a:p>
        </p:txBody>
      </p:sp>
      <p:sp>
        <p:nvSpPr>
          <p:cNvPr id="24579" name="Rectangle 3"/>
          <p:cNvSpPr>
            <a:spLocks noGrp="1" noChangeArrowheads="1"/>
          </p:cNvSpPr>
          <p:nvPr>
            <p:ph sz="quarter" idx="1"/>
          </p:nvPr>
        </p:nvSpPr>
        <p:spPr/>
        <p:txBody>
          <a:bodyPr/>
          <a:lstStyle/>
          <a:p>
            <a:pPr algn="just">
              <a:lnSpc>
                <a:spcPct val="90000"/>
              </a:lnSpc>
              <a:buFont typeface="Wingdings" pitchFamily="2" charset="2"/>
              <a:buNone/>
            </a:pPr>
            <a:r>
              <a:rPr lang="en-US" sz="2800"/>
              <a:t>	I would like very much to meet with you to discuss your open positions for software engineers. If you wish to arrange an interview, please contact me at the above address or by telephone at (518) 271-9999. </a:t>
            </a:r>
          </a:p>
          <a:p>
            <a:pPr>
              <a:lnSpc>
                <a:spcPct val="90000"/>
              </a:lnSpc>
              <a:buFont typeface="Wingdings" pitchFamily="2" charset="2"/>
              <a:buNone/>
            </a:pPr>
            <a:r>
              <a:rPr lang="en-US" sz="2800"/>
              <a:t>	Thank you for your time and consideration. </a:t>
            </a:r>
          </a:p>
          <a:p>
            <a:pPr>
              <a:lnSpc>
                <a:spcPct val="90000"/>
              </a:lnSpc>
              <a:buFont typeface="Wingdings" pitchFamily="2" charset="2"/>
              <a:buNone/>
            </a:pPr>
            <a:r>
              <a:rPr lang="en-US" sz="2800"/>
              <a:t>	Sincerely yours,</a:t>
            </a:r>
            <a:br>
              <a:rPr lang="en-US" sz="2800"/>
            </a:br>
            <a:endParaRPr lang="en-US" sz="2800"/>
          </a:p>
          <a:p>
            <a:pPr>
              <a:lnSpc>
                <a:spcPct val="90000"/>
              </a:lnSpc>
              <a:buFont typeface="Wingdings" pitchFamily="2" charset="2"/>
              <a:buNone/>
            </a:pPr>
            <a:r>
              <a:rPr lang="en-US" sz="2800"/>
              <a:t>   Joseph Smith</a:t>
            </a:r>
          </a:p>
          <a:p>
            <a:pPr>
              <a:lnSpc>
                <a:spcPct val="90000"/>
              </a:lnSpc>
              <a:buFont typeface="Wingdings" pitchFamily="2" charset="2"/>
              <a:buNone/>
            </a:pPr>
            <a:endParaRPr lang="en-US" sz="2800"/>
          </a:p>
        </p:txBody>
      </p:sp>
    </p:spTree>
    <p:extLst>
      <p:ext uri="{BB962C8B-B14F-4D97-AF65-F5344CB8AC3E}">
        <p14:creationId xmlns:p14="http://schemas.microsoft.com/office/powerpoint/2010/main" xmlns="" val="29013201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57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57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57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2971800" y="4419600"/>
            <a:ext cx="6019800" cy="1470025"/>
          </a:xfrm>
        </p:spPr>
        <p:txBody>
          <a:bodyPr/>
          <a:lstStyle/>
          <a:p>
            <a:r>
              <a:rPr lang="en-US" sz="4000" dirty="0" smtClean="0"/>
              <a:t>Acceptance letter</a:t>
            </a:r>
            <a:endParaRPr lang="en-US" sz="4000" dirty="0"/>
          </a:p>
        </p:txBody>
      </p:sp>
      <p:sp>
        <p:nvSpPr>
          <p:cNvPr id="2" name="Date Placeholder 1"/>
          <p:cNvSpPr>
            <a:spLocks noGrp="1"/>
          </p:cNvSpPr>
          <p:nvPr>
            <p:ph type="dt" sz="half" idx="10"/>
          </p:nvPr>
        </p:nvSpPr>
        <p:spPr/>
        <p:txBody>
          <a:bodyPr/>
          <a:lstStyle/>
          <a:p>
            <a:endParaRPr lang="en-US"/>
          </a:p>
        </p:txBody>
      </p:sp>
      <p:sp>
        <p:nvSpPr>
          <p:cNvPr id="3" name="Slide Number Placeholder 2"/>
          <p:cNvSpPr>
            <a:spLocks noGrp="1"/>
          </p:cNvSpPr>
          <p:nvPr>
            <p:ph type="sldNum" sz="quarter" idx="12"/>
          </p:nvPr>
        </p:nvSpPr>
        <p:spPr/>
        <p:txBody>
          <a:bodyPr/>
          <a:lstStyle/>
          <a:p>
            <a:fld id="{526525A2-01F6-4DD5-A79B-A45AA80A67DE}" type="slidenum">
              <a:rPr lang="en-US" smtClean="0">
                <a:solidFill>
                  <a:srgbClr val="CCD1B9"/>
                </a:solidFill>
              </a:rPr>
              <a:pPr/>
              <a:t>11</a:t>
            </a:fld>
            <a:endParaRPr lang="en-US">
              <a:solidFill>
                <a:srgbClr val="CCD1B9"/>
              </a:solidFill>
            </a:endParaRPr>
          </a:p>
        </p:txBody>
      </p:sp>
    </p:spTree>
    <p:extLst>
      <p:ext uri="{BB962C8B-B14F-4D97-AF65-F5344CB8AC3E}">
        <p14:creationId xmlns:p14="http://schemas.microsoft.com/office/powerpoint/2010/main" xmlns="" val="177633723"/>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768" decel="100000"/>
                                        <p:tgtEl>
                                          <p:spTgt spid="5122"/>
                                        </p:tgtEl>
                                      </p:cBhvr>
                                    </p:animEffect>
                                    <p:animScale>
                                      <p:cBhvr>
                                        <p:cTn id="8" dur="768" decel="100000"/>
                                        <p:tgtEl>
                                          <p:spTgt spid="5122"/>
                                        </p:tgtEl>
                                      </p:cBhvr>
                                      <p:from x="10000" y="10000"/>
                                      <p:to x="200000" y="450000"/>
                                    </p:animScale>
                                    <p:animScale>
                                      <p:cBhvr>
                                        <p:cTn id="9" dur="1230" accel="100000" fill="hold">
                                          <p:stCondLst>
                                            <p:cond delay="768"/>
                                          </p:stCondLst>
                                        </p:cTn>
                                        <p:tgtEl>
                                          <p:spTgt spid="5122"/>
                                        </p:tgtEl>
                                      </p:cBhvr>
                                      <p:from x="200000" y="450000"/>
                                      <p:to x="100000" y="100000"/>
                                    </p:animScale>
                                    <p:set>
                                      <p:cBhvr>
                                        <p:cTn id="10" dur="768" fill="hold"/>
                                        <p:tgtEl>
                                          <p:spTgt spid="5122"/>
                                        </p:tgtEl>
                                        <p:attrNameLst>
                                          <p:attrName>ppt_x</p:attrName>
                                        </p:attrNameLst>
                                      </p:cBhvr>
                                      <p:to>
                                        <p:strVal val="(0.5)"/>
                                      </p:to>
                                    </p:set>
                                    <p:anim from="(0.5)" to="(#ppt_x)" calcmode="lin" valueType="num">
                                      <p:cBhvr>
                                        <p:cTn id="11" dur="1230" accel="100000" fill="hold">
                                          <p:stCondLst>
                                            <p:cond delay="768"/>
                                          </p:stCondLst>
                                        </p:cTn>
                                        <p:tgtEl>
                                          <p:spTgt spid="5122"/>
                                        </p:tgtEl>
                                        <p:attrNameLst>
                                          <p:attrName>ppt_x</p:attrName>
                                        </p:attrNameLst>
                                      </p:cBhvr>
                                    </p:anim>
                                    <p:set>
                                      <p:cBhvr>
                                        <p:cTn id="12" dur="768" fill="hold"/>
                                        <p:tgtEl>
                                          <p:spTgt spid="5122"/>
                                        </p:tgtEl>
                                        <p:attrNameLst>
                                          <p:attrName>ppt_y</p:attrName>
                                        </p:attrNameLst>
                                      </p:cBhvr>
                                      <p:to>
                                        <p:strVal val="(#ppt_y+0.4)"/>
                                      </p:to>
                                    </p:set>
                                    <p:anim from="(#ppt_y+0.4)" to="(#ppt_y)" calcmode="lin" valueType="num">
                                      <p:cBhvr>
                                        <p:cTn id="13" dur="1230" accel="100000" fill="hold">
                                          <p:stCondLst>
                                            <p:cond delay="768"/>
                                          </p:stCondLst>
                                        </p:cTn>
                                        <p:tgtEl>
                                          <p:spTgt spid="5122"/>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b="1"/>
              <a:t>Acceptance Letters</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normAutofit fontScale="85000" lnSpcReduction="20000"/>
          </a:bodyPr>
          <a:lstStyle/>
          <a:p>
            <a:fld id="{956E8E89-A52F-4724-BED3-E0B85A398BB2}" type="slidenum">
              <a:rPr lang="ar-SA"/>
              <a:pPr/>
              <a:t>12</a:t>
            </a:fld>
            <a:endParaRPr lang="en-US"/>
          </a:p>
        </p:txBody>
      </p:sp>
      <p:sp>
        <p:nvSpPr>
          <p:cNvPr id="26627" name="Rectangle 3"/>
          <p:cNvSpPr>
            <a:spLocks noGrp="1" noChangeArrowheads="1"/>
          </p:cNvSpPr>
          <p:nvPr>
            <p:ph sz="quarter" idx="1"/>
          </p:nvPr>
        </p:nvSpPr>
        <p:spPr/>
        <p:txBody>
          <a:bodyPr/>
          <a:lstStyle/>
          <a:p>
            <a:pPr>
              <a:buFont typeface="Wingdings" pitchFamily="2" charset="2"/>
              <a:buNone/>
            </a:pPr>
            <a:r>
              <a:rPr lang="en-US"/>
              <a:t>	This letter is written in order to accept a received job offer. It should be written within a week of receiving the offer. The format is as follow </a:t>
            </a:r>
          </a:p>
        </p:txBody>
      </p:sp>
    </p:spTree>
    <p:extLst>
      <p:ext uri="{BB962C8B-B14F-4D97-AF65-F5344CB8AC3E}">
        <p14:creationId xmlns:p14="http://schemas.microsoft.com/office/powerpoint/2010/main" xmlns="" val="32580636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0"/>
            <a:ext cx="8229600" cy="1143000"/>
          </a:xfrm>
        </p:spPr>
        <p:txBody>
          <a:bodyPr/>
          <a:lstStyle/>
          <a:p>
            <a:r>
              <a:rPr lang="en-US" b="1"/>
              <a:t>Acceptance Letters Example</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normAutofit fontScale="85000" lnSpcReduction="20000"/>
          </a:bodyPr>
          <a:lstStyle/>
          <a:p>
            <a:fld id="{51A2D823-362F-4EC9-BAC2-E901CB82A29C}" type="slidenum">
              <a:rPr lang="ar-SA"/>
              <a:pPr/>
              <a:t>13</a:t>
            </a:fld>
            <a:endParaRPr lang="en-US"/>
          </a:p>
        </p:txBody>
      </p:sp>
      <p:sp>
        <p:nvSpPr>
          <p:cNvPr id="27651" name="Rectangle 3"/>
          <p:cNvSpPr>
            <a:spLocks noGrp="1" noChangeArrowheads="1"/>
          </p:cNvSpPr>
          <p:nvPr>
            <p:ph sz="quarter" idx="1"/>
          </p:nvPr>
        </p:nvSpPr>
        <p:spPr>
          <a:xfrm>
            <a:off x="228600" y="1219200"/>
            <a:ext cx="8915400" cy="5638800"/>
          </a:xfrm>
        </p:spPr>
        <p:txBody>
          <a:bodyPr>
            <a:normAutofit lnSpcReduction="10000"/>
          </a:bodyPr>
          <a:lstStyle/>
          <a:p>
            <a:pPr>
              <a:lnSpc>
                <a:spcPct val="80000"/>
              </a:lnSpc>
              <a:buFont typeface="Wingdings" pitchFamily="2" charset="2"/>
              <a:buNone/>
            </a:pPr>
            <a:r>
              <a:rPr lang="en-US" sz="1600"/>
              <a:t>							230 Elnaser St.</a:t>
            </a:r>
          </a:p>
          <a:p>
            <a:pPr>
              <a:lnSpc>
                <a:spcPct val="80000"/>
              </a:lnSpc>
              <a:buFont typeface="Wingdings" pitchFamily="2" charset="2"/>
              <a:buNone/>
            </a:pPr>
            <a:r>
              <a:rPr lang="en-US" sz="1600"/>
              <a:t>							Gaza, Palestine								19/8/2004</a:t>
            </a:r>
          </a:p>
          <a:p>
            <a:pPr>
              <a:lnSpc>
                <a:spcPct val="80000"/>
              </a:lnSpc>
              <a:buFont typeface="Wingdings" pitchFamily="2" charset="2"/>
              <a:buNone/>
            </a:pPr>
            <a:r>
              <a:rPr lang="en-US" sz="1600"/>
              <a:t>Dr. Basil Hamed</a:t>
            </a:r>
          </a:p>
          <a:p>
            <a:pPr>
              <a:lnSpc>
                <a:spcPct val="80000"/>
              </a:lnSpc>
              <a:buFont typeface="Wingdings" pitchFamily="2" charset="2"/>
              <a:buNone/>
            </a:pPr>
            <a:r>
              <a:rPr lang="en-US" sz="1600"/>
              <a:t>General Manager</a:t>
            </a:r>
          </a:p>
          <a:p>
            <a:pPr>
              <a:lnSpc>
                <a:spcPct val="80000"/>
              </a:lnSpc>
              <a:buFont typeface="Wingdings" pitchFamily="2" charset="2"/>
              <a:buNone/>
            </a:pPr>
            <a:r>
              <a:rPr lang="en-US" sz="1600"/>
              <a:t>Mechatronics  Company</a:t>
            </a:r>
          </a:p>
          <a:p>
            <a:pPr>
              <a:lnSpc>
                <a:spcPct val="80000"/>
              </a:lnSpc>
              <a:buFont typeface="Wingdings" pitchFamily="2" charset="2"/>
              <a:buNone/>
            </a:pPr>
            <a:r>
              <a:rPr lang="en-US" sz="1600"/>
              <a:t>22 Omer Al-moktar  St.</a:t>
            </a:r>
          </a:p>
          <a:p>
            <a:pPr>
              <a:lnSpc>
                <a:spcPct val="80000"/>
              </a:lnSpc>
              <a:buFont typeface="Wingdings" pitchFamily="2" charset="2"/>
              <a:buNone/>
            </a:pPr>
            <a:r>
              <a:rPr lang="en-US" sz="1600"/>
              <a:t>Gaza, Palestine</a:t>
            </a:r>
          </a:p>
          <a:p>
            <a:pPr>
              <a:lnSpc>
                <a:spcPct val="80000"/>
              </a:lnSpc>
              <a:buFont typeface="Wingdings" pitchFamily="2" charset="2"/>
              <a:buNone/>
            </a:pPr>
            <a:r>
              <a:rPr lang="en-US" sz="1600"/>
              <a:t> </a:t>
            </a:r>
          </a:p>
          <a:p>
            <a:pPr>
              <a:lnSpc>
                <a:spcPct val="80000"/>
              </a:lnSpc>
              <a:buFont typeface="Wingdings" pitchFamily="2" charset="2"/>
              <a:buNone/>
            </a:pPr>
            <a:r>
              <a:rPr lang="en-US" sz="1600"/>
              <a:t>Dear Dr. hamed:</a:t>
            </a:r>
          </a:p>
          <a:p>
            <a:pPr>
              <a:lnSpc>
                <a:spcPct val="80000"/>
              </a:lnSpc>
              <a:buFont typeface="Wingdings" pitchFamily="2" charset="2"/>
              <a:buNone/>
            </a:pPr>
            <a:endParaRPr lang="en-US" sz="1600"/>
          </a:p>
          <a:p>
            <a:pPr>
              <a:lnSpc>
                <a:spcPct val="80000"/>
              </a:lnSpc>
              <a:buFont typeface="Wingdings" pitchFamily="2" charset="2"/>
              <a:buNone/>
            </a:pPr>
            <a:r>
              <a:rPr lang="en-US" sz="1600"/>
              <a:t>I am  very happy to  accept your offer for a position  as a computer  engineer at  a</a:t>
            </a:r>
          </a:p>
          <a:p>
            <a:pPr>
              <a:lnSpc>
                <a:spcPct val="80000"/>
              </a:lnSpc>
              <a:buFont typeface="Wingdings" pitchFamily="2" charset="2"/>
              <a:buNone/>
            </a:pPr>
            <a:r>
              <a:rPr lang="en-US" sz="1600"/>
              <a:t>salary of $1200.00, per a month.</a:t>
            </a:r>
          </a:p>
          <a:p>
            <a:pPr algn="just">
              <a:lnSpc>
                <a:spcPct val="80000"/>
              </a:lnSpc>
              <a:buFont typeface="Wingdings" pitchFamily="2" charset="2"/>
              <a:buNone/>
            </a:pPr>
            <a:r>
              <a:rPr lang="en-US" sz="1600"/>
              <a:t>Since graduation in July 25, I plan to move to Gaza from Khan Younes this month. I</a:t>
            </a:r>
          </a:p>
          <a:p>
            <a:pPr algn="just">
              <a:lnSpc>
                <a:spcPct val="80000"/>
              </a:lnSpc>
              <a:buFont typeface="Wingdings" pitchFamily="2" charset="2"/>
              <a:buNone/>
            </a:pPr>
            <a:r>
              <a:rPr lang="en-US" sz="1600"/>
              <a:t>should be locating to a suitable living accommodation within a week and be ready to</a:t>
            </a:r>
          </a:p>
          <a:p>
            <a:pPr algn="just">
              <a:lnSpc>
                <a:spcPct val="80000"/>
              </a:lnSpc>
              <a:buFont typeface="Wingdings" pitchFamily="2" charset="2"/>
              <a:buNone/>
            </a:pPr>
            <a:r>
              <a:rPr lang="en-US" sz="1600"/>
              <a:t>report for work on Saturday, August 26th. Please let me know if this date OK to you.</a:t>
            </a:r>
          </a:p>
          <a:p>
            <a:pPr algn="just">
              <a:lnSpc>
                <a:spcPct val="80000"/>
              </a:lnSpc>
              <a:buFont typeface="Wingdings" pitchFamily="2" charset="2"/>
              <a:buNone/>
            </a:pPr>
            <a:r>
              <a:rPr lang="en-US" sz="1600"/>
              <a:t>I look forward to work for you and join a great team.</a:t>
            </a:r>
          </a:p>
          <a:p>
            <a:pPr>
              <a:lnSpc>
                <a:spcPct val="80000"/>
              </a:lnSpc>
              <a:buFont typeface="Wingdings" pitchFamily="2" charset="2"/>
              <a:buNone/>
            </a:pPr>
            <a:r>
              <a:rPr lang="en-US" sz="1600"/>
              <a:t>							</a:t>
            </a:r>
          </a:p>
          <a:p>
            <a:pPr>
              <a:lnSpc>
                <a:spcPct val="80000"/>
              </a:lnSpc>
              <a:buFont typeface="Wingdings" pitchFamily="2" charset="2"/>
              <a:buNone/>
            </a:pPr>
            <a:r>
              <a:rPr lang="en-US" sz="1600"/>
              <a:t>								Sincerely,</a:t>
            </a:r>
          </a:p>
          <a:p>
            <a:pPr>
              <a:lnSpc>
                <a:spcPct val="80000"/>
              </a:lnSpc>
              <a:buFont typeface="Wingdings" pitchFamily="2" charset="2"/>
              <a:buNone/>
            </a:pPr>
            <a:r>
              <a:rPr lang="en-US" sz="1600"/>
              <a:t>								</a:t>
            </a:r>
            <a:r>
              <a:rPr lang="en-US" sz="1600">
                <a:latin typeface="Monotype Corsiva" pitchFamily="66" charset="0"/>
              </a:rPr>
              <a:t>Ahmed Ali</a:t>
            </a:r>
          </a:p>
          <a:p>
            <a:pPr>
              <a:lnSpc>
                <a:spcPct val="80000"/>
              </a:lnSpc>
              <a:buFont typeface="Wingdings" pitchFamily="2" charset="2"/>
              <a:buNone/>
            </a:pPr>
            <a:r>
              <a:rPr lang="en-US" sz="1600">
                <a:latin typeface="Monotype Corsiva" pitchFamily="66" charset="0"/>
              </a:rPr>
              <a:t>								</a:t>
            </a:r>
            <a:r>
              <a:rPr lang="en-US" sz="1600"/>
              <a:t>Ahmed Ali</a:t>
            </a:r>
          </a:p>
        </p:txBody>
      </p:sp>
    </p:spTree>
    <p:extLst>
      <p:ext uri="{BB962C8B-B14F-4D97-AF65-F5344CB8AC3E}">
        <p14:creationId xmlns:p14="http://schemas.microsoft.com/office/powerpoint/2010/main" xmlns="" val="22337838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905000" y="4419600"/>
            <a:ext cx="7086600" cy="1470025"/>
          </a:xfrm>
        </p:spPr>
        <p:txBody>
          <a:bodyPr/>
          <a:lstStyle/>
          <a:p>
            <a:r>
              <a:rPr lang="en-US" sz="4000" dirty="0" smtClean="0"/>
              <a:t>Acknowledgement letter</a:t>
            </a:r>
            <a:endParaRPr lang="en-US" sz="4000" dirty="0"/>
          </a:p>
        </p:txBody>
      </p:sp>
      <p:sp>
        <p:nvSpPr>
          <p:cNvPr id="2" name="Date Placeholder 1"/>
          <p:cNvSpPr>
            <a:spLocks noGrp="1"/>
          </p:cNvSpPr>
          <p:nvPr>
            <p:ph type="dt" sz="half" idx="10"/>
          </p:nvPr>
        </p:nvSpPr>
        <p:spPr/>
        <p:txBody>
          <a:bodyPr/>
          <a:lstStyle/>
          <a:p>
            <a:endParaRPr lang="en-US"/>
          </a:p>
        </p:txBody>
      </p:sp>
      <p:sp>
        <p:nvSpPr>
          <p:cNvPr id="3" name="Slide Number Placeholder 2"/>
          <p:cNvSpPr>
            <a:spLocks noGrp="1"/>
          </p:cNvSpPr>
          <p:nvPr>
            <p:ph type="sldNum" sz="quarter" idx="12"/>
          </p:nvPr>
        </p:nvSpPr>
        <p:spPr/>
        <p:txBody>
          <a:bodyPr/>
          <a:lstStyle/>
          <a:p>
            <a:fld id="{526525A2-01F6-4DD5-A79B-A45AA80A67DE}" type="slidenum">
              <a:rPr lang="en-US" smtClean="0">
                <a:solidFill>
                  <a:srgbClr val="CCD1B9"/>
                </a:solidFill>
              </a:rPr>
              <a:pPr/>
              <a:t>14</a:t>
            </a:fld>
            <a:endParaRPr lang="en-US">
              <a:solidFill>
                <a:srgbClr val="CCD1B9"/>
              </a:solidFill>
            </a:endParaRPr>
          </a:p>
        </p:txBody>
      </p:sp>
    </p:spTree>
    <p:extLst>
      <p:ext uri="{BB962C8B-B14F-4D97-AF65-F5344CB8AC3E}">
        <p14:creationId xmlns:p14="http://schemas.microsoft.com/office/powerpoint/2010/main" xmlns="" val="177633723"/>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768" decel="100000"/>
                                        <p:tgtEl>
                                          <p:spTgt spid="5122"/>
                                        </p:tgtEl>
                                      </p:cBhvr>
                                    </p:animEffect>
                                    <p:animScale>
                                      <p:cBhvr>
                                        <p:cTn id="8" dur="768" decel="100000"/>
                                        <p:tgtEl>
                                          <p:spTgt spid="5122"/>
                                        </p:tgtEl>
                                      </p:cBhvr>
                                      <p:from x="10000" y="10000"/>
                                      <p:to x="200000" y="450000"/>
                                    </p:animScale>
                                    <p:animScale>
                                      <p:cBhvr>
                                        <p:cTn id="9" dur="1230" accel="100000" fill="hold">
                                          <p:stCondLst>
                                            <p:cond delay="768"/>
                                          </p:stCondLst>
                                        </p:cTn>
                                        <p:tgtEl>
                                          <p:spTgt spid="5122"/>
                                        </p:tgtEl>
                                      </p:cBhvr>
                                      <p:from x="200000" y="450000"/>
                                      <p:to x="100000" y="100000"/>
                                    </p:animScale>
                                    <p:set>
                                      <p:cBhvr>
                                        <p:cTn id="10" dur="768" fill="hold"/>
                                        <p:tgtEl>
                                          <p:spTgt spid="5122"/>
                                        </p:tgtEl>
                                        <p:attrNameLst>
                                          <p:attrName>ppt_x</p:attrName>
                                        </p:attrNameLst>
                                      </p:cBhvr>
                                      <p:to>
                                        <p:strVal val="(0.5)"/>
                                      </p:to>
                                    </p:set>
                                    <p:anim from="(0.5)" to="(#ppt_x)" calcmode="lin" valueType="num">
                                      <p:cBhvr>
                                        <p:cTn id="11" dur="1230" accel="100000" fill="hold">
                                          <p:stCondLst>
                                            <p:cond delay="768"/>
                                          </p:stCondLst>
                                        </p:cTn>
                                        <p:tgtEl>
                                          <p:spTgt spid="5122"/>
                                        </p:tgtEl>
                                        <p:attrNameLst>
                                          <p:attrName>ppt_x</p:attrName>
                                        </p:attrNameLst>
                                      </p:cBhvr>
                                    </p:anim>
                                    <p:set>
                                      <p:cBhvr>
                                        <p:cTn id="12" dur="768" fill="hold"/>
                                        <p:tgtEl>
                                          <p:spTgt spid="5122"/>
                                        </p:tgtEl>
                                        <p:attrNameLst>
                                          <p:attrName>ppt_y</p:attrName>
                                        </p:attrNameLst>
                                      </p:cBhvr>
                                      <p:to>
                                        <p:strVal val="(#ppt_y+0.4)"/>
                                      </p:to>
                                    </p:set>
                                    <p:anim from="(#ppt_y+0.4)" to="(#ppt_y)" calcmode="lin" valueType="num">
                                      <p:cBhvr>
                                        <p:cTn id="13" dur="1230" accel="100000" fill="hold">
                                          <p:stCondLst>
                                            <p:cond delay="768"/>
                                          </p:stCondLst>
                                        </p:cTn>
                                        <p:tgtEl>
                                          <p:spTgt spid="5122"/>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b="1"/>
              <a:t>Acknowledgment Letters</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normAutofit fontScale="85000" lnSpcReduction="20000"/>
          </a:bodyPr>
          <a:lstStyle/>
          <a:p>
            <a:fld id="{2C023B9C-7623-486A-ADAC-F9291F271067}" type="slidenum">
              <a:rPr lang="ar-SA"/>
              <a:pPr/>
              <a:t>15</a:t>
            </a:fld>
            <a:endParaRPr lang="en-US"/>
          </a:p>
        </p:txBody>
      </p:sp>
      <p:sp>
        <p:nvSpPr>
          <p:cNvPr id="28675" name="Rectangle 3"/>
          <p:cNvSpPr>
            <a:spLocks noGrp="1" noChangeArrowheads="1"/>
          </p:cNvSpPr>
          <p:nvPr>
            <p:ph sz="quarter" idx="1"/>
          </p:nvPr>
        </p:nvSpPr>
        <p:spPr/>
        <p:txBody>
          <a:bodyPr/>
          <a:lstStyle/>
          <a:p>
            <a:pPr algn="just">
              <a:buFont typeface="Wingdings" pitchFamily="2" charset="2"/>
              <a:buNone/>
            </a:pPr>
            <a:r>
              <a:rPr lang="en-US"/>
              <a:t>	In this letter you acknowledge receiving an item (letter, box, or something). It serves as a good public relation practice. In this letter you mention what and when items are  received in a short and polite manner. </a:t>
            </a:r>
          </a:p>
        </p:txBody>
      </p:sp>
    </p:spTree>
    <p:extLst>
      <p:ext uri="{BB962C8B-B14F-4D97-AF65-F5344CB8AC3E}">
        <p14:creationId xmlns:p14="http://schemas.microsoft.com/office/powerpoint/2010/main" xmlns="" val="22187334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533400" y="0"/>
            <a:ext cx="8229600" cy="914400"/>
          </a:xfrm>
        </p:spPr>
        <p:txBody>
          <a:bodyPr/>
          <a:lstStyle/>
          <a:p>
            <a:r>
              <a:rPr lang="en-US" sz="3600" b="1"/>
              <a:t>Acknowledgment Letters Example</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normAutofit fontScale="85000" lnSpcReduction="20000"/>
          </a:bodyPr>
          <a:lstStyle/>
          <a:p>
            <a:fld id="{B43FCB79-5E3A-44B2-8628-A40BF9DAB517}" type="slidenum">
              <a:rPr lang="ar-SA"/>
              <a:pPr/>
              <a:t>16</a:t>
            </a:fld>
            <a:endParaRPr lang="en-US"/>
          </a:p>
        </p:txBody>
      </p:sp>
      <p:sp>
        <p:nvSpPr>
          <p:cNvPr id="29699" name="Rectangle 3"/>
          <p:cNvSpPr>
            <a:spLocks noGrp="1" noChangeArrowheads="1"/>
          </p:cNvSpPr>
          <p:nvPr>
            <p:ph sz="quarter" idx="1"/>
          </p:nvPr>
        </p:nvSpPr>
        <p:spPr>
          <a:xfrm>
            <a:off x="0" y="990600"/>
            <a:ext cx="9144000" cy="5867400"/>
          </a:xfrm>
        </p:spPr>
        <p:txBody>
          <a:bodyPr>
            <a:normAutofit lnSpcReduction="10000"/>
          </a:bodyPr>
          <a:lstStyle/>
          <a:p>
            <a:pPr>
              <a:lnSpc>
                <a:spcPct val="80000"/>
              </a:lnSpc>
              <a:buFont typeface="Wingdings" pitchFamily="2" charset="2"/>
              <a:buNone/>
            </a:pPr>
            <a:r>
              <a:rPr lang="en-US" sz="2000"/>
              <a:t>Rocky Tech Corp.		</a:t>
            </a:r>
          </a:p>
          <a:p>
            <a:pPr>
              <a:lnSpc>
                <a:spcPct val="80000"/>
              </a:lnSpc>
              <a:buFont typeface="Wingdings" pitchFamily="2" charset="2"/>
              <a:buNone/>
            </a:pPr>
            <a:r>
              <a:rPr lang="en-US" sz="2000"/>
              <a:t>112 Jamal Abed Nasser St.	</a:t>
            </a:r>
          </a:p>
          <a:p>
            <a:pPr>
              <a:lnSpc>
                <a:spcPct val="80000"/>
              </a:lnSpc>
              <a:buFont typeface="Wingdings" pitchFamily="2" charset="2"/>
              <a:buNone/>
            </a:pPr>
            <a:r>
              <a:rPr lang="en-US" sz="2000"/>
              <a:t>Gaza, Palestine</a:t>
            </a:r>
          </a:p>
          <a:p>
            <a:pPr>
              <a:lnSpc>
                <a:spcPct val="80000"/>
              </a:lnSpc>
              <a:buFont typeface="Wingdings" pitchFamily="2" charset="2"/>
              <a:buNone/>
            </a:pPr>
            <a:r>
              <a:rPr lang="en-US" sz="2000"/>
              <a:t>October 3, 2004</a:t>
            </a:r>
          </a:p>
          <a:p>
            <a:pPr>
              <a:lnSpc>
                <a:spcPct val="80000"/>
              </a:lnSpc>
              <a:buFont typeface="Wingdings" pitchFamily="2" charset="2"/>
              <a:buNone/>
            </a:pPr>
            <a:endParaRPr lang="en-US" sz="2000"/>
          </a:p>
          <a:p>
            <a:pPr>
              <a:lnSpc>
                <a:spcPct val="80000"/>
              </a:lnSpc>
              <a:buFont typeface="Wingdings" pitchFamily="2" charset="2"/>
              <a:buNone/>
            </a:pPr>
            <a:r>
              <a:rPr lang="en-US" sz="2000"/>
              <a:t>Mr. Ayman Majeed, Salesman </a:t>
            </a:r>
          </a:p>
          <a:p>
            <a:pPr>
              <a:lnSpc>
                <a:spcPct val="80000"/>
              </a:lnSpc>
              <a:buFont typeface="Wingdings" pitchFamily="2" charset="2"/>
              <a:buNone/>
            </a:pPr>
            <a:r>
              <a:rPr lang="en-US" sz="2000"/>
              <a:t>102 Mannara Square </a:t>
            </a:r>
          </a:p>
          <a:p>
            <a:pPr>
              <a:lnSpc>
                <a:spcPct val="80000"/>
              </a:lnSpc>
              <a:buFont typeface="Wingdings" pitchFamily="2" charset="2"/>
              <a:buNone/>
            </a:pPr>
            <a:r>
              <a:rPr lang="en-US" sz="2000"/>
              <a:t>Ramalla, Palestine </a:t>
            </a:r>
          </a:p>
          <a:p>
            <a:pPr>
              <a:lnSpc>
                <a:spcPct val="80000"/>
              </a:lnSpc>
              <a:buFont typeface="Wingdings" pitchFamily="2" charset="2"/>
              <a:buNone/>
            </a:pPr>
            <a:r>
              <a:rPr lang="en-US" sz="2000"/>
              <a:t>Dear Mr. Majeed:</a:t>
            </a:r>
          </a:p>
          <a:p>
            <a:pPr>
              <a:lnSpc>
                <a:spcPct val="80000"/>
              </a:lnSpc>
              <a:buFont typeface="Wingdings" pitchFamily="2" charset="2"/>
              <a:buNone/>
            </a:pPr>
            <a:endParaRPr lang="en-US" sz="2000"/>
          </a:p>
          <a:p>
            <a:pPr algn="just">
              <a:lnSpc>
                <a:spcPct val="80000"/>
              </a:lnSpc>
              <a:buFont typeface="Wingdings" pitchFamily="2" charset="2"/>
              <a:buNone/>
            </a:pPr>
            <a:r>
              <a:rPr lang="en-US" sz="2000"/>
              <a:t>I received your shipment of ten digital multimeters today; the shipment seems</a:t>
            </a:r>
          </a:p>
          <a:p>
            <a:pPr algn="just">
              <a:lnSpc>
                <a:spcPct val="80000"/>
              </a:lnSpc>
              <a:buFont typeface="Wingdings" pitchFamily="2" charset="2"/>
              <a:buNone/>
            </a:pPr>
            <a:r>
              <a:rPr lang="en-US" sz="2000"/>
              <a:t>To be complete and in good shape. Thank you for sending it on time.</a:t>
            </a:r>
          </a:p>
          <a:p>
            <a:pPr>
              <a:lnSpc>
                <a:spcPct val="80000"/>
              </a:lnSpc>
              <a:buFont typeface="Wingdings" pitchFamily="2" charset="2"/>
              <a:buNone/>
            </a:pPr>
            <a:r>
              <a:rPr lang="en-US" sz="2000"/>
              <a:t>After the multimeters passing our tests, we will send you a check with the last</a:t>
            </a:r>
          </a:p>
          <a:p>
            <a:pPr>
              <a:lnSpc>
                <a:spcPct val="80000"/>
              </a:lnSpc>
              <a:buFont typeface="Wingdings" pitchFamily="2" charset="2"/>
              <a:buNone/>
            </a:pPr>
            <a:r>
              <a:rPr lang="en-US" sz="2000"/>
              <a:t>payment covering the cost of this purchase.</a:t>
            </a:r>
          </a:p>
          <a:p>
            <a:pPr>
              <a:lnSpc>
                <a:spcPct val="80000"/>
              </a:lnSpc>
              <a:buFont typeface="Wingdings" pitchFamily="2" charset="2"/>
              <a:buNone/>
            </a:pPr>
            <a:endParaRPr lang="en-US" sz="2000"/>
          </a:p>
          <a:p>
            <a:pPr>
              <a:lnSpc>
                <a:spcPct val="80000"/>
              </a:lnSpc>
              <a:buFont typeface="Wingdings" pitchFamily="2" charset="2"/>
              <a:buNone/>
            </a:pPr>
            <a:r>
              <a:rPr lang="en-US" sz="2000"/>
              <a:t>Sincerely,</a:t>
            </a:r>
          </a:p>
          <a:p>
            <a:pPr>
              <a:lnSpc>
                <a:spcPct val="80000"/>
              </a:lnSpc>
              <a:buFont typeface="Wingdings" pitchFamily="2" charset="2"/>
              <a:buNone/>
            </a:pPr>
            <a:r>
              <a:rPr lang="en-US" sz="2000"/>
              <a:t>Ahmed Ali,</a:t>
            </a:r>
          </a:p>
          <a:p>
            <a:pPr>
              <a:lnSpc>
                <a:spcPct val="80000"/>
              </a:lnSpc>
              <a:buFont typeface="Wingdings" pitchFamily="2" charset="2"/>
              <a:buNone/>
            </a:pPr>
            <a:r>
              <a:rPr lang="en-US" sz="2000"/>
              <a:t>General Manager</a:t>
            </a:r>
          </a:p>
          <a:p>
            <a:pPr>
              <a:lnSpc>
                <a:spcPct val="80000"/>
              </a:lnSpc>
              <a:buFont typeface="Wingdings" pitchFamily="2" charset="2"/>
              <a:buNone/>
            </a:pPr>
            <a:endParaRPr lang="en-US" sz="2000"/>
          </a:p>
        </p:txBody>
      </p:sp>
    </p:spTree>
    <p:extLst>
      <p:ext uri="{BB962C8B-B14F-4D97-AF65-F5344CB8AC3E}">
        <p14:creationId xmlns:p14="http://schemas.microsoft.com/office/powerpoint/2010/main" xmlns="" val="19288305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2971800" y="4419600"/>
            <a:ext cx="6019800" cy="1470025"/>
          </a:xfrm>
        </p:spPr>
        <p:txBody>
          <a:bodyPr/>
          <a:lstStyle/>
          <a:p>
            <a:r>
              <a:rPr lang="en-US" sz="4000" dirty="0" smtClean="0"/>
              <a:t>Complaint letter</a:t>
            </a:r>
            <a:endParaRPr lang="en-US" sz="4000" dirty="0"/>
          </a:p>
        </p:txBody>
      </p:sp>
      <p:sp>
        <p:nvSpPr>
          <p:cNvPr id="2" name="Date Placeholder 1"/>
          <p:cNvSpPr>
            <a:spLocks noGrp="1"/>
          </p:cNvSpPr>
          <p:nvPr>
            <p:ph type="dt" sz="half" idx="10"/>
          </p:nvPr>
        </p:nvSpPr>
        <p:spPr/>
        <p:txBody>
          <a:bodyPr/>
          <a:lstStyle/>
          <a:p>
            <a:endParaRPr lang="en-US"/>
          </a:p>
        </p:txBody>
      </p:sp>
      <p:sp>
        <p:nvSpPr>
          <p:cNvPr id="3" name="Slide Number Placeholder 2"/>
          <p:cNvSpPr>
            <a:spLocks noGrp="1"/>
          </p:cNvSpPr>
          <p:nvPr>
            <p:ph type="sldNum" sz="quarter" idx="12"/>
          </p:nvPr>
        </p:nvSpPr>
        <p:spPr/>
        <p:txBody>
          <a:bodyPr/>
          <a:lstStyle/>
          <a:p>
            <a:fld id="{526525A2-01F6-4DD5-A79B-A45AA80A67DE}" type="slidenum">
              <a:rPr lang="en-US" smtClean="0">
                <a:solidFill>
                  <a:srgbClr val="CCD1B9"/>
                </a:solidFill>
              </a:rPr>
              <a:pPr/>
              <a:t>17</a:t>
            </a:fld>
            <a:endParaRPr lang="en-US">
              <a:solidFill>
                <a:srgbClr val="CCD1B9"/>
              </a:solidFill>
            </a:endParaRPr>
          </a:p>
        </p:txBody>
      </p:sp>
    </p:spTree>
    <p:extLst>
      <p:ext uri="{BB962C8B-B14F-4D97-AF65-F5344CB8AC3E}">
        <p14:creationId xmlns:p14="http://schemas.microsoft.com/office/powerpoint/2010/main" xmlns="" val="177633723"/>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768" decel="100000"/>
                                        <p:tgtEl>
                                          <p:spTgt spid="5122"/>
                                        </p:tgtEl>
                                      </p:cBhvr>
                                    </p:animEffect>
                                    <p:animScale>
                                      <p:cBhvr>
                                        <p:cTn id="8" dur="768" decel="100000"/>
                                        <p:tgtEl>
                                          <p:spTgt spid="5122"/>
                                        </p:tgtEl>
                                      </p:cBhvr>
                                      <p:from x="10000" y="10000"/>
                                      <p:to x="200000" y="450000"/>
                                    </p:animScale>
                                    <p:animScale>
                                      <p:cBhvr>
                                        <p:cTn id="9" dur="1230" accel="100000" fill="hold">
                                          <p:stCondLst>
                                            <p:cond delay="768"/>
                                          </p:stCondLst>
                                        </p:cTn>
                                        <p:tgtEl>
                                          <p:spTgt spid="5122"/>
                                        </p:tgtEl>
                                      </p:cBhvr>
                                      <p:from x="200000" y="450000"/>
                                      <p:to x="100000" y="100000"/>
                                    </p:animScale>
                                    <p:set>
                                      <p:cBhvr>
                                        <p:cTn id="10" dur="768" fill="hold"/>
                                        <p:tgtEl>
                                          <p:spTgt spid="5122"/>
                                        </p:tgtEl>
                                        <p:attrNameLst>
                                          <p:attrName>ppt_x</p:attrName>
                                        </p:attrNameLst>
                                      </p:cBhvr>
                                      <p:to>
                                        <p:strVal val="(0.5)"/>
                                      </p:to>
                                    </p:set>
                                    <p:anim from="(0.5)" to="(#ppt_x)" calcmode="lin" valueType="num">
                                      <p:cBhvr>
                                        <p:cTn id="11" dur="1230" accel="100000" fill="hold">
                                          <p:stCondLst>
                                            <p:cond delay="768"/>
                                          </p:stCondLst>
                                        </p:cTn>
                                        <p:tgtEl>
                                          <p:spTgt spid="5122"/>
                                        </p:tgtEl>
                                        <p:attrNameLst>
                                          <p:attrName>ppt_x</p:attrName>
                                        </p:attrNameLst>
                                      </p:cBhvr>
                                    </p:anim>
                                    <p:set>
                                      <p:cBhvr>
                                        <p:cTn id="12" dur="768" fill="hold"/>
                                        <p:tgtEl>
                                          <p:spTgt spid="5122"/>
                                        </p:tgtEl>
                                        <p:attrNameLst>
                                          <p:attrName>ppt_y</p:attrName>
                                        </p:attrNameLst>
                                      </p:cBhvr>
                                      <p:to>
                                        <p:strVal val="(#ppt_y+0.4)"/>
                                      </p:to>
                                    </p:set>
                                    <p:anim from="(#ppt_y+0.4)" to="(#ppt_y)" calcmode="lin" valueType="num">
                                      <p:cBhvr>
                                        <p:cTn id="13" dur="1230" accel="100000" fill="hold">
                                          <p:stCondLst>
                                            <p:cond delay="768"/>
                                          </p:stCondLst>
                                        </p:cTn>
                                        <p:tgtEl>
                                          <p:spTgt spid="5122"/>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04800" y="381000"/>
            <a:ext cx="8229600" cy="1371600"/>
          </a:xfrm>
        </p:spPr>
        <p:txBody>
          <a:bodyPr/>
          <a:lstStyle/>
          <a:p>
            <a:r>
              <a:rPr lang="en-US" b="1"/>
              <a:t>Complaint Letters</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normAutofit fontScale="85000" lnSpcReduction="20000"/>
          </a:bodyPr>
          <a:lstStyle/>
          <a:p>
            <a:fld id="{8F8648D2-809F-4B6C-A177-52A0A195AA1B}" type="slidenum">
              <a:rPr lang="ar-SA"/>
              <a:pPr/>
              <a:t>18</a:t>
            </a:fld>
            <a:endParaRPr lang="en-US"/>
          </a:p>
        </p:txBody>
      </p:sp>
      <p:sp>
        <p:nvSpPr>
          <p:cNvPr id="30723" name="Rectangle 3"/>
          <p:cNvSpPr>
            <a:spLocks noGrp="1" noChangeArrowheads="1"/>
          </p:cNvSpPr>
          <p:nvPr>
            <p:ph sz="quarter" idx="1"/>
          </p:nvPr>
        </p:nvSpPr>
        <p:spPr>
          <a:xfrm>
            <a:off x="304800" y="1752600"/>
            <a:ext cx="8610600" cy="4343400"/>
          </a:xfrm>
        </p:spPr>
        <p:txBody>
          <a:bodyPr>
            <a:normAutofit/>
          </a:bodyPr>
          <a:lstStyle/>
          <a:p>
            <a:pPr algn="just">
              <a:buFont typeface="Wingdings" pitchFamily="2" charset="2"/>
              <a:buNone/>
            </a:pPr>
            <a:r>
              <a:rPr lang="en-US" sz="2800"/>
              <a:t>	When customers are not satisfied with goods and services that are offered by businesses, they write complaint letters asking for fixing these situations. In order to be more effective, the tone of the letter should not be angry. In order to obtain a positive response, you should not vent your anger in the letter. You should state your claim supported by factual evidence and ask for adjustment. </a:t>
            </a:r>
          </a:p>
          <a:p>
            <a:pPr>
              <a:buFont typeface="Wingdings" pitchFamily="2" charset="2"/>
              <a:buNone/>
            </a:pPr>
            <a:r>
              <a:rPr lang="en-US" sz="2800"/>
              <a:t> </a:t>
            </a:r>
          </a:p>
          <a:p>
            <a:endParaRPr lang="en-US" sz="2800"/>
          </a:p>
        </p:txBody>
      </p:sp>
    </p:spTree>
    <p:extLst>
      <p:ext uri="{BB962C8B-B14F-4D97-AF65-F5344CB8AC3E}">
        <p14:creationId xmlns:p14="http://schemas.microsoft.com/office/powerpoint/2010/main" xmlns="" val="33023757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72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533400" y="0"/>
            <a:ext cx="8229600" cy="990600"/>
          </a:xfrm>
        </p:spPr>
        <p:txBody>
          <a:bodyPr/>
          <a:lstStyle/>
          <a:p>
            <a:r>
              <a:rPr lang="en-US" b="1"/>
              <a:t>Complaint Letters Example</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normAutofit fontScale="85000" lnSpcReduction="20000"/>
          </a:bodyPr>
          <a:lstStyle/>
          <a:p>
            <a:fld id="{C34D8CD2-2EA4-4433-9CEC-2D2B02357BB2}" type="slidenum">
              <a:rPr lang="ar-SA"/>
              <a:pPr/>
              <a:t>19</a:t>
            </a:fld>
            <a:endParaRPr lang="en-US"/>
          </a:p>
        </p:txBody>
      </p:sp>
      <p:sp>
        <p:nvSpPr>
          <p:cNvPr id="31747" name="Rectangle 3"/>
          <p:cNvSpPr>
            <a:spLocks noGrp="1" noChangeArrowheads="1"/>
          </p:cNvSpPr>
          <p:nvPr>
            <p:ph sz="quarter" idx="1"/>
          </p:nvPr>
        </p:nvSpPr>
        <p:spPr>
          <a:xfrm>
            <a:off x="0" y="1371600"/>
            <a:ext cx="9144000" cy="5486400"/>
          </a:xfrm>
        </p:spPr>
        <p:txBody>
          <a:bodyPr>
            <a:normAutofit fontScale="92500" lnSpcReduction="10000"/>
          </a:bodyPr>
          <a:lstStyle/>
          <a:p>
            <a:pPr>
              <a:lnSpc>
                <a:spcPct val="80000"/>
              </a:lnSpc>
              <a:buFont typeface="Wingdings" pitchFamily="2" charset="2"/>
              <a:buNone/>
            </a:pPr>
            <a:r>
              <a:rPr lang="en-US" sz="1800" dirty="0"/>
              <a:t>								</a:t>
            </a:r>
          </a:p>
          <a:p>
            <a:pPr>
              <a:lnSpc>
                <a:spcPct val="80000"/>
              </a:lnSpc>
              <a:buFont typeface="Wingdings" pitchFamily="2" charset="2"/>
              <a:buNone/>
            </a:pPr>
            <a:r>
              <a:rPr lang="en-US" sz="1800" dirty="0"/>
              <a:t>Islamic University of Gaza				</a:t>
            </a:r>
            <a:r>
              <a:rPr lang="en-US" sz="1800" dirty="0" err="1"/>
              <a:t>Majed</a:t>
            </a:r>
            <a:r>
              <a:rPr lang="en-US" sz="1800" dirty="0"/>
              <a:t> Imran</a:t>
            </a:r>
          </a:p>
          <a:p>
            <a:pPr>
              <a:lnSpc>
                <a:spcPct val="80000"/>
              </a:lnSpc>
              <a:buFont typeface="Wingdings" pitchFamily="2" charset="2"/>
              <a:buNone/>
            </a:pPr>
            <a:r>
              <a:rPr lang="en-US" sz="1800" dirty="0"/>
              <a:t>PO Box 108,					 </a:t>
            </a:r>
            <a:r>
              <a:rPr lang="en-US" sz="1800" dirty="0" err="1"/>
              <a:t>Kan</a:t>
            </a:r>
            <a:r>
              <a:rPr lang="en-US" sz="1800" dirty="0"/>
              <a:t> </a:t>
            </a:r>
            <a:r>
              <a:rPr lang="en-US" sz="1800" dirty="0" err="1"/>
              <a:t>Yunis</a:t>
            </a:r>
            <a:r>
              <a:rPr lang="en-US" sz="1800" dirty="0"/>
              <a:t>, Palestine 	</a:t>
            </a:r>
          </a:p>
          <a:p>
            <a:pPr>
              <a:lnSpc>
                <a:spcPct val="80000"/>
              </a:lnSpc>
              <a:buFont typeface="Wingdings" pitchFamily="2" charset="2"/>
              <a:buNone/>
            </a:pPr>
            <a:r>
              <a:rPr lang="en-US" sz="1800" dirty="0"/>
              <a:t>Gaza, Palestine					28, June, 2006					</a:t>
            </a:r>
          </a:p>
          <a:p>
            <a:pPr>
              <a:lnSpc>
                <a:spcPct val="80000"/>
              </a:lnSpc>
              <a:buFont typeface="Wingdings" pitchFamily="2" charset="2"/>
              <a:buNone/>
            </a:pPr>
            <a:r>
              <a:rPr lang="en-US" sz="1800" dirty="0"/>
              <a:t>Attention: ECE Department Head </a:t>
            </a:r>
          </a:p>
          <a:p>
            <a:pPr>
              <a:lnSpc>
                <a:spcPct val="80000"/>
              </a:lnSpc>
              <a:buFont typeface="Wingdings" pitchFamily="2" charset="2"/>
              <a:buNone/>
            </a:pPr>
            <a:endParaRPr lang="en-US" sz="1800" dirty="0"/>
          </a:p>
          <a:p>
            <a:pPr algn="just">
              <a:lnSpc>
                <a:spcPct val="80000"/>
              </a:lnSpc>
              <a:buFont typeface="Wingdings" pitchFamily="2" charset="2"/>
              <a:buNone/>
            </a:pPr>
            <a:r>
              <a:rPr lang="en-US" sz="1800" dirty="0"/>
              <a:t>On June 16, I filed for an incomplete grade in the Power Systems course. All the</a:t>
            </a:r>
          </a:p>
          <a:p>
            <a:pPr algn="just">
              <a:lnSpc>
                <a:spcPct val="80000"/>
              </a:lnSpc>
              <a:buFont typeface="Wingdings" pitchFamily="2" charset="2"/>
              <a:buNone/>
            </a:pPr>
            <a:r>
              <a:rPr lang="en-US" sz="1800" dirty="0"/>
              <a:t> supporting items were attached which included a medical doctor report, medical</a:t>
            </a:r>
          </a:p>
          <a:p>
            <a:pPr algn="just">
              <a:lnSpc>
                <a:spcPct val="80000"/>
              </a:lnSpc>
              <a:buFont typeface="Wingdings" pitchFamily="2" charset="2"/>
              <a:buNone/>
            </a:pPr>
            <a:r>
              <a:rPr lang="en-US" sz="1800" dirty="0"/>
              <a:t>prescription, and the hospital check out papers. </a:t>
            </a:r>
          </a:p>
          <a:p>
            <a:pPr algn="just">
              <a:lnSpc>
                <a:spcPct val="80000"/>
              </a:lnSpc>
              <a:buFont typeface="Wingdings" pitchFamily="2" charset="2"/>
              <a:buNone/>
            </a:pPr>
            <a:endParaRPr lang="en-US" sz="1800" dirty="0"/>
          </a:p>
          <a:p>
            <a:pPr>
              <a:lnSpc>
                <a:spcPct val="80000"/>
              </a:lnSpc>
              <a:buFont typeface="Wingdings" pitchFamily="2" charset="2"/>
              <a:buNone/>
            </a:pPr>
            <a:r>
              <a:rPr lang="en-US" sz="1800" dirty="0"/>
              <a:t>On June 23 I received a denial for my incomplete application without any explanation.</a:t>
            </a:r>
          </a:p>
          <a:p>
            <a:pPr>
              <a:lnSpc>
                <a:spcPct val="80000"/>
              </a:lnSpc>
              <a:buFont typeface="Wingdings" pitchFamily="2" charset="2"/>
              <a:buNone/>
            </a:pPr>
            <a:r>
              <a:rPr lang="en-US" sz="1800" dirty="0"/>
              <a:t>I immediately contacted the department with a note explaining my situation. Not only</a:t>
            </a:r>
          </a:p>
          <a:p>
            <a:pPr>
              <a:lnSpc>
                <a:spcPct val="80000"/>
              </a:lnSpc>
              <a:buFont typeface="Wingdings" pitchFamily="2" charset="2"/>
              <a:buNone/>
            </a:pPr>
            <a:r>
              <a:rPr lang="en-US" sz="1800" dirty="0"/>
              <a:t>I received no explanation but also I was advised to just forget about it.</a:t>
            </a:r>
          </a:p>
          <a:p>
            <a:pPr>
              <a:lnSpc>
                <a:spcPct val="80000"/>
              </a:lnSpc>
              <a:buFont typeface="Wingdings" pitchFamily="2" charset="2"/>
              <a:buNone/>
            </a:pPr>
            <a:endParaRPr lang="en-US" sz="1800" dirty="0"/>
          </a:p>
          <a:p>
            <a:pPr>
              <a:lnSpc>
                <a:spcPct val="80000"/>
              </a:lnSpc>
              <a:buFont typeface="Wingdings" pitchFamily="2" charset="2"/>
              <a:buNone/>
            </a:pPr>
            <a:r>
              <a:rPr lang="en-US" sz="1800" dirty="0"/>
              <a:t>Please either send me a explanation for the denial or else advise me with the steps</a:t>
            </a:r>
          </a:p>
          <a:p>
            <a:pPr>
              <a:lnSpc>
                <a:spcPct val="80000"/>
              </a:lnSpc>
              <a:buFont typeface="Wingdings" pitchFamily="2" charset="2"/>
              <a:buNone/>
            </a:pPr>
            <a:r>
              <a:rPr lang="en-US" sz="1800" dirty="0"/>
              <a:t>and procedures that I need to take to fix this problem.</a:t>
            </a:r>
          </a:p>
          <a:p>
            <a:pPr>
              <a:lnSpc>
                <a:spcPct val="80000"/>
              </a:lnSpc>
              <a:buFont typeface="Wingdings" pitchFamily="2" charset="2"/>
              <a:buNone/>
            </a:pPr>
            <a:r>
              <a:rPr lang="en-US" sz="1800" dirty="0"/>
              <a:t>							Sincerely,</a:t>
            </a:r>
          </a:p>
          <a:p>
            <a:pPr>
              <a:lnSpc>
                <a:spcPct val="80000"/>
              </a:lnSpc>
              <a:buFont typeface="Wingdings" pitchFamily="2" charset="2"/>
              <a:buNone/>
            </a:pPr>
            <a:r>
              <a:rPr lang="en-US" sz="1800" dirty="0"/>
              <a:t>							</a:t>
            </a:r>
            <a:r>
              <a:rPr lang="en-US" sz="1800" dirty="0" err="1"/>
              <a:t>Majed</a:t>
            </a:r>
            <a:r>
              <a:rPr lang="en-US" sz="1800" dirty="0"/>
              <a:t> Imran</a:t>
            </a:r>
          </a:p>
          <a:p>
            <a:pPr>
              <a:lnSpc>
                <a:spcPct val="80000"/>
              </a:lnSpc>
              <a:buFont typeface="Wingdings" pitchFamily="2" charset="2"/>
              <a:buNone/>
            </a:pPr>
            <a:r>
              <a:rPr lang="en-US" sz="1800" dirty="0"/>
              <a:t>						5th year Electrical  Engineering student</a:t>
            </a:r>
          </a:p>
        </p:txBody>
      </p:sp>
    </p:spTree>
    <p:extLst>
      <p:ext uri="{BB962C8B-B14F-4D97-AF65-F5344CB8AC3E}">
        <p14:creationId xmlns:p14="http://schemas.microsoft.com/office/powerpoint/2010/main" xmlns="" val="26220233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2971800" y="4419600"/>
            <a:ext cx="6019800" cy="1470025"/>
          </a:xfrm>
        </p:spPr>
        <p:txBody>
          <a:bodyPr/>
          <a:lstStyle/>
          <a:p>
            <a:r>
              <a:rPr lang="en-US" sz="4000" dirty="0" smtClean="0"/>
              <a:t>Recommendation Letter</a:t>
            </a:r>
            <a:endParaRPr lang="en-US" sz="4000" dirty="0"/>
          </a:p>
        </p:txBody>
      </p:sp>
      <p:sp>
        <p:nvSpPr>
          <p:cNvPr id="2" name="Date Placeholder 1"/>
          <p:cNvSpPr>
            <a:spLocks noGrp="1"/>
          </p:cNvSpPr>
          <p:nvPr>
            <p:ph type="dt" sz="half" idx="10"/>
          </p:nvPr>
        </p:nvSpPr>
        <p:spPr/>
        <p:txBody>
          <a:bodyPr/>
          <a:lstStyle/>
          <a:p>
            <a:endParaRPr lang="en-US"/>
          </a:p>
        </p:txBody>
      </p:sp>
      <p:sp>
        <p:nvSpPr>
          <p:cNvPr id="3" name="Slide Number Placeholder 2"/>
          <p:cNvSpPr>
            <a:spLocks noGrp="1"/>
          </p:cNvSpPr>
          <p:nvPr>
            <p:ph type="sldNum" sz="quarter" idx="12"/>
          </p:nvPr>
        </p:nvSpPr>
        <p:spPr/>
        <p:txBody>
          <a:bodyPr/>
          <a:lstStyle/>
          <a:p>
            <a:fld id="{526525A2-01F6-4DD5-A79B-A45AA80A67DE}" type="slidenum">
              <a:rPr lang="en-US" smtClean="0">
                <a:solidFill>
                  <a:srgbClr val="CCD1B9"/>
                </a:solidFill>
              </a:rPr>
              <a:pPr/>
              <a:t>20</a:t>
            </a:fld>
            <a:endParaRPr lang="en-US">
              <a:solidFill>
                <a:srgbClr val="CCD1B9"/>
              </a:solidFill>
            </a:endParaRPr>
          </a:p>
        </p:txBody>
      </p:sp>
    </p:spTree>
    <p:extLst>
      <p:ext uri="{BB962C8B-B14F-4D97-AF65-F5344CB8AC3E}">
        <p14:creationId xmlns:p14="http://schemas.microsoft.com/office/powerpoint/2010/main" xmlns="" val="177633723"/>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768" decel="100000"/>
                                        <p:tgtEl>
                                          <p:spTgt spid="5122"/>
                                        </p:tgtEl>
                                      </p:cBhvr>
                                    </p:animEffect>
                                    <p:animScale>
                                      <p:cBhvr>
                                        <p:cTn id="8" dur="768" decel="100000"/>
                                        <p:tgtEl>
                                          <p:spTgt spid="5122"/>
                                        </p:tgtEl>
                                      </p:cBhvr>
                                      <p:from x="10000" y="10000"/>
                                      <p:to x="200000" y="450000"/>
                                    </p:animScale>
                                    <p:animScale>
                                      <p:cBhvr>
                                        <p:cTn id="9" dur="1230" accel="100000" fill="hold">
                                          <p:stCondLst>
                                            <p:cond delay="768"/>
                                          </p:stCondLst>
                                        </p:cTn>
                                        <p:tgtEl>
                                          <p:spTgt spid="5122"/>
                                        </p:tgtEl>
                                      </p:cBhvr>
                                      <p:from x="200000" y="450000"/>
                                      <p:to x="100000" y="100000"/>
                                    </p:animScale>
                                    <p:set>
                                      <p:cBhvr>
                                        <p:cTn id="10" dur="768" fill="hold"/>
                                        <p:tgtEl>
                                          <p:spTgt spid="5122"/>
                                        </p:tgtEl>
                                        <p:attrNameLst>
                                          <p:attrName>ppt_x</p:attrName>
                                        </p:attrNameLst>
                                      </p:cBhvr>
                                      <p:to>
                                        <p:strVal val="(0.5)"/>
                                      </p:to>
                                    </p:set>
                                    <p:anim from="(0.5)" to="(#ppt_x)" calcmode="lin" valueType="num">
                                      <p:cBhvr>
                                        <p:cTn id="11" dur="1230" accel="100000" fill="hold">
                                          <p:stCondLst>
                                            <p:cond delay="768"/>
                                          </p:stCondLst>
                                        </p:cTn>
                                        <p:tgtEl>
                                          <p:spTgt spid="5122"/>
                                        </p:tgtEl>
                                        <p:attrNameLst>
                                          <p:attrName>ppt_x</p:attrName>
                                        </p:attrNameLst>
                                      </p:cBhvr>
                                    </p:anim>
                                    <p:set>
                                      <p:cBhvr>
                                        <p:cTn id="12" dur="768" fill="hold"/>
                                        <p:tgtEl>
                                          <p:spTgt spid="5122"/>
                                        </p:tgtEl>
                                        <p:attrNameLst>
                                          <p:attrName>ppt_y</p:attrName>
                                        </p:attrNameLst>
                                      </p:cBhvr>
                                      <p:to>
                                        <p:strVal val="(#ppt_y+0.4)"/>
                                      </p:to>
                                    </p:set>
                                    <p:anim from="(#ppt_y+0.4)" to="(#ppt_y)" calcmode="lin" valueType="num">
                                      <p:cBhvr>
                                        <p:cTn id="13" dur="1230" accel="100000" fill="hold">
                                          <p:stCondLst>
                                            <p:cond delay="768"/>
                                          </p:stCondLst>
                                        </p:cTn>
                                        <p:tgtEl>
                                          <p:spTgt spid="5122"/>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228600" y="0"/>
            <a:ext cx="8763000" cy="914400"/>
          </a:xfrm>
        </p:spPr>
        <p:txBody>
          <a:bodyPr/>
          <a:lstStyle/>
          <a:p>
            <a:r>
              <a:rPr lang="en-US" sz="3600" b="1"/>
              <a:t>Sample Letter of Recommendation</a:t>
            </a:r>
            <a:r>
              <a:rPr lang="en-US" sz="4000"/>
              <a:t> </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normAutofit fontScale="85000" lnSpcReduction="20000"/>
          </a:bodyPr>
          <a:lstStyle/>
          <a:p>
            <a:fld id="{B1C396C9-A3CC-449B-8EA1-73881D9B0ECD}" type="slidenum">
              <a:rPr lang="ar-SA"/>
              <a:pPr/>
              <a:t>21</a:t>
            </a:fld>
            <a:endParaRPr lang="en-US"/>
          </a:p>
        </p:txBody>
      </p:sp>
      <p:sp>
        <p:nvSpPr>
          <p:cNvPr id="47107" name="Rectangle 3"/>
          <p:cNvSpPr>
            <a:spLocks noGrp="1" noChangeArrowheads="1"/>
          </p:cNvSpPr>
          <p:nvPr>
            <p:ph sz="quarter" idx="1"/>
          </p:nvPr>
        </p:nvSpPr>
        <p:spPr>
          <a:xfrm>
            <a:off x="0" y="914400"/>
            <a:ext cx="9144000" cy="6477000"/>
          </a:xfrm>
        </p:spPr>
        <p:txBody>
          <a:bodyPr>
            <a:normAutofit fontScale="92500" lnSpcReduction="10000"/>
          </a:bodyPr>
          <a:lstStyle/>
          <a:p>
            <a:pPr algn="ctr">
              <a:lnSpc>
                <a:spcPct val="80000"/>
              </a:lnSpc>
              <a:buFont typeface="Wingdings" pitchFamily="2" charset="2"/>
              <a:buNone/>
            </a:pPr>
            <a:r>
              <a:rPr lang="en-US" sz="1200" b="1" dirty="0"/>
              <a:t>XYZ Company</a:t>
            </a:r>
            <a:r>
              <a:rPr lang="en-US" sz="1200" dirty="0"/>
              <a:t/>
            </a:r>
            <a:br>
              <a:rPr lang="en-US" sz="1200" dirty="0"/>
            </a:br>
            <a:r>
              <a:rPr lang="en-US" sz="1200" dirty="0"/>
              <a:t>123 XYZ Way • New York City • NY • 12345</a:t>
            </a:r>
            <a:br>
              <a:rPr lang="en-US" sz="1200" dirty="0"/>
            </a:br>
            <a:r>
              <a:rPr lang="en-US" sz="1200" dirty="0"/>
              <a:t>(123) 555-0000 • Fax (123) 555-0001</a:t>
            </a:r>
          </a:p>
          <a:p>
            <a:pPr>
              <a:lnSpc>
                <a:spcPct val="80000"/>
              </a:lnSpc>
              <a:buFont typeface="Wingdings" pitchFamily="2" charset="2"/>
              <a:buNone/>
            </a:pPr>
            <a:r>
              <a:rPr lang="en-US" sz="1200" dirty="0"/>
              <a:t> </a:t>
            </a:r>
          </a:p>
          <a:p>
            <a:pPr>
              <a:lnSpc>
                <a:spcPct val="80000"/>
              </a:lnSpc>
              <a:buFont typeface="Wingdings" pitchFamily="2" charset="2"/>
              <a:buNone/>
            </a:pPr>
            <a:r>
              <a:rPr lang="en-US" sz="1400" dirty="0"/>
              <a:t>February 1, 2000</a:t>
            </a:r>
            <a:br>
              <a:rPr lang="en-US" sz="1400" dirty="0"/>
            </a:br>
            <a:r>
              <a:rPr lang="en-US" sz="1400" dirty="0"/>
              <a:t>  </a:t>
            </a:r>
          </a:p>
          <a:p>
            <a:pPr>
              <a:lnSpc>
                <a:spcPct val="80000"/>
              </a:lnSpc>
              <a:buFont typeface="Wingdings" pitchFamily="2" charset="2"/>
              <a:buNone/>
            </a:pPr>
            <a:r>
              <a:rPr lang="en-US" sz="1400" dirty="0"/>
              <a:t>To Whom it May Concern:</a:t>
            </a:r>
          </a:p>
          <a:p>
            <a:pPr algn="just">
              <a:lnSpc>
                <a:spcPct val="80000"/>
              </a:lnSpc>
              <a:buFont typeface="Wingdings" pitchFamily="2" charset="2"/>
              <a:buNone/>
            </a:pPr>
            <a:r>
              <a:rPr lang="en-US" sz="1400" dirty="0"/>
              <a:t>I've been Holly Smith's manager for over six years.  While I wish her only the best and fully understand that she</a:t>
            </a:r>
          </a:p>
          <a:p>
            <a:pPr algn="just">
              <a:lnSpc>
                <a:spcPct val="80000"/>
              </a:lnSpc>
              <a:buFont typeface="Wingdings" pitchFamily="2" charset="2"/>
              <a:buNone/>
            </a:pPr>
            <a:r>
              <a:rPr lang="en-US" sz="1400" dirty="0"/>
              <a:t>must advance her career, I'm truly sorry to see her go.  It has been a pleasure having her on my team.</a:t>
            </a:r>
          </a:p>
          <a:p>
            <a:pPr algn="just">
              <a:lnSpc>
                <a:spcPct val="80000"/>
              </a:lnSpc>
              <a:buFont typeface="Wingdings" pitchFamily="2" charset="2"/>
              <a:buNone/>
            </a:pPr>
            <a:r>
              <a:rPr lang="en-US" sz="1400" dirty="0"/>
              <a:t>Holly is a professional technical writer of the highest caliber, who meticulously researches, formats, edits and</a:t>
            </a:r>
          </a:p>
          <a:p>
            <a:pPr algn="just">
              <a:lnSpc>
                <a:spcPct val="80000"/>
              </a:lnSpc>
              <a:buFont typeface="Wingdings" pitchFamily="2" charset="2"/>
              <a:buNone/>
            </a:pPr>
            <a:r>
              <a:rPr lang="en-US" sz="1400" dirty="0"/>
              <a:t>proofs her documents.  I've received many compliments from customers who rely on Holly's</a:t>
            </a:r>
          </a:p>
          <a:p>
            <a:pPr algn="just">
              <a:lnSpc>
                <a:spcPct val="80000"/>
              </a:lnSpc>
              <a:buFont typeface="Wingdings" pitchFamily="2" charset="2"/>
              <a:buNone/>
            </a:pPr>
            <a:r>
              <a:rPr lang="en-US" sz="1400" dirty="0"/>
              <a:t>documentation.  Management and personnel in tech support, engineering, technical training, and other</a:t>
            </a:r>
          </a:p>
          <a:p>
            <a:pPr algn="just">
              <a:lnSpc>
                <a:spcPct val="80000"/>
              </a:lnSpc>
              <a:buFont typeface="Wingdings" pitchFamily="2" charset="2"/>
              <a:buNone/>
            </a:pPr>
            <a:r>
              <a:rPr lang="en-US" sz="1400" dirty="0"/>
              <a:t>departments praise her work.</a:t>
            </a:r>
          </a:p>
          <a:p>
            <a:pPr algn="just">
              <a:lnSpc>
                <a:spcPct val="80000"/>
              </a:lnSpc>
              <a:buFont typeface="Wingdings" pitchFamily="2" charset="2"/>
              <a:buNone/>
            </a:pPr>
            <a:r>
              <a:rPr lang="en-US" sz="1400" dirty="0"/>
              <a:t>Holly is an innovative self-starter, who rarely needs supervision.  She is punctual and typically exceeds</a:t>
            </a:r>
          </a:p>
          <a:p>
            <a:pPr algn="just">
              <a:lnSpc>
                <a:spcPct val="80000"/>
              </a:lnSpc>
              <a:buFont typeface="Wingdings" pitchFamily="2" charset="2"/>
              <a:buNone/>
            </a:pPr>
            <a:r>
              <a:rPr lang="en-US" sz="1400" dirty="0"/>
              <a:t>expectations.  She handles pressure well, and will voluntarily work overtime and take work home to meet a</a:t>
            </a:r>
          </a:p>
          <a:p>
            <a:pPr algn="just">
              <a:lnSpc>
                <a:spcPct val="80000"/>
              </a:lnSpc>
              <a:buFont typeface="Wingdings" pitchFamily="2" charset="2"/>
              <a:buNone/>
            </a:pPr>
            <a:r>
              <a:rPr lang="en-US" sz="1400" dirty="0"/>
              <a:t>deadline.  For example, we received a rush order from one of our customers for a complex product modification,</a:t>
            </a:r>
          </a:p>
          <a:p>
            <a:pPr algn="just">
              <a:lnSpc>
                <a:spcPct val="80000"/>
              </a:lnSpc>
              <a:buFont typeface="Wingdings" pitchFamily="2" charset="2"/>
              <a:buNone/>
            </a:pPr>
            <a:r>
              <a:rPr lang="en-US" sz="1400" dirty="0"/>
              <a:t>including critical user documentation.  Holly not only made the extremely tight deadline, but beat it; yet she still</a:t>
            </a:r>
          </a:p>
          <a:p>
            <a:pPr algn="just">
              <a:lnSpc>
                <a:spcPct val="80000"/>
              </a:lnSpc>
              <a:buFont typeface="Wingdings" pitchFamily="2" charset="2"/>
              <a:buNone/>
            </a:pPr>
            <a:r>
              <a:rPr lang="en-US" sz="1400" dirty="0"/>
              <a:t>produced a stellar, technically-accurate addendum for the standard user manual.  Sales, marketing, training and</a:t>
            </a:r>
          </a:p>
          <a:p>
            <a:pPr algn="just">
              <a:lnSpc>
                <a:spcPct val="80000"/>
              </a:lnSpc>
              <a:buFont typeface="Wingdings" pitchFamily="2" charset="2"/>
              <a:buNone/>
            </a:pPr>
            <a:r>
              <a:rPr lang="en-US" sz="1400" dirty="0"/>
              <a:t>engineering were quite pleased with Holly's performance in this crunch.  Even our CEO was impressed, and our</a:t>
            </a:r>
          </a:p>
          <a:p>
            <a:pPr algn="just">
              <a:lnSpc>
                <a:spcPct val="80000"/>
              </a:lnSpc>
              <a:buFont typeface="Wingdings" pitchFamily="2" charset="2"/>
              <a:buNone/>
            </a:pPr>
            <a:r>
              <a:rPr lang="en-US" sz="1400" dirty="0"/>
              <a:t>customer was ecstatic. </a:t>
            </a:r>
          </a:p>
          <a:p>
            <a:pPr algn="just">
              <a:lnSpc>
                <a:spcPct val="80000"/>
              </a:lnSpc>
              <a:buFont typeface="Wingdings" pitchFamily="2" charset="2"/>
              <a:buNone/>
            </a:pPr>
            <a:r>
              <a:rPr lang="en-US" sz="1400" dirty="0"/>
              <a:t> This is just one example among many of Holly's superior skills and admirable work ethics.</a:t>
            </a:r>
          </a:p>
          <a:p>
            <a:pPr algn="just">
              <a:lnSpc>
                <a:spcPct val="80000"/>
              </a:lnSpc>
              <a:buFont typeface="Wingdings" pitchFamily="2" charset="2"/>
              <a:buNone/>
            </a:pPr>
            <a:r>
              <a:rPr lang="en-US" sz="1400" dirty="0"/>
              <a:t>Holly is an invaluable asset to any technical communications department, and I highly recommend hiring her.  If</a:t>
            </a:r>
          </a:p>
          <a:p>
            <a:pPr algn="just">
              <a:lnSpc>
                <a:spcPct val="80000"/>
              </a:lnSpc>
              <a:buFont typeface="Wingdings" pitchFamily="2" charset="2"/>
              <a:buNone/>
            </a:pPr>
            <a:r>
              <a:rPr lang="en-US" sz="1400" dirty="0"/>
              <a:t>you'd like to discuss her attributes in more detail, please don't hesitate to contact me.</a:t>
            </a:r>
          </a:p>
          <a:p>
            <a:pPr>
              <a:lnSpc>
                <a:spcPct val="80000"/>
              </a:lnSpc>
              <a:buFont typeface="Wingdings" pitchFamily="2" charset="2"/>
              <a:buNone/>
            </a:pPr>
            <a:r>
              <a:rPr lang="en-US" sz="1400" dirty="0"/>
              <a:t>Sincerely,</a:t>
            </a:r>
          </a:p>
          <a:p>
            <a:pPr>
              <a:lnSpc>
                <a:spcPct val="80000"/>
              </a:lnSpc>
              <a:buFont typeface="Wingdings" pitchFamily="2" charset="2"/>
              <a:buNone/>
            </a:pPr>
            <a:r>
              <a:rPr lang="en-US" sz="1400" dirty="0"/>
              <a:t>[Signature]</a:t>
            </a:r>
          </a:p>
          <a:p>
            <a:pPr>
              <a:lnSpc>
                <a:spcPct val="80000"/>
              </a:lnSpc>
              <a:buFont typeface="Wingdings" pitchFamily="2" charset="2"/>
              <a:buNone/>
            </a:pPr>
            <a:r>
              <a:rPr lang="en-US" sz="1400" dirty="0"/>
              <a:t>John Doe</a:t>
            </a:r>
          </a:p>
          <a:p>
            <a:pPr>
              <a:lnSpc>
                <a:spcPct val="80000"/>
              </a:lnSpc>
              <a:buFont typeface="Wingdings" pitchFamily="2" charset="2"/>
              <a:buNone/>
            </a:pPr>
            <a:r>
              <a:rPr lang="en-US" sz="1400" dirty="0"/>
              <a:t>Manager, Technical Communications</a:t>
            </a:r>
          </a:p>
          <a:p>
            <a:pPr>
              <a:lnSpc>
                <a:spcPct val="80000"/>
              </a:lnSpc>
              <a:buFont typeface="Wingdings" pitchFamily="2" charset="2"/>
              <a:buNone/>
            </a:pPr>
            <a:r>
              <a:rPr lang="en-US" sz="1400" dirty="0"/>
              <a:t>Ext. 245, jdoe@xyzco.com</a:t>
            </a:r>
          </a:p>
        </p:txBody>
      </p:sp>
    </p:spTree>
    <p:extLst>
      <p:ext uri="{BB962C8B-B14F-4D97-AF65-F5344CB8AC3E}">
        <p14:creationId xmlns:p14="http://schemas.microsoft.com/office/powerpoint/2010/main" xmlns="" val="35815715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2971800" y="4419600"/>
            <a:ext cx="6019800" cy="1470025"/>
          </a:xfrm>
        </p:spPr>
        <p:txBody>
          <a:bodyPr/>
          <a:lstStyle/>
          <a:p>
            <a:r>
              <a:rPr lang="en-US" sz="4000" dirty="0" smtClean="0"/>
              <a:t>Resignation letter</a:t>
            </a:r>
            <a:endParaRPr lang="en-US" sz="4000" dirty="0"/>
          </a:p>
        </p:txBody>
      </p:sp>
      <p:sp>
        <p:nvSpPr>
          <p:cNvPr id="2" name="Date Placeholder 1"/>
          <p:cNvSpPr>
            <a:spLocks noGrp="1"/>
          </p:cNvSpPr>
          <p:nvPr>
            <p:ph type="dt" sz="half" idx="10"/>
          </p:nvPr>
        </p:nvSpPr>
        <p:spPr/>
        <p:txBody>
          <a:bodyPr/>
          <a:lstStyle/>
          <a:p>
            <a:endParaRPr lang="en-US"/>
          </a:p>
        </p:txBody>
      </p:sp>
      <p:sp>
        <p:nvSpPr>
          <p:cNvPr id="3" name="Slide Number Placeholder 2"/>
          <p:cNvSpPr>
            <a:spLocks noGrp="1"/>
          </p:cNvSpPr>
          <p:nvPr>
            <p:ph type="sldNum" sz="quarter" idx="12"/>
          </p:nvPr>
        </p:nvSpPr>
        <p:spPr/>
        <p:txBody>
          <a:bodyPr/>
          <a:lstStyle/>
          <a:p>
            <a:fld id="{526525A2-01F6-4DD5-A79B-A45AA80A67DE}" type="slidenum">
              <a:rPr lang="en-US" smtClean="0">
                <a:solidFill>
                  <a:srgbClr val="CCD1B9"/>
                </a:solidFill>
              </a:rPr>
              <a:pPr/>
              <a:t>22</a:t>
            </a:fld>
            <a:endParaRPr lang="en-US">
              <a:solidFill>
                <a:srgbClr val="CCD1B9"/>
              </a:solidFill>
            </a:endParaRPr>
          </a:p>
        </p:txBody>
      </p:sp>
    </p:spTree>
    <p:extLst>
      <p:ext uri="{BB962C8B-B14F-4D97-AF65-F5344CB8AC3E}">
        <p14:creationId xmlns:p14="http://schemas.microsoft.com/office/powerpoint/2010/main" xmlns="" val="177633723"/>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768" decel="100000"/>
                                        <p:tgtEl>
                                          <p:spTgt spid="5122"/>
                                        </p:tgtEl>
                                      </p:cBhvr>
                                    </p:animEffect>
                                    <p:animScale>
                                      <p:cBhvr>
                                        <p:cTn id="8" dur="768" decel="100000"/>
                                        <p:tgtEl>
                                          <p:spTgt spid="5122"/>
                                        </p:tgtEl>
                                      </p:cBhvr>
                                      <p:from x="10000" y="10000"/>
                                      <p:to x="200000" y="450000"/>
                                    </p:animScale>
                                    <p:animScale>
                                      <p:cBhvr>
                                        <p:cTn id="9" dur="1230" accel="100000" fill="hold">
                                          <p:stCondLst>
                                            <p:cond delay="768"/>
                                          </p:stCondLst>
                                        </p:cTn>
                                        <p:tgtEl>
                                          <p:spTgt spid="5122"/>
                                        </p:tgtEl>
                                      </p:cBhvr>
                                      <p:from x="200000" y="450000"/>
                                      <p:to x="100000" y="100000"/>
                                    </p:animScale>
                                    <p:set>
                                      <p:cBhvr>
                                        <p:cTn id="10" dur="768" fill="hold"/>
                                        <p:tgtEl>
                                          <p:spTgt spid="5122"/>
                                        </p:tgtEl>
                                        <p:attrNameLst>
                                          <p:attrName>ppt_x</p:attrName>
                                        </p:attrNameLst>
                                      </p:cBhvr>
                                      <p:to>
                                        <p:strVal val="(0.5)"/>
                                      </p:to>
                                    </p:set>
                                    <p:anim from="(0.5)" to="(#ppt_x)" calcmode="lin" valueType="num">
                                      <p:cBhvr>
                                        <p:cTn id="11" dur="1230" accel="100000" fill="hold">
                                          <p:stCondLst>
                                            <p:cond delay="768"/>
                                          </p:stCondLst>
                                        </p:cTn>
                                        <p:tgtEl>
                                          <p:spTgt spid="5122"/>
                                        </p:tgtEl>
                                        <p:attrNameLst>
                                          <p:attrName>ppt_x</p:attrName>
                                        </p:attrNameLst>
                                      </p:cBhvr>
                                    </p:anim>
                                    <p:set>
                                      <p:cBhvr>
                                        <p:cTn id="12" dur="768" fill="hold"/>
                                        <p:tgtEl>
                                          <p:spTgt spid="5122"/>
                                        </p:tgtEl>
                                        <p:attrNameLst>
                                          <p:attrName>ppt_y</p:attrName>
                                        </p:attrNameLst>
                                      </p:cBhvr>
                                      <p:to>
                                        <p:strVal val="(#ppt_y+0.4)"/>
                                      </p:to>
                                    </p:set>
                                    <p:anim from="(#ppt_y+0.4)" to="(#ppt_y)" calcmode="lin" valueType="num">
                                      <p:cBhvr>
                                        <p:cTn id="13" dur="1230" accel="100000" fill="hold">
                                          <p:stCondLst>
                                            <p:cond delay="768"/>
                                          </p:stCondLst>
                                        </p:cTn>
                                        <p:tgtEl>
                                          <p:spTgt spid="5122"/>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152400"/>
            <a:ext cx="8229600" cy="990600"/>
          </a:xfrm>
        </p:spPr>
        <p:txBody>
          <a:bodyPr/>
          <a:lstStyle/>
          <a:p>
            <a:r>
              <a:rPr lang="en-US" b="1"/>
              <a:t>Resignation Letter Sample</a:t>
            </a:r>
            <a:r>
              <a:rPr lang="en-US"/>
              <a:t> </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normAutofit fontScale="85000" lnSpcReduction="20000"/>
          </a:bodyPr>
          <a:lstStyle/>
          <a:p>
            <a:fld id="{8C5D1051-3E97-4B1E-85F9-BA2FFBABF4AA}" type="slidenum">
              <a:rPr lang="ar-SA"/>
              <a:pPr/>
              <a:t>23</a:t>
            </a:fld>
            <a:endParaRPr lang="en-US"/>
          </a:p>
        </p:txBody>
      </p:sp>
      <p:sp>
        <p:nvSpPr>
          <p:cNvPr id="46083" name="Rectangle 3"/>
          <p:cNvSpPr>
            <a:spLocks noGrp="1" noChangeArrowheads="1"/>
          </p:cNvSpPr>
          <p:nvPr>
            <p:ph sz="quarter" idx="1"/>
          </p:nvPr>
        </p:nvSpPr>
        <p:spPr>
          <a:xfrm>
            <a:off x="152400" y="1600200"/>
            <a:ext cx="8991600" cy="5257800"/>
          </a:xfrm>
        </p:spPr>
        <p:txBody>
          <a:bodyPr>
            <a:normAutofit lnSpcReduction="10000"/>
          </a:bodyPr>
          <a:lstStyle/>
          <a:p>
            <a:pPr>
              <a:lnSpc>
                <a:spcPct val="80000"/>
              </a:lnSpc>
              <a:buFont typeface="Wingdings" pitchFamily="2" charset="2"/>
              <a:buNone/>
            </a:pPr>
            <a:r>
              <a:rPr lang="en-US" sz="1800" b="1" dirty="0"/>
              <a:t>[Your Name]</a:t>
            </a:r>
            <a:endParaRPr lang="en-US" sz="1800" dirty="0"/>
          </a:p>
          <a:p>
            <a:pPr>
              <a:lnSpc>
                <a:spcPct val="80000"/>
              </a:lnSpc>
              <a:buFont typeface="Wingdings" pitchFamily="2" charset="2"/>
              <a:buNone/>
            </a:pPr>
            <a:r>
              <a:rPr lang="en-US" sz="1800" dirty="0"/>
              <a:t>[Street • City • State • Zip Code]</a:t>
            </a:r>
          </a:p>
          <a:p>
            <a:pPr>
              <a:lnSpc>
                <a:spcPct val="80000"/>
              </a:lnSpc>
              <a:buFont typeface="Wingdings" pitchFamily="2" charset="2"/>
              <a:buNone/>
            </a:pPr>
            <a:r>
              <a:rPr lang="en-US" sz="1800" dirty="0"/>
              <a:t>[Phone # • Fax phone # • Messages phone # • Email]</a:t>
            </a:r>
          </a:p>
          <a:p>
            <a:pPr>
              <a:lnSpc>
                <a:spcPct val="80000"/>
              </a:lnSpc>
              <a:buFont typeface="Wingdings" pitchFamily="2" charset="2"/>
              <a:buNone/>
            </a:pPr>
            <a:r>
              <a:rPr lang="en-US" sz="1800" dirty="0"/>
              <a:t>[Date today]</a:t>
            </a:r>
          </a:p>
          <a:p>
            <a:pPr>
              <a:lnSpc>
                <a:spcPct val="80000"/>
              </a:lnSpc>
              <a:buFont typeface="Wingdings" pitchFamily="2" charset="2"/>
              <a:buNone/>
            </a:pPr>
            <a:r>
              <a:rPr lang="en-US" sz="1800" dirty="0"/>
              <a:t>[Recipient's name]</a:t>
            </a:r>
          </a:p>
          <a:p>
            <a:pPr>
              <a:lnSpc>
                <a:spcPct val="80000"/>
              </a:lnSpc>
              <a:buFont typeface="Wingdings" pitchFamily="2" charset="2"/>
              <a:buNone/>
            </a:pPr>
            <a:r>
              <a:rPr lang="en-US" sz="1800" dirty="0"/>
              <a:t>[Company name]</a:t>
            </a:r>
          </a:p>
          <a:p>
            <a:pPr>
              <a:lnSpc>
                <a:spcPct val="80000"/>
              </a:lnSpc>
              <a:buFont typeface="Wingdings" pitchFamily="2" charset="2"/>
              <a:buNone/>
            </a:pPr>
            <a:r>
              <a:rPr lang="en-US" sz="1800" dirty="0"/>
              <a:t>[Address]</a:t>
            </a:r>
          </a:p>
          <a:p>
            <a:pPr>
              <a:lnSpc>
                <a:spcPct val="80000"/>
              </a:lnSpc>
              <a:buFont typeface="Wingdings" pitchFamily="2" charset="2"/>
              <a:buNone/>
            </a:pPr>
            <a:endParaRPr lang="en-US" sz="1800" dirty="0"/>
          </a:p>
          <a:p>
            <a:pPr>
              <a:lnSpc>
                <a:spcPct val="80000"/>
              </a:lnSpc>
              <a:buFont typeface="Wingdings" pitchFamily="2" charset="2"/>
              <a:buNone/>
            </a:pPr>
            <a:r>
              <a:rPr lang="en-US" sz="1800" dirty="0"/>
              <a:t>Dear [Recipient's name]:</a:t>
            </a:r>
          </a:p>
          <a:p>
            <a:pPr algn="just">
              <a:lnSpc>
                <a:spcPct val="80000"/>
              </a:lnSpc>
              <a:buFont typeface="Wingdings" pitchFamily="2" charset="2"/>
              <a:buNone/>
            </a:pPr>
            <a:r>
              <a:rPr lang="en-US" sz="1800" dirty="0"/>
              <a:t>     Please accept this letter as my formal notice of resignation from [Company name], effective [date, two weeks from date above].  The associations I've made during my employment here will truly be memorable for years to come.</a:t>
            </a:r>
          </a:p>
          <a:p>
            <a:pPr algn="just">
              <a:lnSpc>
                <a:spcPct val="80000"/>
              </a:lnSpc>
              <a:buFont typeface="Wingdings" pitchFamily="2" charset="2"/>
              <a:buNone/>
            </a:pPr>
            <a:r>
              <a:rPr lang="en-US" sz="1800" dirty="0"/>
              <a:t>    I hope a two-week notice is sufficient for you to find a replacement for me.  If I can help to train my replacement or tie up any loose ends, please let me know.</a:t>
            </a:r>
          </a:p>
          <a:p>
            <a:pPr algn="just">
              <a:lnSpc>
                <a:spcPct val="80000"/>
              </a:lnSpc>
              <a:buFont typeface="Wingdings" pitchFamily="2" charset="2"/>
              <a:buNone/>
            </a:pPr>
            <a:r>
              <a:rPr lang="en-US" sz="1800" dirty="0"/>
              <a:t>    Thank you very much for the opportunity to work here.</a:t>
            </a:r>
          </a:p>
          <a:p>
            <a:pPr>
              <a:lnSpc>
                <a:spcPct val="80000"/>
              </a:lnSpc>
              <a:buFont typeface="Wingdings" pitchFamily="2" charset="2"/>
              <a:buNone/>
            </a:pPr>
            <a:r>
              <a:rPr lang="en-US" sz="1800" dirty="0"/>
              <a:t>Sincerely,</a:t>
            </a:r>
          </a:p>
          <a:p>
            <a:pPr>
              <a:lnSpc>
                <a:spcPct val="80000"/>
              </a:lnSpc>
              <a:buFont typeface="Wingdings" pitchFamily="2" charset="2"/>
              <a:buNone/>
            </a:pPr>
            <a:r>
              <a:rPr lang="en-US" sz="1800" dirty="0"/>
              <a:t>[Sign here]</a:t>
            </a:r>
          </a:p>
          <a:p>
            <a:pPr>
              <a:lnSpc>
                <a:spcPct val="80000"/>
              </a:lnSpc>
              <a:buFont typeface="Wingdings" pitchFamily="2" charset="2"/>
              <a:buNone/>
            </a:pPr>
            <a:r>
              <a:rPr lang="en-US" sz="1800" dirty="0"/>
              <a:t>[Your name, title]</a:t>
            </a:r>
          </a:p>
        </p:txBody>
      </p:sp>
    </p:spTree>
    <p:extLst>
      <p:ext uri="{BB962C8B-B14F-4D97-AF65-F5344CB8AC3E}">
        <p14:creationId xmlns:p14="http://schemas.microsoft.com/office/powerpoint/2010/main" xmlns="" val="42528074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4038600"/>
            <a:ext cx="7772400" cy="1828800"/>
          </a:xfrm>
        </p:spPr>
        <p:txBody>
          <a:bodyPr>
            <a:normAutofit fontScale="90000"/>
          </a:bodyPr>
          <a:lstStyle/>
          <a:p>
            <a:r>
              <a:rPr lang="en-US" dirty="0" smtClean="0"/>
              <a:t>Business </a:t>
            </a:r>
            <a:r>
              <a:rPr lang="en-US" dirty="0" smtClean="0"/>
              <a:t>Language</a:t>
            </a:r>
            <a:br>
              <a:rPr lang="en-US" dirty="0" smtClean="0"/>
            </a:br>
            <a:r>
              <a:rPr lang="en-US" dirty="0" smtClean="0"/>
              <a:t/>
            </a:r>
            <a:br>
              <a:rPr lang="en-US" dirty="0" smtClean="0"/>
            </a:br>
            <a:r>
              <a:rPr lang="en-US" dirty="0" smtClean="0"/>
              <a:t>Aspects to consider when starting a business</a:t>
            </a:r>
            <a:endParaRPr lang="en-US" dirty="0"/>
          </a:p>
        </p:txBody>
      </p:sp>
      <p:sp>
        <p:nvSpPr>
          <p:cNvPr id="3" name="Subtitle 2"/>
          <p:cNvSpPr>
            <a:spLocks noGrp="1"/>
          </p:cNvSpPr>
          <p:nvPr>
            <p:ph type="subTitle" idx="1"/>
          </p:nvPr>
        </p:nvSpPr>
        <p:spPr/>
        <p:txBody>
          <a:bodyPr/>
          <a:lstStyle/>
          <a:p>
            <a:r>
              <a:rPr lang="en-US" dirty="0" smtClean="0"/>
              <a:t>PH 1 - 4</a:t>
            </a:r>
            <a:endParaRPr lang="en-US" dirty="0"/>
          </a:p>
        </p:txBody>
      </p:sp>
    </p:spTree>
    <p:extLst>
      <p:ext uri="{BB962C8B-B14F-4D97-AF65-F5344CB8AC3E}">
        <p14:creationId xmlns:p14="http://schemas.microsoft.com/office/powerpoint/2010/main" xmlns="" val="41377209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00063" y="1566863"/>
            <a:ext cx="8223250" cy="1138237"/>
          </a:xfrm>
          <a:prstGeom prst="rect">
            <a:avLst/>
          </a:prstGeom>
        </p:spPr>
        <p:txBody>
          <a:bodyPr>
            <a:spAutoFit/>
          </a:bodyPr>
          <a:lstStyle/>
          <a:p>
            <a:pPr>
              <a:defRPr/>
            </a:pPr>
            <a:r>
              <a:rPr lang="en-GB" dirty="0">
                <a:latin typeface="+mn-lt"/>
              </a:rPr>
              <a:t>When you start up a business the following are all important. </a:t>
            </a:r>
          </a:p>
          <a:p>
            <a:pPr>
              <a:defRPr/>
            </a:pPr>
            <a:r>
              <a:rPr lang="en-GB" dirty="0">
                <a:latin typeface="+mn-lt"/>
              </a:rPr>
              <a:t>Put them in order from the most to the least important.</a:t>
            </a:r>
          </a:p>
          <a:p>
            <a:pPr>
              <a:defRPr/>
            </a:pPr>
            <a:endParaRPr lang="en-GB" sz="1600" dirty="0">
              <a:latin typeface="+mn-lt"/>
            </a:endParaRPr>
          </a:p>
          <a:p>
            <a:pPr>
              <a:defRPr/>
            </a:pPr>
            <a:r>
              <a:rPr lang="en-GB" sz="1600" dirty="0">
                <a:latin typeface="+mn-lt"/>
              </a:rPr>
              <a:t> </a:t>
            </a:r>
          </a:p>
        </p:txBody>
      </p:sp>
      <p:sp>
        <p:nvSpPr>
          <p:cNvPr id="6" name="Rectangle 5"/>
          <p:cNvSpPr/>
          <p:nvPr/>
        </p:nvSpPr>
        <p:spPr>
          <a:xfrm>
            <a:off x="339725" y="2344738"/>
            <a:ext cx="8331200" cy="4267200"/>
          </a:xfrm>
          <a:prstGeom prst="rect">
            <a:avLst/>
          </a:prstGeom>
          <a:solidFill>
            <a:schemeClr val="bg2">
              <a:alpha val="4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5124" name="TextBox 6"/>
          <p:cNvSpPr txBox="1">
            <a:spLocks noChangeArrowheads="1"/>
          </p:cNvSpPr>
          <p:nvPr/>
        </p:nvSpPr>
        <p:spPr bwMode="auto">
          <a:xfrm>
            <a:off x="892175" y="2509838"/>
            <a:ext cx="2351088" cy="400050"/>
          </a:xfrm>
          <a:prstGeom prst="rect">
            <a:avLst/>
          </a:prstGeom>
          <a:solidFill>
            <a:schemeClr val="bg1"/>
          </a:solidFill>
          <a:ln w="9525">
            <a:solidFill>
              <a:schemeClr val="tx1"/>
            </a:solidFill>
            <a:miter lim="800000"/>
            <a:headEnd/>
            <a:tailEnd/>
          </a:ln>
        </p:spPr>
        <p:txBody>
          <a:bodyPr>
            <a:spAutoFit/>
          </a:bodyPr>
          <a:lstStyle/>
          <a:p>
            <a:pPr algn="ctr">
              <a:defRPr/>
            </a:pPr>
            <a:r>
              <a:rPr lang="en-GB" sz="2000" dirty="0">
                <a:solidFill>
                  <a:schemeClr val="accent2"/>
                </a:solidFill>
                <a:latin typeface="+mn-lt"/>
              </a:rPr>
              <a:t>financial backing</a:t>
            </a:r>
          </a:p>
        </p:txBody>
      </p:sp>
      <p:sp>
        <p:nvSpPr>
          <p:cNvPr id="5125" name="TextBox 7"/>
          <p:cNvSpPr txBox="1">
            <a:spLocks noChangeArrowheads="1"/>
          </p:cNvSpPr>
          <p:nvPr/>
        </p:nvSpPr>
        <p:spPr bwMode="auto">
          <a:xfrm>
            <a:off x="1335088" y="3992563"/>
            <a:ext cx="1246187" cy="522287"/>
          </a:xfrm>
          <a:prstGeom prst="rect">
            <a:avLst/>
          </a:prstGeom>
          <a:solidFill>
            <a:schemeClr val="bg1"/>
          </a:solidFill>
          <a:ln w="9525">
            <a:solidFill>
              <a:schemeClr val="tx1"/>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sz="2800">
                <a:solidFill>
                  <a:srgbClr val="FFFF00"/>
                </a:solidFill>
                <a:latin typeface="Harlow Solid Italic" pitchFamily="82" charset="0"/>
              </a:rPr>
              <a:t>luck</a:t>
            </a:r>
          </a:p>
        </p:txBody>
      </p:sp>
      <p:sp>
        <p:nvSpPr>
          <p:cNvPr id="4102" name="TextBox 8"/>
          <p:cNvSpPr txBox="1">
            <a:spLocks noChangeArrowheads="1"/>
          </p:cNvSpPr>
          <p:nvPr/>
        </p:nvSpPr>
        <p:spPr bwMode="auto">
          <a:xfrm>
            <a:off x="950913" y="5400675"/>
            <a:ext cx="2351087" cy="400050"/>
          </a:xfrm>
          <a:prstGeom prst="rect">
            <a:avLst/>
          </a:prstGeom>
          <a:solidFill>
            <a:schemeClr val="bg1"/>
          </a:solidFill>
          <a:ln w="9525">
            <a:solidFill>
              <a:schemeClr val="tx1"/>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sz="2000">
                <a:solidFill>
                  <a:srgbClr val="C00000"/>
                </a:solidFill>
                <a:latin typeface="Algerian" pitchFamily="82" charset="0"/>
              </a:rPr>
              <a:t>ambition</a:t>
            </a:r>
          </a:p>
        </p:txBody>
      </p:sp>
      <p:sp>
        <p:nvSpPr>
          <p:cNvPr id="5127" name="TextBox 10"/>
          <p:cNvSpPr txBox="1">
            <a:spLocks noChangeArrowheads="1"/>
          </p:cNvSpPr>
          <p:nvPr/>
        </p:nvSpPr>
        <p:spPr bwMode="auto">
          <a:xfrm>
            <a:off x="774700" y="4737100"/>
            <a:ext cx="3281363" cy="369888"/>
          </a:xfrm>
          <a:prstGeom prst="rect">
            <a:avLst/>
          </a:prstGeom>
          <a:solidFill>
            <a:schemeClr val="bg1"/>
          </a:solidFill>
          <a:ln w="9525">
            <a:solidFill>
              <a:schemeClr val="tx1"/>
            </a:solidFill>
            <a:miter lim="800000"/>
            <a:headEnd/>
            <a:tailEnd/>
          </a:ln>
        </p:spPr>
        <p:txBody>
          <a:bodyPr>
            <a:spAutoFit/>
          </a:bodyPr>
          <a:lstStyle/>
          <a:p>
            <a:pPr algn="ctr">
              <a:defRPr/>
            </a:pPr>
            <a:r>
              <a:rPr lang="en-GB" b="1" dirty="0">
                <a:latin typeface="+mn-lt"/>
              </a:rPr>
              <a:t>a business background</a:t>
            </a:r>
          </a:p>
        </p:txBody>
      </p:sp>
      <p:sp>
        <p:nvSpPr>
          <p:cNvPr id="4104" name="TextBox 11"/>
          <p:cNvSpPr txBox="1">
            <a:spLocks noChangeArrowheads="1"/>
          </p:cNvSpPr>
          <p:nvPr/>
        </p:nvSpPr>
        <p:spPr bwMode="auto">
          <a:xfrm>
            <a:off x="717550" y="3206750"/>
            <a:ext cx="2986088" cy="584200"/>
          </a:xfrm>
          <a:prstGeom prst="rect">
            <a:avLst/>
          </a:prstGeom>
          <a:solidFill>
            <a:schemeClr val="bg1"/>
          </a:solidFill>
          <a:ln w="9525">
            <a:solidFill>
              <a:schemeClr val="tx1"/>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sz="3200" i="1">
                <a:solidFill>
                  <a:srgbClr val="059112"/>
                </a:solidFill>
                <a:latin typeface="Freestyle Script" pitchFamily="66" charset="0"/>
              </a:rPr>
              <a:t>a sense of adventure</a:t>
            </a:r>
          </a:p>
        </p:txBody>
      </p:sp>
      <p:sp>
        <p:nvSpPr>
          <p:cNvPr id="4105" name="TextBox 12"/>
          <p:cNvSpPr txBox="1">
            <a:spLocks noChangeArrowheads="1"/>
          </p:cNvSpPr>
          <p:nvPr/>
        </p:nvSpPr>
        <p:spPr bwMode="auto">
          <a:xfrm>
            <a:off x="4956175" y="2540000"/>
            <a:ext cx="3638550" cy="384175"/>
          </a:xfrm>
          <a:prstGeom prst="rect">
            <a:avLst/>
          </a:prstGeom>
          <a:solidFill>
            <a:schemeClr val="bg1"/>
          </a:solidFill>
          <a:ln w="9525">
            <a:solidFill>
              <a:schemeClr val="tx1"/>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sz="1900">
                <a:solidFill>
                  <a:srgbClr val="7030A0"/>
                </a:solidFill>
                <a:latin typeface="Broadway" pitchFamily="82" charset="0"/>
              </a:rPr>
              <a:t>a good marketing strategy</a:t>
            </a:r>
          </a:p>
        </p:txBody>
      </p:sp>
      <p:sp>
        <p:nvSpPr>
          <p:cNvPr id="5130" name="TextBox 13"/>
          <p:cNvSpPr txBox="1">
            <a:spLocks noChangeArrowheads="1"/>
          </p:cNvSpPr>
          <p:nvPr/>
        </p:nvSpPr>
        <p:spPr bwMode="auto">
          <a:xfrm>
            <a:off x="4956175" y="3368675"/>
            <a:ext cx="2351088" cy="461963"/>
          </a:xfrm>
          <a:prstGeom prst="rect">
            <a:avLst/>
          </a:prstGeom>
          <a:solidFill>
            <a:schemeClr val="bg1"/>
          </a:solidFill>
          <a:ln w="9525">
            <a:solidFill>
              <a:schemeClr val="tx1"/>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sz="2400" b="1">
                <a:solidFill>
                  <a:srgbClr val="FF3399"/>
                </a:solidFill>
                <a:latin typeface="Bell MT" pitchFamily="18" charset="0"/>
              </a:rPr>
              <a:t>good contacts</a:t>
            </a:r>
          </a:p>
        </p:txBody>
      </p:sp>
      <p:sp>
        <p:nvSpPr>
          <p:cNvPr id="5131" name="TextBox 14"/>
          <p:cNvSpPr txBox="1">
            <a:spLocks noChangeArrowheads="1"/>
          </p:cNvSpPr>
          <p:nvPr/>
        </p:nvSpPr>
        <p:spPr bwMode="auto">
          <a:xfrm>
            <a:off x="5059363" y="4435475"/>
            <a:ext cx="3078162" cy="430213"/>
          </a:xfrm>
          <a:prstGeom prst="rect">
            <a:avLst/>
          </a:prstGeom>
          <a:solidFill>
            <a:schemeClr val="bg1"/>
          </a:solidFill>
          <a:ln w="9525">
            <a:solidFill>
              <a:schemeClr val="tx1"/>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sz="2200">
                <a:solidFill>
                  <a:srgbClr val="FA410E"/>
                </a:solidFill>
                <a:latin typeface="Courier New" pitchFamily="49" charset="0"/>
                <a:cs typeface="Courier New" pitchFamily="49" charset="0"/>
              </a:rPr>
              <a:t>original ideas</a:t>
            </a:r>
          </a:p>
        </p:txBody>
      </p:sp>
      <p:sp>
        <p:nvSpPr>
          <p:cNvPr id="4108" name="TextBox 15"/>
          <p:cNvSpPr txBox="1">
            <a:spLocks noChangeArrowheads="1"/>
          </p:cNvSpPr>
          <p:nvPr/>
        </p:nvSpPr>
        <p:spPr bwMode="auto">
          <a:xfrm>
            <a:off x="4481513" y="5208588"/>
            <a:ext cx="4167187" cy="461962"/>
          </a:xfrm>
          <a:prstGeom prst="rect">
            <a:avLst/>
          </a:prstGeom>
          <a:solidFill>
            <a:schemeClr val="bg1"/>
          </a:solidFill>
          <a:ln w="9525">
            <a:solidFill>
              <a:schemeClr val="tx1"/>
            </a:solidFill>
            <a:miter lim="800000"/>
            <a:headEnd/>
            <a:tailEnd/>
          </a:ln>
        </p:spPr>
        <p:txBody>
          <a:bodyPr>
            <a:spAutoFit/>
          </a:bodyPr>
          <a:lstStyle/>
          <a:p>
            <a:pPr algn="ctr">
              <a:defRPr/>
            </a:pPr>
            <a:r>
              <a:rPr lang="en-GB" sz="2400" b="1" dirty="0">
                <a:solidFill>
                  <a:schemeClr val="accent4">
                    <a:lumMod val="50000"/>
                    <a:lumOff val="50000"/>
                  </a:schemeClr>
                </a:solidFill>
                <a:latin typeface="Andalus" pitchFamily="2" charset="-78"/>
                <a:cs typeface="Andalus" pitchFamily="2" charset="-78"/>
              </a:rPr>
              <a:t>hard work and dedication</a:t>
            </a:r>
          </a:p>
        </p:txBody>
      </p:sp>
    </p:spTree>
    <p:extLst>
      <p:ext uri="{BB962C8B-B14F-4D97-AF65-F5344CB8AC3E}">
        <p14:creationId xmlns:p14="http://schemas.microsoft.com/office/powerpoint/2010/main" xmlns="" val="30463210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wipe(down)">
                                      <p:cBhvr>
                                        <p:cTn id="7" dur="2000"/>
                                        <p:tgtEl>
                                          <p:spTgt spid="512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104"/>
                                        </p:tgtEl>
                                        <p:attrNameLst>
                                          <p:attrName>style.visibility</p:attrName>
                                        </p:attrNameLst>
                                      </p:cBhvr>
                                      <p:to>
                                        <p:strVal val="visible"/>
                                      </p:to>
                                    </p:set>
                                    <p:animEffect transition="in" filter="wipe(down)">
                                      <p:cBhvr>
                                        <p:cTn id="10" dur="2000"/>
                                        <p:tgtEl>
                                          <p:spTgt spid="410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125"/>
                                        </p:tgtEl>
                                        <p:attrNameLst>
                                          <p:attrName>style.visibility</p:attrName>
                                        </p:attrNameLst>
                                      </p:cBhvr>
                                      <p:to>
                                        <p:strVal val="visible"/>
                                      </p:to>
                                    </p:set>
                                    <p:animEffect transition="in" filter="wipe(down)">
                                      <p:cBhvr>
                                        <p:cTn id="13" dur="2000"/>
                                        <p:tgtEl>
                                          <p:spTgt spid="512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5127"/>
                                        </p:tgtEl>
                                        <p:attrNameLst>
                                          <p:attrName>style.visibility</p:attrName>
                                        </p:attrNameLst>
                                      </p:cBhvr>
                                      <p:to>
                                        <p:strVal val="visible"/>
                                      </p:to>
                                    </p:set>
                                    <p:animEffect transition="in" filter="wipe(down)">
                                      <p:cBhvr>
                                        <p:cTn id="16" dur="2000"/>
                                        <p:tgtEl>
                                          <p:spTgt spid="512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4102"/>
                                        </p:tgtEl>
                                        <p:attrNameLst>
                                          <p:attrName>style.visibility</p:attrName>
                                        </p:attrNameLst>
                                      </p:cBhvr>
                                      <p:to>
                                        <p:strVal val="visible"/>
                                      </p:to>
                                    </p:set>
                                    <p:animEffect transition="in" filter="wipe(down)">
                                      <p:cBhvr>
                                        <p:cTn id="19" dur="2000"/>
                                        <p:tgtEl>
                                          <p:spTgt spid="410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4105"/>
                                        </p:tgtEl>
                                        <p:attrNameLst>
                                          <p:attrName>style.visibility</p:attrName>
                                        </p:attrNameLst>
                                      </p:cBhvr>
                                      <p:to>
                                        <p:strVal val="visible"/>
                                      </p:to>
                                    </p:set>
                                    <p:animEffect transition="in" filter="wipe(up)">
                                      <p:cBhvr>
                                        <p:cTn id="24" dur="2000"/>
                                        <p:tgtEl>
                                          <p:spTgt spid="4105"/>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5130"/>
                                        </p:tgtEl>
                                        <p:attrNameLst>
                                          <p:attrName>style.visibility</p:attrName>
                                        </p:attrNameLst>
                                      </p:cBhvr>
                                      <p:to>
                                        <p:strVal val="visible"/>
                                      </p:to>
                                    </p:set>
                                    <p:animEffect transition="in" filter="wipe(up)">
                                      <p:cBhvr>
                                        <p:cTn id="27" dur="2000"/>
                                        <p:tgtEl>
                                          <p:spTgt spid="5130"/>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131"/>
                                        </p:tgtEl>
                                        <p:attrNameLst>
                                          <p:attrName>style.visibility</p:attrName>
                                        </p:attrNameLst>
                                      </p:cBhvr>
                                      <p:to>
                                        <p:strVal val="visible"/>
                                      </p:to>
                                    </p:set>
                                    <p:animEffect transition="in" filter="wipe(up)">
                                      <p:cBhvr>
                                        <p:cTn id="30" dur="2000"/>
                                        <p:tgtEl>
                                          <p:spTgt spid="5131"/>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4108"/>
                                        </p:tgtEl>
                                        <p:attrNameLst>
                                          <p:attrName>style.visibility</p:attrName>
                                        </p:attrNameLst>
                                      </p:cBhvr>
                                      <p:to>
                                        <p:strVal val="visible"/>
                                      </p:to>
                                    </p:set>
                                    <p:animEffect transition="in" filter="wipe(up)">
                                      <p:cBhvr>
                                        <p:cTn id="33" dur="2000"/>
                                        <p:tgtEl>
                                          <p:spTgt spid="4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animBg="1"/>
      <p:bldP spid="5125" grpId="0" animBg="1"/>
      <p:bldP spid="4102" grpId="0" animBg="1"/>
      <p:bldP spid="5127" grpId="0" animBg="1"/>
      <p:bldP spid="4104" grpId="0" animBg="1"/>
      <p:bldP spid="4105" grpId="0" animBg="1"/>
      <p:bldP spid="5130" grpId="0" animBg="1"/>
      <p:bldP spid="5131" grpId="0" animBg="1"/>
      <p:bldP spid="410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4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957763" y="1349375"/>
            <a:ext cx="3684587" cy="550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099" name="Picture 4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6250" y="1349375"/>
            <a:ext cx="3684588" cy="550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16" name="Table 15"/>
          <p:cNvGraphicFramePr>
            <a:graphicFrameLocks noGrp="1"/>
          </p:cNvGraphicFramePr>
          <p:nvPr/>
        </p:nvGraphicFramePr>
        <p:xfrm>
          <a:off x="98425" y="1325563"/>
          <a:ext cx="8877300" cy="5486399"/>
        </p:xfrm>
        <a:graphic>
          <a:graphicData uri="http://schemas.openxmlformats.org/drawingml/2006/table">
            <a:tbl>
              <a:tblPr firstRow="1" bandRow="1">
                <a:tableStyleId>{5C22544A-7EE6-4342-B048-85BDC9FD1C3A}</a:tableStyleId>
              </a:tblPr>
              <a:tblGrid>
                <a:gridCol w="4438650"/>
                <a:gridCol w="4438650"/>
              </a:tblGrid>
              <a:tr h="624707">
                <a:tc>
                  <a:txBody>
                    <a:bodyPr/>
                    <a:lstStyle/>
                    <a:p>
                      <a:r>
                        <a:rPr lang="en-GB" sz="1800" b="1" dirty="0" smtClean="0">
                          <a:solidFill>
                            <a:schemeClr val="tx1"/>
                          </a:solidFill>
                        </a:rPr>
                        <a:t>NAME</a:t>
                      </a:r>
                      <a:endParaRPr lang="en-GB" sz="1800" b="1" dirty="0">
                        <a:solidFill>
                          <a:schemeClr val="tx1"/>
                        </a:solidFill>
                      </a:endParaRPr>
                    </a:p>
                  </a:txBody>
                  <a:tcPr marL="91426" marR="91426">
                    <a:solidFill>
                      <a:srgbClr val="7030A0">
                        <a:alpha val="34000"/>
                      </a:srgbClr>
                    </a:solidFill>
                  </a:tcPr>
                </a:tc>
                <a:tc>
                  <a:txBody>
                    <a:bodyPr/>
                    <a:lstStyle/>
                    <a:p>
                      <a:r>
                        <a:rPr lang="en-GB" sz="1800" b="1" dirty="0" err="1" smtClean="0">
                          <a:solidFill>
                            <a:schemeClr val="tx1"/>
                          </a:solidFill>
                        </a:rPr>
                        <a:t>Estée</a:t>
                      </a:r>
                      <a:r>
                        <a:rPr lang="en-GB" sz="1800" b="1" dirty="0" smtClean="0">
                          <a:solidFill>
                            <a:schemeClr val="tx1"/>
                          </a:solidFill>
                        </a:rPr>
                        <a:t> Lauder</a:t>
                      </a:r>
                      <a:endParaRPr lang="en-GB" sz="1800" b="1" dirty="0">
                        <a:solidFill>
                          <a:schemeClr val="tx1"/>
                        </a:solidFill>
                      </a:endParaRPr>
                    </a:p>
                  </a:txBody>
                  <a:tcPr marL="91426" marR="91426">
                    <a:solidFill>
                      <a:srgbClr val="7030A0">
                        <a:alpha val="34000"/>
                      </a:srgbClr>
                    </a:solidFill>
                  </a:tcPr>
                </a:tc>
              </a:tr>
              <a:tr h="810282">
                <a:tc>
                  <a:txBody>
                    <a:bodyPr/>
                    <a:lstStyle/>
                    <a:p>
                      <a:endParaRPr lang="en-GB" sz="1800" dirty="0" smtClean="0"/>
                    </a:p>
                    <a:p>
                      <a:r>
                        <a:rPr lang="en-GB" sz="1800" dirty="0" smtClean="0"/>
                        <a:t>1) BORN IN (YEAR &amp; PLACE)</a:t>
                      </a:r>
                      <a:endParaRPr lang="en-GB" sz="1800" dirty="0"/>
                    </a:p>
                  </a:txBody>
                  <a:tcPr marL="91426" marR="91426">
                    <a:solidFill>
                      <a:srgbClr val="7030A0">
                        <a:alpha val="34000"/>
                      </a:srgbClr>
                    </a:solidFill>
                  </a:tcPr>
                </a:tc>
                <a:tc>
                  <a:txBody>
                    <a:bodyPr/>
                    <a:lstStyle/>
                    <a:p>
                      <a:endParaRPr lang="en-GB" sz="1800" dirty="0" smtClean="0"/>
                    </a:p>
                    <a:p>
                      <a:r>
                        <a:rPr lang="en-GB" sz="1800" dirty="0" smtClean="0"/>
                        <a:t>__________________________</a:t>
                      </a:r>
                      <a:endParaRPr lang="en-GB" sz="1800" dirty="0"/>
                    </a:p>
                  </a:txBody>
                  <a:tcPr marL="91426" marR="91426">
                    <a:solidFill>
                      <a:srgbClr val="7030A0">
                        <a:alpha val="34000"/>
                      </a:srgbClr>
                    </a:solidFill>
                  </a:tcPr>
                </a:tc>
              </a:tr>
              <a:tr h="810282">
                <a:tc>
                  <a:txBody>
                    <a:bodyPr/>
                    <a:lstStyle/>
                    <a:p>
                      <a:endParaRPr lang="en-GB" sz="1800" dirty="0" smtClean="0"/>
                    </a:p>
                    <a:p>
                      <a:r>
                        <a:rPr lang="en-GB" sz="1800" dirty="0" smtClean="0"/>
                        <a:t>2) COMPANY FOUNDED IN (YEAR)</a:t>
                      </a:r>
                      <a:endParaRPr lang="en-GB" sz="1800" dirty="0"/>
                    </a:p>
                  </a:txBody>
                  <a:tcPr marL="91426" marR="91426">
                    <a:solidFill>
                      <a:srgbClr val="7030A0">
                        <a:alpha val="34000"/>
                      </a:srgbClr>
                    </a:solidFill>
                  </a:tcPr>
                </a:tc>
                <a:tc>
                  <a:txBody>
                    <a:bodyPr/>
                    <a:lstStyle/>
                    <a:p>
                      <a:endParaRPr lang="en-GB" sz="1800" dirty="0" smtClean="0"/>
                    </a:p>
                    <a:p>
                      <a:r>
                        <a:rPr lang="en-GB" sz="1800" dirty="0" smtClean="0"/>
                        <a:t>__________________________</a:t>
                      </a:r>
                      <a:endParaRPr lang="en-GB" sz="1800" dirty="0"/>
                    </a:p>
                  </a:txBody>
                  <a:tcPr marL="91426" marR="91426">
                    <a:solidFill>
                      <a:srgbClr val="7030A0">
                        <a:alpha val="34000"/>
                      </a:srgbClr>
                    </a:solidFill>
                  </a:tcPr>
                </a:tc>
              </a:tr>
              <a:tr h="810282">
                <a:tc>
                  <a:txBody>
                    <a:bodyPr/>
                    <a:lstStyle/>
                    <a:p>
                      <a:endParaRPr lang="en-GB" sz="1800" dirty="0" smtClean="0"/>
                    </a:p>
                    <a:p>
                      <a:r>
                        <a:rPr lang="en-GB" sz="1800" dirty="0" smtClean="0"/>
                        <a:t>3) COMPANY’S</a:t>
                      </a:r>
                      <a:r>
                        <a:rPr lang="en-GB" sz="1800" baseline="0" dirty="0" smtClean="0"/>
                        <a:t> MAIN PRODUCTS</a:t>
                      </a:r>
                      <a:endParaRPr lang="en-GB" sz="1800" dirty="0"/>
                    </a:p>
                  </a:txBody>
                  <a:tcPr marL="91426" marR="91426">
                    <a:solidFill>
                      <a:srgbClr val="7030A0">
                        <a:alpha val="34000"/>
                      </a:srgbClr>
                    </a:solidFill>
                  </a:tcPr>
                </a:tc>
                <a:tc>
                  <a:txBody>
                    <a:bodyPr/>
                    <a:lstStyle/>
                    <a:p>
                      <a:endParaRPr lang="en-GB" sz="1800" dirty="0" smtClean="0"/>
                    </a:p>
                    <a:p>
                      <a:r>
                        <a:rPr lang="en-GB" sz="1800" dirty="0" smtClean="0"/>
                        <a:t>__________________________</a:t>
                      </a:r>
                      <a:endParaRPr lang="en-GB" sz="1800" dirty="0"/>
                    </a:p>
                  </a:txBody>
                  <a:tcPr marL="91426" marR="91426">
                    <a:solidFill>
                      <a:srgbClr val="7030A0">
                        <a:alpha val="34000"/>
                      </a:srgbClr>
                    </a:solidFill>
                  </a:tcPr>
                </a:tc>
              </a:tr>
              <a:tr h="810282">
                <a:tc>
                  <a:txBody>
                    <a:bodyPr/>
                    <a:lstStyle/>
                    <a:p>
                      <a:endParaRPr lang="en-GB" sz="1800" dirty="0" smtClean="0"/>
                    </a:p>
                    <a:p>
                      <a:r>
                        <a:rPr lang="en-GB" sz="1800" dirty="0" smtClean="0"/>
                        <a:t>4) SOLD IN</a:t>
                      </a:r>
                      <a:endParaRPr lang="en-GB" sz="1800" dirty="0"/>
                    </a:p>
                  </a:txBody>
                  <a:tcPr marL="91426" marR="91426">
                    <a:solidFill>
                      <a:srgbClr val="7030A0">
                        <a:alpha val="34000"/>
                      </a:srgbClr>
                    </a:solidFill>
                  </a:tcPr>
                </a:tc>
                <a:tc>
                  <a:txBody>
                    <a:bodyPr/>
                    <a:lstStyle/>
                    <a:p>
                      <a:endParaRPr lang="en-GB" sz="1800" dirty="0" smtClean="0"/>
                    </a:p>
                    <a:p>
                      <a:r>
                        <a:rPr lang="en-GB" sz="1800" dirty="0" smtClean="0"/>
                        <a:t>__________________(countries)</a:t>
                      </a:r>
                      <a:endParaRPr lang="en-GB" sz="1800" dirty="0"/>
                    </a:p>
                  </a:txBody>
                  <a:tcPr marL="91426" marR="91426">
                    <a:solidFill>
                      <a:srgbClr val="7030A0">
                        <a:alpha val="34000"/>
                      </a:srgbClr>
                    </a:solidFill>
                  </a:tcPr>
                </a:tc>
              </a:tr>
              <a:tr h="810282">
                <a:tc>
                  <a:txBody>
                    <a:bodyPr/>
                    <a:lstStyle/>
                    <a:p>
                      <a:endParaRPr lang="en-GB" sz="1800" dirty="0" smtClean="0"/>
                    </a:p>
                    <a:p>
                      <a:r>
                        <a:rPr lang="en-GB" sz="1800" dirty="0" smtClean="0"/>
                        <a:t>5) CURRENT ANNUAL TURNOVER</a:t>
                      </a:r>
                      <a:endParaRPr lang="en-GB" sz="1800" dirty="0"/>
                    </a:p>
                  </a:txBody>
                  <a:tcPr marL="91426" marR="91426">
                    <a:solidFill>
                      <a:srgbClr val="7030A0">
                        <a:alpha val="34000"/>
                      </a:srgbClr>
                    </a:solidFill>
                  </a:tcPr>
                </a:tc>
                <a:tc>
                  <a:txBody>
                    <a:bodyPr/>
                    <a:lstStyle/>
                    <a:p>
                      <a:endParaRPr lang="en-GB" sz="1800" dirty="0" smtClean="0"/>
                    </a:p>
                    <a:p>
                      <a:r>
                        <a:rPr lang="en-GB" sz="1800" dirty="0" smtClean="0"/>
                        <a:t>__________________________</a:t>
                      </a:r>
                      <a:endParaRPr lang="en-GB" sz="1800" dirty="0"/>
                    </a:p>
                  </a:txBody>
                  <a:tcPr marL="91426" marR="91426">
                    <a:solidFill>
                      <a:srgbClr val="7030A0">
                        <a:alpha val="34000"/>
                      </a:srgbClr>
                    </a:solidFill>
                  </a:tcPr>
                </a:tc>
              </a:tr>
              <a:tr h="810282">
                <a:tc>
                  <a:txBody>
                    <a:bodyPr/>
                    <a:lstStyle/>
                    <a:p>
                      <a:endParaRPr lang="en-GB" sz="1800" dirty="0" smtClean="0"/>
                    </a:p>
                    <a:p>
                      <a:r>
                        <a:rPr lang="en-GB" sz="1800" dirty="0" smtClean="0"/>
                        <a:t>6) DIED IN (YEAR)</a:t>
                      </a:r>
                      <a:endParaRPr lang="en-GB" sz="1800" dirty="0"/>
                    </a:p>
                  </a:txBody>
                  <a:tcPr marL="91426" marR="91426">
                    <a:solidFill>
                      <a:srgbClr val="7030A0">
                        <a:alpha val="34000"/>
                      </a:srgbClr>
                    </a:solidFill>
                  </a:tcPr>
                </a:tc>
                <a:tc>
                  <a:txBody>
                    <a:bodyPr/>
                    <a:lstStyle/>
                    <a:p>
                      <a:endParaRPr lang="en-GB" sz="1800" dirty="0" smtClean="0"/>
                    </a:p>
                    <a:p>
                      <a:r>
                        <a:rPr lang="en-GB" sz="1800" dirty="0" smtClean="0"/>
                        <a:t>__________________________</a:t>
                      </a:r>
                      <a:endParaRPr lang="en-GB" sz="1800" dirty="0"/>
                    </a:p>
                  </a:txBody>
                  <a:tcPr marL="91426" marR="91426">
                    <a:solidFill>
                      <a:srgbClr val="7030A0">
                        <a:alpha val="34000"/>
                      </a:srgbClr>
                    </a:solidFill>
                  </a:tcPr>
                </a:tc>
              </a:tr>
            </a:tbl>
          </a:graphicData>
        </a:graphic>
      </p:graphicFrame>
      <p:sp>
        <p:nvSpPr>
          <p:cNvPr id="4126" name="TextBox 19"/>
          <p:cNvSpPr txBox="1">
            <a:spLocks noChangeArrowheads="1"/>
          </p:cNvSpPr>
          <p:nvPr/>
        </p:nvSpPr>
        <p:spPr bwMode="auto">
          <a:xfrm>
            <a:off x="4783138" y="4318000"/>
            <a:ext cx="2859087"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p>
        </p:txBody>
      </p:sp>
      <p:sp>
        <p:nvSpPr>
          <p:cNvPr id="21" name="TextBox 20"/>
          <p:cNvSpPr txBox="1">
            <a:spLocks noChangeArrowheads="1"/>
          </p:cNvSpPr>
          <p:nvPr/>
        </p:nvSpPr>
        <p:spPr bwMode="auto">
          <a:xfrm>
            <a:off x="4702175" y="3732213"/>
            <a:ext cx="4267200" cy="369887"/>
          </a:xfrm>
          <a:prstGeom prst="rect">
            <a:avLst/>
          </a:prstGeom>
          <a:noFill/>
          <a:ln w="9525">
            <a:noFill/>
            <a:miter lim="800000"/>
            <a:headEnd/>
            <a:tailEnd/>
          </a:ln>
        </p:spPr>
        <p:txBody>
          <a:bodyPr>
            <a:spAutoFit/>
          </a:bodyPr>
          <a:lstStyle/>
          <a:p>
            <a:pPr>
              <a:defRPr/>
            </a:pPr>
            <a:r>
              <a:rPr lang="en-GB" dirty="0">
                <a:latin typeface="+mn-lt"/>
              </a:rPr>
              <a:t>face creams, cosmetics, perfumes</a:t>
            </a:r>
          </a:p>
        </p:txBody>
      </p:sp>
      <p:sp>
        <p:nvSpPr>
          <p:cNvPr id="4128" name="TextBox 22"/>
          <p:cNvSpPr txBox="1">
            <a:spLocks noChangeArrowheads="1"/>
          </p:cNvSpPr>
          <p:nvPr/>
        </p:nvSpPr>
        <p:spPr bwMode="auto">
          <a:xfrm>
            <a:off x="4724400" y="3070225"/>
            <a:ext cx="2859088"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p>
        </p:txBody>
      </p:sp>
      <p:sp>
        <p:nvSpPr>
          <p:cNvPr id="4129" name="TextBox 23"/>
          <p:cNvSpPr txBox="1">
            <a:spLocks noChangeArrowheads="1"/>
          </p:cNvSpPr>
          <p:nvPr/>
        </p:nvSpPr>
        <p:spPr bwMode="auto">
          <a:xfrm>
            <a:off x="5006975" y="3352800"/>
            <a:ext cx="28590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p>
        </p:txBody>
      </p:sp>
      <p:sp>
        <p:nvSpPr>
          <p:cNvPr id="4130" name="TextBox 25"/>
          <p:cNvSpPr txBox="1">
            <a:spLocks noChangeArrowheads="1"/>
          </p:cNvSpPr>
          <p:nvPr/>
        </p:nvSpPr>
        <p:spPr bwMode="auto">
          <a:xfrm>
            <a:off x="4724400" y="3084513"/>
            <a:ext cx="2859088"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p>
        </p:txBody>
      </p:sp>
      <p:sp>
        <p:nvSpPr>
          <p:cNvPr id="27" name="TextBox 26"/>
          <p:cNvSpPr txBox="1">
            <a:spLocks noChangeArrowheads="1"/>
          </p:cNvSpPr>
          <p:nvPr/>
        </p:nvSpPr>
        <p:spPr bwMode="auto">
          <a:xfrm>
            <a:off x="4702175" y="2176463"/>
            <a:ext cx="3421063" cy="369887"/>
          </a:xfrm>
          <a:prstGeom prst="rect">
            <a:avLst/>
          </a:prstGeom>
          <a:noFill/>
          <a:ln w="9525">
            <a:noFill/>
            <a:miter lim="800000"/>
            <a:headEnd/>
            <a:tailEnd/>
          </a:ln>
        </p:spPr>
        <p:txBody>
          <a:bodyPr>
            <a:spAutoFit/>
          </a:bodyPr>
          <a:lstStyle/>
          <a:p>
            <a:pPr>
              <a:defRPr/>
            </a:pPr>
            <a:r>
              <a:rPr lang="en-GB" dirty="0">
                <a:latin typeface="+mn-lt"/>
              </a:rPr>
              <a:t>1908 in Queens, New York</a:t>
            </a:r>
          </a:p>
        </p:txBody>
      </p:sp>
      <p:sp>
        <p:nvSpPr>
          <p:cNvPr id="28" name="TextBox 27"/>
          <p:cNvSpPr txBox="1">
            <a:spLocks noChangeArrowheads="1"/>
          </p:cNvSpPr>
          <p:nvPr/>
        </p:nvSpPr>
        <p:spPr bwMode="auto">
          <a:xfrm>
            <a:off x="4702175" y="2965450"/>
            <a:ext cx="3106738" cy="369888"/>
          </a:xfrm>
          <a:prstGeom prst="rect">
            <a:avLst/>
          </a:prstGeom>
          <a:noFill/>
          <a:ln w="9525">
            <a:noFill/>
            <a:miter lim="800000"/>
            <a:headEnd/>
            <a:tailEnd/>
          </a:ln>
        </p:spPr>
        <p:txBody>
          <a:bodyPr>
            <a:spAutoFit/>
          </a:bodyPr>
          <a:lstStyle/>
          <a:p>
            <a:pPr>
              <a:defRPr/>
            </a:pPr>
            <a:r>
              <a:rPr lang="en-GB" dirty="0">
                <a:latin typeface="+mn-lt"/>
              </a:rPr>
              <a:t>1940s</a:t>
            </a:r>
          </a:p>
        </p:txBody>
      </p:sp>
      <p:sp>
        <p:nvSpPr>
          <p:cNvPr id="29" name="TextBox 28"/>
          <p:cNvSpPr txBox="1">
            <a:spLocks noChangeArrowheads="1"/>
          </p:cNvSpPr>
          <p:nvPr/>
        </p:nvSpPr>
        <p:spPr bwMode="auto">
          <a:xfrm>
            <a:off x="4702175" y="4527550"/>
            <a:ext cx="2511425" cy="369888"/>
          </a:xfrm>
          <a:prstGeom prst="rect">
            <a:avLst/>
          </a:prstGeom>
          <a:noFill/>
          <a:ln w="9525">
            <a:noFill/>
            <a:miter lim="800000"/>
            <a:headEnd/>
            <a:tailEnd/>
          </a:ln>
        </p:spPr>
        <p:txBody>
          <a:bodyPr>
            <a:spAutoFit/>
          </a:bodyPr>
          <a:lstStyle/>
          <a:p>
            <a:pPr>
              <a:defRPr/>
            </a:pPr>
            <a:r>
              <a:rPr lang="en-GB" dirty="0">
                <a:latin typeface="+mn-lt"/>
              </a:rPr>
              <a:t>over 130 </a:t>
            </a:r>
          </a:p>
        </p:txBody>
      </p:sp>
      <p:sp>
        <p:nvSpPr>
          <p:cNvPr id="30" name="TextBox 29"/>
          <p:cNvSpPr txBox="1">
            <a:spLocks noChangeArrowheads="1"/>
          </p:cNvSpPr>
          <p:nvPr/>
        </p:nvSpPr>
        <p:spPr bwMode="auto">
          <a:xfrm>
            <a:off x="4702175" y="5300663"/>
            <a:ext cx="3338513" cy="368300"/>
          </a:xfrm>
          <a:prstGeom prst="rect">
            <a:avLst/>
          </a:prstGeom>
          <a:noFill/>
          <a:ln w="9525">
            <a:noFill/>
            <a:miter lim="800000"/>
            <a:headEnd/>
            <a:tailEnd/>
          </a:ln>
        </p:spPr>
        <p:txBody>
          <a:bodyPr>
            <a:spAutoFit/>
          </a:bodyPr>
          <a:lstStyle/>
          <a:p>
            <a:pPr>
              <a:defRPr/>
            </a:pPr>
            <a:r>
              <a:rPr lang="en-GB" dirty="0">
                <a:latin typeface="+mn-lt"/>
              </a:rPr>
              <a:t>over 6 billion dollars</a:t>
            </a:r>
          </a:p>
        </p:txBody>
      </p:sp>
      <p:sp>
        <p:nvSpPr>
          <p:cNvPr id="31" name="TextBox 30"/>
          <p:cNvSpPr txBox="1">
            <a:spLocks noChangeArrowheads="1"/>
          </p:cNvSpPr>
          <p:nvPr/>
        </p:nvSpPr>
        <p:spPr bwMode="auto">
          <a:xfrm>
            <a:off x="4702175" y="6164263"/>
            <a:ext cx="3048000" cy="368300"/>
          </a:xfrm>
          <a:prstGeom prst="rect">
            <a:avLst/>
          </a:prstGeom>
          <a:noFill/>
          <a:ln w="9525">
            <a:noFill/>
            <a:miter lim="800000"/>
            <a:headEnd/>
            <a:tailEnd/>
          </a:ln>
        </p:spPr>
        <p:txBody>
          <a:bodyPr>
            <a:spAutoFit/>
          </a:bodyPr>
          <a:lstStyle/>
          <a:p>
            <a:pPr>
              <a:defRPr/>
            </a:pPr>
            <a:r>
              <a:rPr lang="en-GB" dirty="0">
                <a:latin typeface="+mn-lt"/>
              </a:rPr>
              <a:t>2004</a:t>
            </a:r>
          </a:p>
        </p:txBody>
      </p:sp>
    </p:spTree>
    <p:extLst>
      <p:ext uri="{BB962C8B-B14F-4D97-AF65-F5344CB8AC3E}">
        <p14:creationId xmlns:p14="http://schemas.microsoft.com/office/powerpoint/2010/main" xmlns="" val="40946332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2000"/>
                                        <p:tgtEl>
                                          <p:spTgt spid="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2000"/>
                                        <p:tgtEl>
                                          <p:spTgt spid="2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2000"/>
                                        <p:tgtEl>
                                          <p:spTgt spid="2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left)">
                                      <p:cBhvr>
                                        <p:cTn id="22" dur="2000"/>
                                        <p:tgtEl>
                                          <p:spTgt spid="2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left)">
                                      <p:cBhvr>
                                        <p:cTn id="27" dur="2000"/>
                                        <p:tgtEl>
                                          <p:spTgt spid="3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31">
                                            <p:txEl>
                                              <p:pRg st="0" end="0"/>
                                            </p:txEl>
                                          </p:spTgt>
                                        </p:tgtEl>
                                        <p:attrNameLst>
                                          <p:attrName>style.visibility</p:attrName>
                                        </p:attrNameLst>
                                      </p:cBhvr>
                                      <p:to>
                                        <p:strVal val="visible"/>
                                      </p:to>
                                    </p:set>
                                    <p:animEffect transition="in" filter="wipe(left)">
                                      <p:cBhvr>
                                        <p:cTn id="32" dur="2000"/>
                                        <p:tgtEl>
                                          <p:spTgt spid="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7" grpId="0"/>
      <p:bldP spid="28" grpId="0"/>
      <p:bldP spid="29" grpId="0"/>
      <p:bldP spid="3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7"/>
          <p:cNvGrpSpPr>
            <a:grpSpLocks/>
          </p:cNvGrpSpPr>
          <p:nvPr/>
        </p:nvGrpSpPr>
        <p:grpSpPr bwMode="auto">
          <a:xfrm>
            <a:off x="371475" y="2438400"/>
            <a:ext cx="8331200" cy="4146550"/>
            <a:chOff x="370909" y="2255519"/>
            <a:chExt cx="8331200" cy="4146225"/>
          </a:xfrm>
        </p:grpSpPr>
        <p:sp>
          <p:nvSpPr>
            <p:cNvPr id="4" name="Rectangle 3"/>
            <p:cNvSpPr/>
            <p:nvPr/>
          </p:nvSpPr>
          <p:spPr>
            <a:xfrm>
              <a:off x="370909" y="2255519"/>
              <a:ext cx="8331200" cy="4146225"/>
            </a:xfrm>
            <a:prstGeom prst="rect">
              <a:avLst/>
            </a:prstGeom>
            <a:solidFill>
              <a:schemeClr val="bg2">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5" name="TextBox 6"/>
            <p:cNvSpPr txBox="1">
              <a:spLocks noChangeArrowheads="1"/>
            </p:cNvSpPr>
            <p:nvPr/>
          </p:nvSpPr>
          <p:spPr bwMode="auto">
            <a:xfrm>
              <a:off x="1148784" y="2884120"/>
              <a:ext cx="2351088" cy="369859"/>
            </a:xfrm>
            <a:prstGeom prst="rect">
              <a:avLst/>
            </a:prstGeom>
            <a:noFill/>
            <a:ln w="9525">
              <a:noFill/>
              <a:miter lim="800000"/>
              <a:headEnd/>
              <a:tailEnd/>
            </a:ln>
          </p:spPr>
          <p:txBody>
            <a:bodyPr>
              <a:spAutoFit/>
            </a:bodyPr>
            <a:lstStyle/>
            <a:p>
              <a:pPr algn="ctr">
                <a:defRPr/>
              </a:pPr>
              <a:r>
                <a:rPr lang="en-GB" dirty="0">
                  <a:solidFill>
                    <a:schemeClr val="accent2"/>
                  </a:solidFill>
                  <a:latin typeface="+mn-lt"/>
                </a:rPr>
                <a:t>financial backing</a:t>
              </a:r>
            </a:p>
          </p:txBody>
        </p:sp>
        <p:sp>
          <p:nvSpPr>
            <p:cNvPr id="5126" name="TextBox 7"/>
            <p:cNvSpPr txBox="1">
              <a:spLocks noChangeArrowheads="1"/>
            </p:cNvSpPr>
            <p:nvPr/>
          </p:nvSpPr>
          <p:spPr bwMode="auto">
            <a:xfrm>
              <a:off x="1334831" y="3667338"/>
              <a:ext cx="1246136"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sz="2800">
                  <a:solidFill>
                    <a:srgbClr val="FFFF00"/>
                  </a:solidFill>
                  <a:latin typeface="Harlow Solid Italic" pitchFamily="82" charset="0"/>
                </a:rPr>
                <a:t>luck</a:t>
              </a:r>
            </a:p>
          </p:txBody>
        </p:sp>
        <p:sp>
          <p:nvSpPr>
            <p:cNvPr id="5127" name="TextBox 8"/>
            <p:cNvSpPr txBox="1">
              <a:spLocks noChangeArrowheads="1"/>
            </p:cNvSpPr>
            <p:nvPr/>
          </p:nvSpPr>
          <p:spPr bwMode="auto">
            <a:xfrm>
              <a:off x="3089889" y="2571523"/>
              <a:ext cx="23510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a:solidFill>
                    <a:srgbClr val="C00000"/>
                  </a:solidFill>
                  <a:latin typeface="Algerian" pitchFamily="82" charset="0"/>
                </a:rPr>
                <a:t>ambition</a:t>
              </a:r>
            </a:p>
          </p:txBody>
        </p:sp>
        <p:sp>
          <p:nvSpPr>
            <p:cNvPr id="8" name="TextBox 10"/>
            <p:cNvSpPr txBox="1">
              <a:spLocks noChangeArrowheads="1"/>
            </p:cNvSpPr>
            <p:nvPr/>
          </p:nvSpPr>
          <p:spPr bwMode="auto">
            <a:xfrm>
              <a:off x="582047" y="4619122"/>
              <a:ext cx="3281362" cy="369858"/>
            </a:xfrm>
            <a:prstGeom prst="rect">
              <a:avLst/>
            </a:prstGeom>
            <a:noFill/>
            <a:ln w="9525">
              <a:noFill/>
              <a:miter lim="800000"/>
              <a:headEnd/>
              <a:tailEnd/>
            </a:ln>
          </p:spPr>
          <p:txBody>
            <a:bodyPr>
              <a:spAutoFit/>
            </a:bodyPr>
            <a:lstStyle/>
            <a:p>
              <a:pPr algn="ctr">
                <a:defRPr/>
              </a:pPr>
              <a:r>
                <a:rPr lang="en-GB" b="1" dirty="0">
                  <a:latin typeface="+mn-lt"/>
                </a:rPr>
                <a:t>a business background</a:t>
              </a:r>
            </a:p>
          </p:txBody>
        </p:sp>
        <p:sp>
          <p:nvSpPr>
            <p:cNvPr id="5129" name="TextBox 11"/>
            <p:cNvSpPr txBox="1">
              <a:spLocks noChangeArrowheads="1"/>
            </p:cNvSpPr>
            <p:nvPr/>
          </p:nvSpPr>
          <p:spPr bwMode="auto">
            <a:xfrm>
              <a:off x="5780691" y="4039737"/>
              <a:ext cx="2072046"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sz="2800" i="1">
                  <a:solidFill>
                    <a:srgbClr val="059112"/>
                  </a:solidFill>
                  <a:latin typeface="Freestyle Script" pitchFamily="66" charset="0"/>
                </a:rPr>
                <a:t>a sense of adventure</a:t>
              </a:r>
            </a:p>
          </p:txBody>
        </p:sp>
        <p:sp>
          <p:nvSpPr>
            <p:cNvPr id="5130" name="TextBox 12"/>
            <p:cNvSpPr txBox="1">
              <a:spLocks noChangeArrowheads="1"/>
            </p:cNvSpPr>
            <p:nvPr/>
          </p:nvSpPr>
          <p:spPr bwMode="auto">
            <a:xfrm>
              <a:off x="2366078" y="5304269"/>
              <a:ext cx="353853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a:solidFill>
                    <a:srgbClr val="7030A0"/>
                  </a:solidFill>
                  <a:latin typeface="Broadway" pitchFamily="82" charset="0"/>
                </a:rPr>
                <a:t>a good marketing strategy</a:t>
              </a:r>
            </a:p>
          </p:txBody>
        </p:sp>
        <p:sp>
          <p:nvSpPr>
            <p:cNvPr id="5131" name="TextBox 13"/>
            <p:cNvSpPr txBox="1">
              <a:spLocks noChangeArrowheads="1"/>
            </p:cNvSpPr>
            <p:nvPr/>
          </p:nvSpPr>
          <p:spPr bwMode="auto">
            <a:xfrm>
              <a:off x="4736517" y="4695197"/>
              <a:ext cx="235108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sz="2400" b="1">
                  <a:solidFill>
                    <a:srgbClr val="FF3399"/>
                  </a:solidFill>
                  <a:latin typeface="Bell MT" pitchFamily="18" charset="0"/>
                </a:rPr>
                <a:t>good contacts</a:t>
              </a:r>
            </a:p>
          </p:txBody>
        </p:sp>
        <p:sp>
          <p:nvSpPr>
            <p:cNvPr id="5132" name="TextBox 14"/>
            <p:cNvSpPr txBox="1">
              <a:spLocks noChangeArrowheads="1"/>
            </p:cNvSpPr>
            <p:nvPr/>
          </p:nvSpPr>
          <p:spPr bwMode="auto">
            <a:xfrm>
              <a:off x="6022975" y="3300481"/>
              <a:ext cx="2351088"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a:solidFill>
                    <a:srgbClr val="FA410E"/>
                  </a:solidFill>
                  <a:latin typeface="Courier New" pitchFamily="49" charset="0"/>
                  <a:cs typeface="Courier New" pitchFamily="49" charset="0"/>
                </a:rPr>
                <a:t>original ideas</a:t>
              </a:r>
            </a:p>
          </p:txBody>
        </p:sp>
        <p:sp>
          <p:nvSpPr>
            <p:cNvPr id="13" name="TextBox 15"/>
            <p:cNvSpPr txBox="1">
              <a:spLocks noChangeArrowheads="1"/>
            </p:cNvSpPr>
            <p:nvPr/>
          </p:nvSpPr>
          <p:spPr bwMode="auto">
            <a:xfrm>
              <a:off x="5233422" y="2565058"/>
              <a:ext cx="3449637" cy="400019"/>
            </a:xfrm>
            <a:prstGeom prst="rect">
              <a:avLst/>
            </a:prstGeom>
            <a:noFill/>
            <a:ln w="9525">
              <a:noFill/>
              <a:miter lim="800000"/>
              <a:headEnd/>
              <a:tailEnd/>
            </a:ln>
          </p:spPr>
          <p:txBody>
            <a:bodyPr>
              <a:spAutoFit/>
            </a:bodyPr>
            <a:lstStyle/>
            <a:p>
              <a:pPr>
                <a:defRPr/>
              </a:pPr>
              <a:r>
                <a:rPr lang="en-GB" sz="2000" b="1" dirty="0">
                  <a:solidFill>
                    <a:schemeClr val="accent4">
                      <a:lumMod val="50000"/>
                      <a:lumOff val="50000"/>
                    </a:schemeClr>
                  </a:solidFill>
                  <a:latin typeface="Andalus" pitchFamily="2" charset="-78"/>
                  <a:cs typeface="Andalus" pitchFamily="2" charset="-78"/>
                </a:rPr>
                <a:t>hard work and dedication</a:t>
              </a:r>
            </a:p>
          </p:txBody>
        </p:sp>
        <p:sp>
          <p:nvSpPr>
            <p:cNvPr id="14" name="Oval 13"/>
            <p:cNvSpPr/>
            <p:nvPr/>
          </p:nvSpPr>
          <p:spPr>
            <a:xfrm>
              <a:off x="3009334" y="3422241"/>
              <a:ext cx="2286000" cy="1001633"/>
            </a:xfrm>
            <a:prstGeom prst="ellipse">
              <a:avLst/>
            </a:prstGeom>
            <a:solidFill>
              <a:srgbClr val="FC7A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5135" name="TextBox 14"/>
            <p:cNvSpPr txBox="1">
              <a:spLocks noChangeArrowheads="1"/>
            </p:cNvSpPr>
            <p:nvPr/>
          </p:nvSpPr>
          <p:spPr bwMode="auto">
            <a:xfrm>
              <a:off x="3274145" y="3731340"/>
              <a:ext cx="1740310" cy="369332"/>
            </a:xfrm>
            <a:prstGeom prst="rect">
              <a:avLst/>
            </a:prstGeom>
            <a:solidFill>
              <a:srgbClr val="FC7A5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b="1"/>
                <a:t>SUCCESS?</a:t>
              </a:r>
            </a:p>
          </p:txBody>
        </p:sp>
        <p:cxnSp>
          <p:nvCxnSpPr>
            <p:cNvPr id="17" name="Straight Connector 16"/>
            <p:cNvCxnSpPr/>
            <p:nvPr/>
          </p:nvCxnSpPr>
          <p:spPr>
            <a:xfrm rot="5400000" flipH="1" flipV="1">
              <a:off x="3872159" y="3107140"/>
              <a:ext cx="485737" cy="14763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16200000" flipV="1">
              <a:off x="4587329" y="4481009"/>
              <a:ext cx="504785" cy="25717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10800000">
              <a:off x="3025209" y="3261915"/>
              <a:ext cx="381000" cy="28096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endCxn id="14" idx="2"/>
            </p:cNvCxnSpPr>
            <p:nvPr/>
          </p:nvCxnSpPr>
          <p:spPr>
            <a:xfrm flipV="1">
              <a:off x="2345759" y="3923851"/>
              <a:ext cx="66357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2545784" y="4133385"/>
              <a:ext cx="555625" cy="53018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5400000" flipH="1" flipV="1">
              <a:off x="3546737" y="4838971"/>
              <a:ext cx="865120" cy="3492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4823847" y="2925391"/>
              <a:ext cx="723900" cy="57939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5265172" y="3580978"/>
              <a:ext cx="701675" cy="20635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endCxn id="5129" idx="1"/>
            </p:cNvCxnSpPr>
            <p:nvPr/>
          </p:nvCxnSpPr>
          <p:spPr>
            <a:xfrm>
              <a:off x="5150872" y="4190530"/>
              <a:ext cx="630237" cy="11111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0" name="Rectangle 49"/>
          <p:cNvSpPr/>
          <p:nvPr/>
        </p:nvSpPr>
        <p:spPr>
          <a:xfrm>
            <a:off x="365125" y="1458913"/>
            <a:ext cx="8382000" cy="830997"/>
          </a:xfrm>
          <a:prstGeom prst="rect">
            <a:avLst/>
          </a:prstGeom>
        </p:spPr>
        <p:txBody>
          <a:bodyPr>
            <a:spAutoFit/>
          </a:bodyPr>
          <a:lstStyle/>
          <a:p>
            <a:pPr algn="ctr">
              <a:lnSpc>
                <a:spcPct val="150000"/>
              </a:lnSpc>
              <a:defRPr/>
            </a:pPr>
            <a:r>
              <a:rPr lang="en-GB" sz="1600" b="1" dirty="0">
                <a:latin typeface="+mn-lt"/>
              </a:rPr>
              <a:t>Think about a successful businessperson you admire. </a:t>
            </a:r>
          </a:p>
          <a:p>
            <a:pPr algn="ctr">
              <a:lnSpc>
                <a:spcPct val="150000"/>
              </a:lnSpc>
              <a:defRPr/>
            </a:pPr>
            <a:r>
              <a:rPr lang="en-GB" sz="1600" b="1" dirty="0">
                <a:latin typeface="+mn-lt"/>
              </a:rPr>
              <a:t>Tell your </a:t>
            </a:r>
            <a:r>
              <a:rPr lang="en-GB" sz="1600" b="1" dirty="0" smtClean="0">
                <a:latin typeface="+mn-lt"/>
              </a:rPr>
              <a:t>self </a:t>
            </a:r>
            <a:r>
              <a:rPr lang="en-GB" sz="1600" b="1" dirty="0">
                <a:latin typeface="+mn-lt"/>
              </a:rPr>
              <a:t>what makes them so good at what they do. </a:t>
            </a:r>
          </a:p>
        </p:txBody>
      </p:sp>
    </p:spTree>
    <p:extLst>
      <p:ext uri="{BB962C8B-B14F-4D97-AF65-F5344CB8AC3E}">
        <p14:creationId xmlns:p14="http://schemas.microsoft.com/office/powerpoint/2010/main" xmlns="" val="41138782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mtClean="0"/>
          </a:p>
        </p:txBody>
      </p:sp>
      <p:graphicFrame>
        <p:nvGraphicFramePr>
          <p:cNvPr id="4" name="Table 3"/>
          <p:cNvGraphicFramePr>
            <a:graphicFrameLocks noGrp="1"/>
          </p:cNvGraphicFramePr>
          <p:nvPr/>
        </p:nvGraphicFramePr>
        <p:xfrm>
          <a:off x="363538" y="2887663"/>
          <a:ext cx="8534400" cy="3412040"/>
        </p:xfrm>
        <a:graphic>
          <a:graphicData uri="http://schemas.openxmlformats.org/drawingml/2006/table">
            <a:tbl>
              <a:tblPr firstRow="1" bandRow="1">
                <a:tableStyleId>{5C22544A-7EE6-4342-B048-85BDC9FD1C3A}</a:tableStyleId>
              </a:tblPr>
              <a:tblGrid>
                <a:gridCol w="4267200"/>
                <a:gridCol w="4267200"/>
              </a:tblGrid>
              <a:tr h="335204">
                <a:tc>
                  <a:txBody>
                    <a:bodyPr/>
                    <a:lstStyle/>
                    <a:p>
                      <a:pPr algn="ctr"/>
                      <a:r>
                        <a:rPr lang="en-GB" sz="1600" b="1" dirty="0" smtClean="0">
                          <a:solidFill>
                            <a:schemeClr val="tx1"/>
                          </a:solidFill>
                        </a:rPr>
                        <a:t>positive</a:t>
                      </a:r>
                      <a:endParaRPr lang="en-GB" sz="1600" b="1" dirty="0">
                        <a:solidFill>
                          <a:schemeClr val="tx1"/>
                        </a:solidFill>
                      </a:endParaRPr>
                    </a:p>
                  </a:txBody>
                  <a:tcPr marT="45710" marB="45710">
                    <a:solidFill>
                      <a:srgbClr val="059112">
                        <a:alpha val="24000"/>
                      </a:srgbClr>
                    </a:solidFill>
                  </a:tcPr>
                </a:tc>
                <a:tc>
                  <a:txBody>
                    <a:bodyPr/>
                    <a:lstStyle/>
                    <a:p>
                      <a:pPr algn="ctr"/>
                      <a:r>
                        <a:rPr lang="en-GB" sz="1600" b="1" dirty="0" smtClean="0">
                          <a:solidFill>
                            <a:schemeClr val="tx1"/>
                          </a:solidFill>
                        </a:rPr>
                        <a:t>negative</a:t>
                      </a:r>
                      <a:endParaRPr lang="en-GB" sz="1600" b="1" dirty="0">
                        <a:solidFill>
                          <a:schemeClr val="tx1"/>
                        </a:solidFill>
                      </a:endParaRPr>
                    </a:p>
                  </a:txBody>
                  <a:tcPr marT="45710" marB="45710">
                    <a:solidFill>
                      <a:srgbClr val="059112">
                        <a:alpha val="24000"/>
                      </a:srgbClr>
                    </a:solidFill>
                  </a:tcPr>
                </a:tc>
              </a:tr>
              <a:tr h="335204">
                <a:tc>
                  <a:txBody>
                    <a:bodyPr/>
                    <a:lstStyle/>
                    <a:p>
                      <a:pPr algn="ctr"/>
                      <a:r>
                        <a:rPr lang="en-GB" sz="1600" dirty="0" smtClean="0"/>
                        <a:t>calm</a:t>
                      </a:r>
                      <a:endParaRPr lang="en-GB" sz="1600" dirty="0"/>
                    </a:p>
                  </a:txBody>
                  <a:tcPr marT="45710" marB="45710">
                    <a:solidFill>
                      <a:srgbClr val="059112">
                        <a:alpha val="24000"/>
                      </a:srgbClr>
                    </a:solidFill>
                  </a:tcPr>
                </a:tc>
                <a:tc>
                  <a:txBody>
                    <a:bodyPr/>
                    <a:lstStyle/>
                    <a:p>
                      <a:pPr algn="ctr"/>
                      <a:endParaRPr lang="en-GB" sz="1600" dirty="0"/>
                    </a:p>
                  </a:txBody>
                  <a:tcPr marT="45710" marB="45710">
                    <a:solidFill>
                      <a:srgbClr val="059112">
                        <a:alpha val="24000"/>
                      </a:srgbClr>
                    </a:solidFill>
                  </a:tcPr>
                </a:tc>
              </a:tr>
              <a:tr h="335204">
                <a:tc>
                  <a:txBody>
                    <a:bodyPr/>
                    <a:lstStyle/>
                    <a:p>
                      <a:pPr algn="ctr"/>
                      <a:endParaRPr lang="en-GB" sz="1600" dirty="0"/>
                    </a:p>
                  </a:txBody>
                  <a:tcPr marT="45710" marB="45710">
                    <a:solidFill>
                      <a:srgbClr val="059112">
                        <a:alpha val="24000"/>
                      </a:srgbClr>
                    </a:solidFill>
                  </a:tcPr>
                </a:tc>
                <a:tc>
                  <a:txBody>
                    <a:bodyPr/>
                    <a:lstStyle/>
                    <a:p>
                      <a:pPr algn="ctr"/>
                      <a:r>
                        <a:rPr lang="en-GB" sz="1600" dirty="0" smtClean="0"/>
                        <a:t>mean</a:t>
                      </a:r>
                      <a:endParaRPr lang="en-GB" sz="1600" dirty="0"/>
                    </a:p>
                  </a:txBody>
                  <a:tcPr marT="45710" marB="45710">
                    <a:solidFill>
                      <a:srgbClr val="059112">
                        <a:alpha val="24000"/>
                      </a:srgbClr>
                    </a:solidFill>
                  </a:tcPr>
                </a:tc>
              </a:tr>
              <a:tr h="335204">
                <a:tc>
                  <a:txBody>
                    <a:bodyPr/>
                    <a:lstStyle/>
                    <a:p>
                      <a:pPr algn="ctr"/>
                      <a:r>
                        <a:rPr lang="en-GB" sz="1600" dirty="0" smtClean="0"/>
                        <a:t>honest</a:t>
                      </a:r>
                      <a:endParaRPr lang="en-GB" sz="1600" dirty="0"/>
                    </a:p>
                  </a:txBody>
                  <a:tcPr marT="45710" marB="45710">
                    <a:solidFill>
                      <a:srgbClr val="059112">
                        <a:alpha val="24000"/>
                      </a:srgbClr>
                    </a:solidFill>
                  </a:tcPr>
                </a:tc>
                <a:tc>
                  <a:txBody>
                    <a:bodyPr/>
                    <a:lstStyle/>
                    <a:p>
                      <a:pPr algn="ctr"/>
                      <a:endParaRPr lang="en-GB" sz="1600" dirty="0"/>
                    </a:p>
                  </a:txBody>
                  <a:tcPr marT="45710" marB="45710">
                    <a:solidFill>
                      <a:srgbClr val="059112">
                        <a:alpha val="24000"/>
                      </a:srgbClr>
                    </a:solidFill>
                  </a:tcPr>
                </a:tc>
              </a:tr>
              <a:tr h="394700">
                <a:tc>
                  <a:txBody>
                    <a:bodyPr/>
                    <a:lstStyle/>
                    <a:p>
                      <a:pPr algn="ctr"/>
                      <a:endParaRPr lang="en-GB" sz="1600" dirty="0"/>
                    </a:p>
                  </a:txBody>
                  <a:tcPr marT="45710" marB="45710">
                    <a:solidFill>
                      <a:srgbClr val="059112">
                        <a:alpha val="24000"/>
                      </a:srgbClr>
                    </a:solidFill>
                  </a:tcPr>
                </a:tc>
                <a:tc>
                  <a:txBody>
                    <a:bodyPr/>
                    <a:lstStyle/>
                    <a:p>
                      <a:pPr algn="ctr"/>
                      <a:r>
                        <a:rPr lang="en-GB" sz="1600" dirty="0" smtClean="0"/>
                        <a:t>lazy</a:t>
                      </a:r>
                      <a:endParaRPr lang="en-GB" sz="1600" dirty="0"/>
                    </a:p>
                  </a:txBody>
                  <a:tcPr marT="45710" marB="45710">
                    <a:solidFill>
                      <a:srgbClr val="059112">
                        <a:alpha val="24000"/>
                      </a:srgbClr>
                    </a:solidFill>
                  </a:tcPr>
                </a:tc>
              </a:tr>
              <a:tr h="335204">
                <a:tc>
                  <a:txBody>
                    <a:bodyPr/>
                    <a:lstStyle/>
                    <a:p>
                      <a:pPr algn="ctr"/>
                      <a:r>
                        <a:rPr lang="en-GB" sz="1600" dirty="0" smtClean="0"/>
                        <a:t>helpful</a:t>
                      </a:r>
                      <a:endParaRPr lang="en-GB" sz="1600" dirty="0"/>
                    </a:p>
                  </a:txBody>
                  <a:tcPr marT="45710" marB="45710">
                    <a:solidFill>
                      <a:srgbClr val="059112">
                        <a:alpha val="24000"/>
                      </a:srgbClr>
                    </a:solidFill>
                  </a:tcPr>
                </a:tc>
                <a:tc>
                  <a:txBody>
                    <a:bodyPr/>
                    <a:lstStyle/>
                    <a:p>
                      <a:pPr algn="ctr"/>
                      <a:endParaRPr lang="en-GB" sz="1600" dirty="0"/>
                    </a:p>
                  </a:txBody>
                  <a:tcPr marT="45710" marB="45710">
                    <a:solidFill>
                      <a:srgbClr val="059112">
                        <a:alpha val="24000"/>
                      </a:srgbClr>
                    </a:solidFill>
                  </a:tcPr>
                </a:tc>
              </a:tr>
              <a:tr h="335204">
                <a:tc>
                  <a:txBody>
                    <a:bodyPr/>
                    <a:lstStyle/>
                    <a:p>
                      <a:pPr algn="ctr"/>
                      <a:endParaRPr lang="en-GB" sz="1600" dirty="0"/>
                    </a:p>
                  </a:txBody>
                  <a:tcPr marT="45710" marB="45710">
                    <a:solidFill>
                      <a:srgbClr val="059112">
                        <a:alpha val="24000"/>
                      </a:srgbClr>
                    </a:solidFill>
                  </a:tcPr>
                </a:tc>
                <a:tc>
                  <a:txBody>
                    <a:bodyPr/>
                    <a:lstStyle/>
                    <a:p>
                      <a:pPr algn="ctr"/>
                      <a:r>
                        <a:rPr lang="en-GB" sz="1600" dirty="0" smtClean="0"/>
                        <a:t>lacking in drive</a:t>
                      </a:r>
                      <a:endParaRPr lang="en-GB" sz="1600" dirty="0"/>
                    </a:p>
                  </a:txBody>
                  <a:tcPr marT="45710" marB="45710">
                    <a:solidFill>
                      <a:srgbClr val="059112">
                        <a:alpha val="24000"/>
                      </a:srgbClr>
                    </a:solidFill>
                  </a:tcPr>
                </a:tc>
              </a:tr>
              <a:tr h="335204">
                <a:tc>
                  <a:txBody>
                    <a:bodyPr/>
                    <a:lstStyle/>
                    <a:p>
                      <a:pPr algn="ctr"/>
                      <a:r>
                        <a:rPr lang="en-GB" sz="1600" dirty="0" smtClean="0"/>
                        <a:t>organized</a:t>
                      </a:r>
                      <a:endParaRPr lang="en-GB" sz="1600" dirty="0"/>
                    </a:p>
                  </a:txBody>
                  <a:tcPr marT="45710" marB="45710">
                    <a:solidFill>
                      <a:srgbClr val="059112">
                        <a:alpha val="24000"/>
                      </a:srgbClr>
                    </a:solidFill>
                  </a:tcPr>
                </a:tc>
                <a:tc>
                  <a:txBody>
                    <a:bodyPr/>
                    <a:lstStyle/>
                    <a:p>
                      <a:pPr algn="ctr"/>
                      <a:endParaRPr lang="en-GB" sz="1600" dirty="0"/>
                    </a:p>
                  </a:txBody>
                  <a:tcPr marT="45710" marB="45710">
                    <a:solidFill>
                      <a:srgbClr val="059112">
                        <a:alpha val="24000"/>
                      </a:srgbClr>
                    </a:solidFill>
                  </a:tcPr>
                </a:tc>
              </a:tr>
              <a:tr h="335204">
                <a:tc>
                  <a:txBody>
                    <a:bodyPr/>
                    <a:lstStyle/>
                    <a:p>
                      <a:pPr algn="ctr"/>
                      <a:endParaRPr lang="en-GB" sz="1600" dirty="0"/>
                    </a:p>
                  </a:txBody>
                  <a:tcPr marT="45710" marB="45710">
                    <a:solidFill>
                      <a:srgbClr val="059112">
                        <a:alpha val="24000"/>
                      </a:srgbClr>
                    </a:solidFill>
                  </a:tcPr>
                </a:tc>
                <a:tc>
                  <a:txBody>
                    <a:bodyPr/>
                    <a:lstStyle/>
                    <a:p>
                      <a:pPr algn="ctr"/>
                      <a:r>
                        <a:rPr lang="en-GB" sz="1600" dirty="0" smtClean="0"/>
                        <a:t>hands-off</a:t>
                      </a:r>
                      <a:endParaRPr lang="en-GB" sz="1600" dirty="0"/>
                    </a:p>
                  </a:txBody>
                  <a:tcPr marT="45710" marB="45710">
                    <a:solidFill>
                      <a:srgbClr val="059112">
                        <a:alpha val="24000"/>
                      </a:srgbClr>
                    </a:solidFill>
                  </a:tcPr>
                </a:tc>
              </a:tr>
              <a:tr h="335204">
                <a:tc>
                  <a:txBody>
                    <a:bodyPr/>
                    <a:lstStyle/>
                    <a:p>
                      <a:pPr algn="ctr"/>
                      <a:r>
                        <a:rPr lang="en-GB" sz="1600" dirty="0" smtClean="0"/>
                        <a:t>cooperative</a:t>
                      </a:r>
                      <a:endParaRPr lang="en-GB" sz="1600" dirty="0"/>
                    </a:p>
                  </a:txBody>
                  <a:tcPr marT="45710" marB="45710">
                    <a:solidFill>
                      <a:srgbClr val="059112">
                        <a:alpha val="24000"/>
                      </a:srgbClr>
                    </a:solidFill>
                  </a:tcPr>
                </a:tc>
                <a:tc>
                  <a:txBody>
                    <a:bodyPr/>
                    <a:lstStyle/>
                    <a:p>
                      <a:pPr algn="ctr"/>
                      <a:endParaRPr lang="en-GB" sz="1600" dirty="0"/>
                    </a:p>
                  </a:txBody>
                  <a:tcPr marT="45710" marB="45710">
                    <a:solidFill>
                      <a:srgbClr val="059112">
                        <a:alpha val="24000"/>
                      </a:srgbClr>
                    </a:solidFill>
                  </a:tcPr>
                </a:tc>
              </a:tr>
            </a:tbl>
          </a:graphicData>
        </a:graphic>
      </p:graphicFrame>
      <p:sp>
        <p:nvSpPr>
          <p:cNvPr id="5" name="Rectangle 4"/>
          <p:cNvSpPr/>
          <p:nvPr/>
        </p:nvSpPr>
        <p:spPr>
          <a:xfrm>
            <a:off x="347663" y="1930400"/>
            <a:ext cx="8564562" cy="855663"/>
          </a:xfrm>
          <a:prstGeom prst="rect">
            <a:avLst/>
          </a:prstGeom>
          <a:solidFill>
            <a:schemeClr val="bg2">
              <a:alpha val="46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 name="TextBox 5"/>
          <p:cNvSpPr txBox="1">
            <a:spLocks noChangeArrowheads="1"/>
          </p:cNvSpPr>
          <p:nvPr/>
        </p:nvSpPr>
        <p:spPr bwMode="auto">
          <a:xfrm>
            <a:off x="509588" y="2003425"/>
            <a:ext cx="1730375" cy="338138"/>
          </a:xfrm>
          <a:prstGeom prst="rect">
            <a:avLst/>
          </a:prstGeom>
          <a:noFill/>
          <a:ln w="9525">
            <a:noFill/>
            <a:miter lim="800000"/>
            <a:headEnd/>
            <a:tailEnd/>
          </a:ln>
        </p:spPr>
        <p:txBody>
          <a:bodyPr>
            <a:spAutoFit/>
          </a:bodyPr>
          <a:lstStyle/>
          <a:p>
            <a:pPr>
              <a:defRPr/>
            </a:pPr>
            <a:r>
              <a:rPr lang="en-GB" sz="1600">
                <a:latin typeface="+mn-lt"/>
              </a:rPr>
              <a:t>hard-working</a:t>
            </a:r>
          </a:p>
        </p:txBody>
      </p:sp>
      <p:sp>
        <p:nvSpPr>
          <p:cNvPr id="7" name="TextBox 6"/>
          <p:cNvSpPr txBox="1">
            <a:spLocks noChangeArrowheads="1"/>
          </p:cNvSpPr>
          <p:nvPr/>
        </p:nvSpPr>
        <p:spPr bwMode="auto">
          <a:xfrm>
            <a:off x="508000" y="2438400"/>
            <a:ext cx="1565275" cy="338138"/>
          </a:xfrm>
          <a:prstGeom prst="rect">
            <a:avLst/>
          </a:prstGeom>
          <a:noFill/>
          <a:ln w="9525">
            <a:noFill/>
            <a:miter lim="800000"/>
            <a:headEnd/>
            <a:tailEnd/>
          </a:ln>
        </p:spPr>
        <p:txBody>
          <a:bodyPr>
            <a:spAutoFit/>
          </a:bodyPr>
          <a:lstStyle/>
          <a:p>
            <a:pPr>
              <a:defRPr/>
            </a:pPr>
            <a:r>
              <a:rPr lang="en-GB" sz="1600" dirty="0">
                <a:latin typeface="+mn-lt"/>
              </a:rPr>
              <a:t>disorganised</a:t>
            </a:r>
          </a:p>
        </p:txBody>
      </p:sp>
      <p:sp>
        <p:nvSpPr>
          <p:cNvPr id="8" name="TextBox 7"/>
          <p:cNvSpPr txBox="1">
            <a:spLocks noChangeArrowheads="1"/>
          </p:cNvSpPr>
          <p:nvPr/>
        </p:nvSpPr>
        <p:spPr bwMode="auto">
          <a:xfrm>
            <a:off x="2178050" y="2003425"/>
            <a:ext cx="1233488" cy="338138"/>
          </a:xfrm>
          <a:prstGeom prst="rect">
            <a:avLst/>
          </a:prstGeom>
          <a:noFill/>
          <a:ln w="9525">
            <a:noFill/>
            <a:miter lim="800000"/>
            <a:headEnd/>
            <a:tailEnd/>
          </a:ln>
        </p:spPr>
        <p:txBody>
          <a:bodyPr>
            <a:spAutoFit/>
          </a:bodyPr>
          <a:lstStyle/>
          <a:p>
            <a:pPr>
              <a:defRPr/>
            </a:pPr>
            <a:r>
              <a:rPr lang="en-GB" sz="1600" dirty="0">
                <a:latin typeface="+mn-lt"/>
              </a:rPr>
              <a:t>unhelpful</a:t>
            </a:r>
          </a:p>
        </p:txBody>
      </p:sp>
      <p:sp>
        <p:nvSpPr>
          <p:cNvPr id="9" name="TextBox 8"/>
          <p:cNvSpPr txBox="1">
            <a:spLocks noChangeArrowheads="1"/>
          </p:cNvSpPr>
          <p:nvPr/>
        </p:nvSpPr>
        <p:spPr bwMode="auto">
          <a:xfrm>
            <a:off x="2065338" y="2438400"/>
            <a:ext cx="1439862" cy="338138"/>
          </a:xfrm>
          <a:prstGeom prst="rect">
            <a:avLst/>
          </a:prstGeom>
          <a:noFill/>
          <a:ln w="9525">
            <a:noFill/>
            <a:miter lim="800000"/>
            <a:headEnd/>
            <a:tailEnd/>
          </a:ln>
        </p:spPr>
        <p:txBody>
          <a:bodyPr>
            <a:spAutoFit/>
          </a:bodyPr>
          <a:lstStyle/>
          <a:p>
            <a:pPr>
              <a:defRPr/>
            </a:pPr>
            <a:r>
              <a:rPr lang="en-GB" sz="1600" dirty="0">
                <a:latin typeface="+mn-lt"/>
              </a:rPr>
              <a:t>ambitious</a:t>
            </a:r>
          </a:p>
        </p:txBody>
      </p:sp>
      <p:sp>
        <p:nvSpPr>
          <p:cNvPr id="10" name="TextBox 9"/>
          <p:cNvSpPr txBox="1">
            <a:spLocks noChangeArrowheads="1"/>
          </p:cNvSpPr>
          <p:nvPr/>
        </p:nvSpPr>
        <p:spPr bwMode="auto">
          <a:xfrm>
            <a:off x="3643313" y="2003425"/>
            <a:ext cx="1187450" cy="338138"/>
          </a:xfrm>
          <a:prstGeom prst="rect">
            <a:avLst/>
          </a:prstGeom>
          <a:noFill/>
          <a:ln w="9525">
            <a:noFill/>
            <a:miter lim="800000"/>
            <a:headEnd/>
            <a:tailEnd/>
          </a:ln>
        </p:spPr>
        <p:txBody>
          <a:bodyPr>
            <a:spAutoFit/>
          </a:bodyPr>
          <a:lstStyle/>
          <a:p>
            <a:pPr>
              <a:defRPr/>
            </a:pPr>
            <a:r>
              <a:rPr lang="en-GB" sz="1600" dirty="0">
                <a:latin typeface="+mn-lt"/>
              </a:rPr>
              <a:t>generous</a:t>
            </a:r>
          </a:p>
        </p:txBody>
      </p:sp>
      <p:sp>
        <p:nvSpPr>
          <p:cNvPr id="11" name="TextBox 10"/>
          <p:cNvSpPr txBox="1">
            <a:spLocks noChangeArrowheads="1"/>
          </p:cNvSpPr>
          <p:nvPr/>
        </p:nvSpPr>
        <p:spPr bwMode="auto">
          <a:xfrm>
            <a:off x="3406775" y="2438400"/>
            <a:ext cx="1698625" cy="338138"/>
          </a:xfrm>
          <a:prstGeom prst="rect">
            <a:avLst/>
          </a:prstGeom>
          <a:noFill/>
          <a:ln w="9525">
            <a:noFill/>
            <a:miter lim="800000"/>
            <a:headEnd/>
            <a:tailEnd/>
          </a:ln>
        </p:spPr>
        <p:txBody>
          <a:bodyPr>
            <a:spAutoFit/>
          </a:bodyPr>
          <a:lstStyle/>
          <a:p>
            <a:pPr>
              <a:defRPr/>
            </a:pPr>
            <a:r>
              <a:rPr lang="en-GB" sz="1600" dirty="0">
                <a:latin typeface="+mn-lt"/>
              </a:rPr>
              <a:t>uncooperative</a:t>
            </a:r>
          </a:p>
        </p:txBody>
      </p:sp>
      <p:sp>
        <p:nvSpPr>
          <p:cNvPr id="12" name="TextBox 11"/>
          <p:cNvSpPr txBox="1">
            <a:spLocks noChangeArrowheads="1"/>
          </p:cNvSpPr>
          <p:nvPr/>
        </p:nvSpPr>
        <p:spPr bwMode="auto">
          <a:xfrm>
            <a:off x="4921250" y="2003425"/>
            <a:ext cx="1219200" cy="338138"/>
          </a:xfrm>
          <a:prstGeom prst="rect">
            <a:avLst/>
          </a:prstGeom>
          <a:noFill/>
          <a:ln w="9525">
            <a:noFill/>
            <a:miter lim="800000"/>
            <a:headEnd/>
            <a:tailEnd/>
          </a:ln>
        </p:spPr>
        <p:txBody>
          <a:bodyPr>
            <a:spAutoFit/>
          </a:bodyPr>
          <a:lstStyle/>
          <a:p>
            <a:pPr>
              <a:defRPr/>
            </a:pPr>
            <a:r>
              <a:rPr lang="en-GB" sz="1600">
                <a:latin typeface="+mn-lt"/>
              </a:rPr>
              <a:t>hands-on</a:t>
            </a:r>
          </a:p>
        </p:txBody>
      </p:sp>
      <p:sp>
        <p:nvSpPr>
          <p:cNvPr id="13" name="TextBox 12"/>
          <p:cNvSpPr txBox="1">
            <a:spLocks noChangeArrowheads="1"/>
          </p:cNvSpPr>
          <p:nvPr/>
        </p:nvSpPr>
        <p:spPr bwMode="auto">
          <a:xfrm>
            <a:off x="5094288" y="2438400"/>
            <a:ext cx="1089025" cy="338138"/>
          </a:xfrm>
          <a:prstGeom prst="rect">
            <a:avLst/>
          </a:prstGeom>
          <a:noFill/>
          <a:ln w="9525">
            <a:noFill/>
            <a:miter lim="800000"/>
            <a:headEnd/>
            <a:tailEnd/>
          </a:ln>
        </p:spPr>
        <p:txBody>
          <a:bodyPr>
            <a:spAutoFit/>
          </a:bodyPr>
          <a:lstStyle/>
          <a:p>
            <a:pPr>
              <a:defRPr/>
            </a:pPr>
            <a:r>
              <a:rPr lang="en-GB" sz="1600">
                <a:latin typeface="+mn-lt"/>
              </a:rPr>
              <a:t>stressed</a:t>
            </a:r>
          </a:p>
        </p:txBody>
      </p:sp>
      <p:sp>
        <p:nvSpPr>
          <p:cNvPr id="14" name="TextBox 13"/>
          <p:cNvSpPr txBox="1">
            <a:spLocks noChangeArrowheads="1"/>
          </p:cNvSpPr>
          <p:nvPr/>
        </p:nvSpPr>
        <p:spPr bwMode="auto">
          <a:xfrm>
            <a:off x="6372225" y="2003425"/>
            <a:ext cx="1174750" cy="338138"/>
          </a:xfrm>
          <a:prstGeom prst="rect">
            <a:avLst/>
          </a:prstGeom>
          <a:noFill/>
          <a:ln w="9525">
            <a:noFill/>
            <a:miter lim="800000"/>
            <a:headEnd/>
            <a:tailEnd/>
          </a:ln>
        </p:spPr>
        <p:txBody>
          <a:bodyPr>
            <a:spAutoFit/>
          </a:bodyPr>
          <a:lstStyle/>
          <a:p>
            <a:pPr>
              <a:defRPr/>
            </a:pPr>
            <a:r>
              <a:rPr lang="en-GB" sz="1600">
                <a:latin typeface="+mn-lt"/>
              </a:rPr>
              <a:t>dishonest</a:t>
            </a:r>
          </a:p>
        </p:txBody>
      </p:sp>
    </p:spTree>
    <p:extLst>
      <p:ext uri="{BB962C8B-B14F-4D97-AF65-F5344CB8AC3E}">
        <p14:creationId xmlns:p14="http://schemas.microsoft.com/office/powerpoint/2010/main" xmlns="" val="14065547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grpId="0" nodeType="clickEffect">
                                  <p:stCondLst>
                                    <p:cond delay="0"/>
                                  </p:stCondLst>
                                  <p:childTnLst>
                                    <p:animMotion origin="layout" path="M 0.00087 0.02982 L 0.1342 0.32994 " pathEditMode="relative" ptsTypes="AA">
                                      <p:cBhvr>
                                        <p:cTn id="6" dur="2000" fill="hold"/>
                                        <p:tgtEl>
                                          <p:spTgt spid="6"/>
                                        </p:tgtEl>
                                        <p:attrNameLst>
                                          <p:attrName>ppt_x</p:attrName>
                                          <p:attrName>ppt_y</p:attrName>
                                        </p:attrNameLst>
                                      </p:cBhvr>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0" presetClass="path" presetSubtype="0" accel="50000" decel="50000" fill="hold" grpId="0" nodeType="clickEffect">
                                  <p:stCondLst>
                                    <p:cond delay="0"/>
                                  </p:stCondLst>
                                  <p:childTnLst>
                                    <p:animMotion origin="layout" path="M 4.16667E-6 -1.50289E-6 L 0.44913 0.38058 " pathEditMode="relative" rAng="0" ptsTypes="AA">
                                      <p:cBhvr>
                                        <p:cTn id="10" dur="2000" fill="hold"/>
                                        <p:tgtEl>
                                          <p:spTgt spid="8"/>
                                        </p:tgtEl>
                                        <p:attrNameLst>
                                          <p:attrName>ppt_x</p:attrName>
                                          <p:attrName>ppt_y</p:attrName>
                                        </p:attrNameLst>
                                      </p:cBhvr>
                                      <p:rCtr x="22448" y="19029"/>
                                    </p:animMotion>
                                  </p:childTnLst>
                                </p:cTn>
                              </p:par>
                            </p:childTnLst>
                          </p:cTn>
                        </p:par>
                      </p:childTnLst>
                    </p:cTn>
                  </p:par>
                  <p:par>
                    <p:cTn id="11" fill="hold" nodeType="clickPar">
                      <p:stCondLst>
                        <p:cond delay="indefinite"/>
                      </p:stCondLst>
                      <p:childTnLst>
                        <p:par>
                          <p:cTn id="12" fill="hold" nodeType="withGroup">
                            <p:stCondLst>
                              <p:cond delay="0"/>
                            </p:stCondLst>
                            <p:childTnLst>
                              <p:par>
                                <p:cTn id="13" presetID="0" presetClass="path" presetSubtype="0" accel="50000" decel="50000" fill="hold" grpId="0" nodeType="clickEffect">
                                  <p:stCondLst>
                                    <p:cond delay="0"/>
                                  </p:stCondLst>
                                  <p:childTnLst>
                                    <p:animMotion origin="layout" path="M -0.00329 0.01896 L -0.17638 0.21989 " pathEditMode="relative" rAng="0" ptsTypes="AA">
                                      <p:cBhvr>
                                        <p:cTn id="14" dur="2000" fill="hold"/>
                                        <p:tgtEl>
                                          <p:spTgt spid="10"/>
                                        </p:tgtEl>
                                        <p:attrNameLst>
                                          <p:attrName>ppt_x</p:attrName>
                                          <p:attrName>ppt_y</p:attrName>
                                        </p:attrNameLst>
                                      </p:cBhvr>
                                      <p:rCtr x="-8663" y="10035"/>
                                    </p:animMotion>
                                  </p:childTnLst>
                                </p:cTn>
                              </p:par>
                            </p:childTnLst>
                          </p:cTn>
                        </p:par>
                      </p:childTnLst>
                    </p:cTn>
                  </p:par>
                  <p:par>
                    <p:cTn id="15" fill="hold" nodeType="clickPar">
                      <p:stCondLst>
                        <p:cond delay="indefinite"/>
                      </p:stCondLst>
                      <p:childTnLst>
                        <p:par>
                          <p:cTn id="16" fill="hold" nodeType="withGroup">
                            <p:stCondLst>
                              <p:cond delay="0"/>
                            </p:stCondLst>
                            <p:childTnLst>
                              <p:par>
                                <p:cTn id="17" presetID="0" presetClass="path" presetSubtype="0" accel="50000" decel="50000" fill="hold" grpId="0" nodeType="clickEffect">
                                  <p:stCondLst>
                                    <p:cond delay="0"/>
                                  </p:stCondLst>
                                  <p:childTnLst>
                                    <p:animMotion origin="layout" path="M 0.00504 0.00439 L -0.31562 0.52662 " pathEditMode="relative" rAng="0" ptsTypes="AA">
                                      <p:cBhvr>
                                        <p:cTn id="18" dur="2000" fill="hold"/>
                                        <p:tgtEl>
                                          <p:spTgt spid="12"/>
                                        </p:tgtEl>
                                        <p:attrNameLst>
                                          <p:attrName>ppt_x</p:attrName>
                                          <p:attrName>ppt_y</p:attrName>
                                        </p:attrNameLst>
                                      </p:cBhvr>
                                      <p:rCtr x="-16042" y="26111"/>
                                    </p:animMotion>
                                  </p:childTnLst>
                                </p:cTn>
                              </p:par>
                            </p:childTnLst>
                          </p:cTn>
                        </p:par>
                      </p:childTnLst>
                    </p:cTn>
                  </p:par>
                  <p:par>
                    <p:cTn id="19" fill="hold" nodeType="clickPar">
                      <p:stCondLst>
                        <p:cond delay="indefinite"/>
                      </p:stCondLst>
                      <p:childTnLst>
                        <p:par>
                          <p:cTn id="20" fill="hold" nodeType="withGroup">
                            <p:stCondLst>
                              <p:cond delay="0"/>
                            </p:stCondLst>
                            <p:childTnLst>
                              <p:par>
                                <p:cTn id="21" presetID="0" presetClass="path" presetSubtype="0" accel="50000" decel="50000" fill="hold" grpId="0" nodeType="clickEffect">
                                  <p:stCondLst>
                                    <p:cond delay="0"/>
                                  </p:stCondLst>
                                  <p:childTnLst>
                                    <p:animMotion origin="layout" path="M -1.11111E-6 -5.78035E-7 L -0.00955 0.27052 " pathEditMode="relative" rAng="0" ptsTypes="AA">
                                      <p:cBhvr>
                                        <p:cTn id="22" dur="2000" fill="hold"/>
                                        <p:tgtEl>
                                          <p:spTgt spid="14"/>
                                        </p:tgtEl>
                                        <p:attrNameLst>
                                          <p:attrName>ppt_x</p:attrName>
                                          <p:attrName>ppt_y</p:attrName>
                                        </p:attrNameLst>
                                      </p:cBhvr>
                                      <p:rCtr x="-486" y="13526"/>
                                    </p:animMotion>
                                  </p:childTnLst>
                                </p:cTn>
                              </p:par>
                            </p:childTnLst>
                          </p:cTn>
                        </p:par>
                      </p:childTnLst>
                    </p:cTn>
                  </p:par>
                  <p:par>
                    <p:cTn id="23" fill="hold" nodeType="clickPar">
                      <p:stCondLst>
                        <p:cond delay="indefinite"/>
                      </p:stCondLst>
                      <p:childTnLst>
                        <p:par>
                          <p:cTn id="24" fill="hold" nodeType="withGroup">
                            <p:stCondLst>
                              <p:cond delay="0"/>
                            </p:stCondLst>
                            <p:childTnLst>
                              <p:par>
                                <p:cTn id="25" presetID="0" presetClass="path" presetSubtype="0" accel="50000" decel="50000" fill="hold" grpId="0" nodeType="clickEffect">
                                  <p:stCondLst>
                                    <p:cond delay="0"/>
                                  </p:stCondLst>
                                  <p:childTnLst>
                                    <p:animMotion origin="layout" path="M -8.33333E-7 0.02821 L 0.60469 0.40878 " pathEditMode="relative" ptsTypes="AA">
                                      <p:cBhvr>
                                        <p:cTn id="26" dur="2000" fill="hold"/>
                                        <p:tgtEl>
                                          <p:spTgt spid="7"/>
                                        </p:tgtEl>
                                        <p:attrNameLst>
                                          <p:attrName>ppt_x</p:attrName>
                                          <p:attrName>ppt_y</p:attrName>
                                        </p:attrNameLst>
                                      </p:cBhvr>
                                    </p:animMotion>
                                  </p:childTnLst>
                                </p:cTn>
                              </p:par>
                            </p:childTnLst>
                          </p:cTn>
                        </p:par>
                      </p:childTnLst>
                    </p:cTn>
                  </p:par>
                  <p:par>
                    <p:cTn id="27" fill="hold" nodeType="clickPar">
                      <p:stCondLst>
                        <p:cond delay="indefinite"/>
                      </p:stCondLst>
                      <p:childTnLst>
                        <p:par>
                          <p:cTn id="28" fill="hold" nodeType="withGroup">
                            <p:stCondLst>
                              <p:cond delay="0"/>
                            </p:stCondLst>
                            <p:childTnLst>
                              <p:par>
                                <p:cTn id="29" presetID="0" presetClass="path" presetSubtype="0" accel="50000" decel="50000" fill="hold" grpId="0" nodeType="clickEffect">
                                  <p:stCondLst>
                                    <p:cond delay="0"/>
                                  </p:stCondLst>
                                  <p:childTnLst>
                                    <p:animMotion origin="layout" path="M 5.55556E-7 2.83237E-6 L -0.02847 0.36763 " pathEditMode="relative" rAng="0" ptsTypes="AA">
                                      <p:cBhvr>
                                        <p:cTn id="30" dur="2000" fill="hold"/>
                                        <p:tgtEl>
                                          <p:spTgt spid="9"/>
                                        </p:tgtEl>
                                        <p:attrNameLst>
                                          <p:attrName>ppt_x</p:attrName>
                                          <p:attrName>ppt_y</p:attrName>
                                        </p:attrNameLst>
                                      </p:cBhvr>
                                      <p:rCtr x="-1424" y="18382"/>
                                    </p:animMotion>
                                  </p:childTnLst>
                                </p:cTn>
                              </p:par>
                            </p:childTnLst>
                          </p:cTn>
                        </p:par>
                      </p:childTnLst>
                    </p:cTn>
                  </p:par>
                  <p:par>
                    <p:cTn id="31" fill="hold" nodeType="clickPar">
                      <p:stCondLst>
                        <p:cond delay="indefinite"/>
                      </p:stCondLst>
                      <p:childTnLst>
                        <p:par>
                          <p:cTn id="32" fill="hold" nodeType="withGroup">
                            <p:stCondLst>
                              <p:cond delay="0"/>
                            </p:stCondLst>
                            <p:childTnLst>
                              <p:par>
                                <p:cTn id="33" presetID="0" presetClass="path" presetSubtype="0" accel="50000" decel="50000" fill="hold" grpId="0" nodeType="clickEffect">
                                  <p:stCondLst>
                                    <p:cond delay="0"/>
                                  </p:stCondLst>
                                  <p:childTnLst>
                                    <p:animMotion origin="layout" path="M -0.00226 0.02844 L 0.26441 0.51677 " pathEditMode="relative" ptsTypes="AA">
                                      <p:cBhvr>
                                        <p:cTn id="34" dur="2000" fill="hold"/>
                                        <p:tgtEl>
                                          <p:spTgt spid="11"/>
                                        </p:tgtEl>
                                        <p:attrNameLst>
                                          <p:attrName>ppt_x</p:attrName>
                                          <p:attrName>ppt_y</p:attrName>
                                        </p:attrNameLst>
                                      </p:cBhvr>
                                    </p:animMotion>
                                  </p:childTnLst>
                                </p:cTn>
                              </p:par>
                            </p:childTnLst>
                          </p:cTn>
                        </p:par>
                      </p:childTnLst>
                    </p:cTn>
                  </p:par>
                  <p:par>
                    <p:cTn id="35" fill="hold" nodeType="clickPar">
                      <p:stCondLst>
                        <p:cond delay="indefinite"/>
                      </p:stCondLst>
                      <p:childTnLst>
                        <p:par>
                          <p:cTn id="36" fill="hold" nodeType="withGroup">
                            <p:stCondLst>
                              <p:cond delay="0"/>
                            </p:stCondLst>
                            <p:childTnLst>
                              <p:par>
                                <p:cTn id="37" presetID="0" presetClass="path" presetSubtype="0" accel="50000" decel="50000" fill="hold" grpId="0" nodeType="clickEffect">
                                  <p:stCondLst>
                                    <p:cond delay="0"/>
                                  </p:stCondLst>
                                  <p:childTnLst>
                                    <p:animMotion origin="layout" path="M 3.33333E-6 -4.10405E-6 L 0.11909 0.11654 " pathEditMode="relative" rAng="0" ptsTypes="AA">
                                      <p:cBhvr>
                                        <p:cTn id="38" dur="2000" fill="hold"/>
                                        <p:tgtEl>
                                          <p:spTgt spid="13"/>
                                        </p:tgtEl>
                                        <p:attrNameLst>
                                          <p:attrName>ppt_x</p:attrName>
                                          <p:attrName>ppt_y</p:attrName>
                                        </p:attrNameLst>
                                      </p:cBhvr>
                                      <p:rCtr x="5955" y="582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mtClean="0"/>
          </a:p>
        </p:txBody>
      </p:sp>
      <p:graphicFrame>
        <p:nvGraphicFramePr>
          <p:cNvPr id="4" name="Table 3"/>
          <p:cNvGraphicFramePr>
            <a:graphicFrameLocks noGrp="1"/>
          </p:cNvGraphicFramePr>
          <p:nvPr/>
        </p:nvGraphicFramePr>
        <p:xfrm>
          <a:off x="363538" y="1625600"/>
          <a:ext cx="8534400" cy="5035547"/>
        </p:xfrm>
        <a:graphic>
          <a:graphicData uri="http://schemas.openxmlformats.org/drawingml/2006/table">
            <a:tbl>
              <a:tblPr firstRow="1" bandRow="1">
                <a:tableStyleId>{5C22544A-7EE6-4342-B048-85BDC9FD1C3A}</a:tableStyleId>
              </a:tblPr>
              <a:tblGrid>
                <a:gridCol w="4267200"/>
                <a:gridCol w="4267200"/>
              </a:tblGrid>
              <a:tr h="459415">
                <a:tc>
                  <a:txBody>
                    <a:bodyPr/>
                    <a:lstStyle/>
                    <a:p>
                      <a:pPr algn="ctr"/>
                      <a:r>
                        <a:rPr lang="en-GB" sz="1600" b="1" dirty="0" smtClean="0">
                          <a:solidFill>
                            <a:schemeClr val="accent2"/>
                          </a:solidFill>
                        </a:rPr>
                        <a:t>Noun</a:t>
                      </a:r>
                      <a:endParaRPr lang="en-GB" sz="1600" b="1" dirty="0">
                        <a:solidFill>
                          <a:schemeClr val="accent2"/>
                        </a:solidFill>
                      </a:endParaRPr>
                    </a:p>
                  </a:txBody>
                  <a:tcPr marT="45726" marB="45726">
                    <a:solidFill>
                      <a:srgbClr val="059112">
                        <a:alpha val="24000"/>
                      </a:srgbClr>
                    </a:solidFill>
                  </a:tcPr>
                </a:tc>
                <a:tc>
                  <a:txBody>
                    <a:bodyPr/>
                    <a:lstStyle/>
                    <a:p>
                      <a:pPr algn="ctr"/>
                      <a:r>
                        <a:rPr lang="en-GB" sz="1600" b="1" dirty="0" smtClean="0">
                          <a:solidFill>
                            <a:srgbClr val="FA410E"/>
                          </a:solidFill>
                        </a:rPr>
                        <a:t>Adjective</a:t>
                      </a:r>
                      <a:endParaRPr lang="en-GB" sz="1600" b="1" dirty="0">
                        <a:solidFill>
                          <a:srgbClr val="FA410E"/>
                        </a:solidFill>
                      </a:endParaRPr>
                    </a:p>
                  </a:txBody>
                  <a:tcPr marT="45726" marB="45726">
                    <a:solidFill>
                      <a:srgbClr val="059112">
                        <a:alpha val="24000"/>
                      </a:srgbClr>
                    </a:solidFill>
                  </a:tcPr>
                </a:tc>
              </a:tr>
              <a:tr h="459415">
                <a:tc>
                  <a:txBody>
                    <a:bodyPr/>
                    <a:lstStyle/>
                    <a:p>
                      <a:pPr algn="ctr"/>
                      <a:r>
                        <a:rPr lang="en-GB" sz="1600" dirty="0" smtClean="0">
                          <a:solidFill>
                            <a:schemeClr val="accent2"/>
                          </a:solidFill>
                        </a:rPr>
                        <a:t>adventure</a:t>
                      </a:r>
                      <a:endParaRPr lang="en-GB" sz="1600" dirty="0">
                        <a:solidFill>
                          <a:schemeClr val="accent2"/>
                        </a:solidFill>
                      </a:endParaRPr>
                    </a:p>
                  </a:txBody>
                  <a:tcPr marT="45726" marB="45726">
                    <a:solidFill>
                      <a:srgbClr val="059112">
                        <a:alpha val="24000"/>
                      </a:srgbClr>
                    </a:solidFill>
                  </a:tcPr>
                </a:tc>
                <a:tc>
                  <a:txBody>
                    <a:bodyPr/>
                    <a:lstStyle/>
                    <a:p>
                      <a:pPr algn="ctr"/>
                      <a:r>
                        <a:rPr lang="en-GB" sz="1600" dirty="0" smtClean="0">
                          <a:solidFill>
                            <a:srgbClr val="FA410E"/>
                          </a:solidFill>
                        </a:rPr>
                        <a:t>adventurous</a:t>
                      </a:r>
                      <a:endParaRPr lang="en-GB" sz="1600" dirty="0">
                        <a:solidFill>
                          <a:srgbClr val="FA410E"/>
                        </a:solidFill>
                      </a:endParaRPr>
                    </a:p>
                  </a:txBody>
                  <a:tcPr marT="45726" marB="45726">
                    <a:solidFill>
                      <a:srgbClr val="059112">
                        <a:alpha val="24000"/>
                      </a:srgbClr>
                    </a:solidFill>
                  </a:tcPr>
                </a:tc>
              </a:tr>
              <a:tr h="459415">
                <a:tc>
                  <a:txBody>
                    <a:bodyPr/>
                    <a:lstStyle/>
                    <a:p>
                      <a:pPr algn="ctr"/>
                      <a:endParaRPr lang="en-GB" sz="1600" dirty="0">
                        <a:solidFill>
                          <a:schemeClr val="accent2"/>
                        </a:solidFill>
                      </a:endParaRPr>
                    </a:p>
                  </a:txBody>
                  <a:tcPr marT="45726" marB="45726">
                    <a:solidFill>
                      <a:srgbClr val="059112">
                        <a:alpha val="24000"/>
                      </a:srgbClr>
                    </a:solidFill>
                  </a:tcPr>
                </a:tc>
                <a:tc>
                  <a:txBody>
                    <a:bodyPr/>
                    <a:lstStyle/>
                    <a:p>
                      <a:pPr algn="ctr"/>
                      <a:r>
                        <a:rPr lang="en-GB" sz="1600" dirty="0" smtClean="0">
                          <a:solidFill>
                            <a:srgbClr val="FA410E"/>
                          </a:solidFill>
                        </a:rPr>
                        <a:t>ambitious</a:t>
                      </a:r>
                      <a:endParaRPr lang="en-GB" sz="1600" dirty="0">
                        <a:solidFill>
                          <a:srgbClr val="FA410E"/>
                        </a:solidFill>
                      </a:endParaRPr>
                    </a:p>
                  </a:txBody>
                  <a:tcPr marT="45726" marB="45726">
                    <a:solidFill>
                      <a:srgbClr val="059112">
                        <a:alpha val="24000"/>
                      </a:srgbClr>
                    </a:solidFill>
                  </a:tcPr>
                </a:tc>
              </a:tr>
              <a:tr h="459415">
                <a:tc>
                  <a:txBody>
                    <a:bodyPr/>
                    <a:lstStyle/>
                    <a:p>
                      <a:pPr algn="ctr"/>
                      <a:endParaRPr lang="en-GB" sz="1600" dirty="0">
                        <a:solidFill>
                          <a:schemeClr val="accent2"/>
                        </a:solidFill>
                      </a:endParaRPr>
                    </a:p>
                  </a:txBody>
                  <a:tcPr marT="45726" marB="45726">
                    <a:solidFill>
                      <a:srgbClr val="059112">
                        <a:alpha val="24000"/>
                      </a:srgbClr>
                    </a:solidFill>
                  </a:tcPr>
                </a:tc>
                <a:tc>
                  <a:txBody>
                    <a:bodyPr/>
                    <a:lstStyle/>
                    <a:p>
                      <a:pPr algn="ctr"/>
                      <a:r>
                        <a:rPr lang="en-GB" sz="1600" dirty="0" smtClean="0">
                          <a:solidFill>
                            <a:srgbClr val="FA410E"/>
                          </a:solidFill>
                        </a:rPr>
                        <a:t>decisive</a:t>
                      </a:r>
                      <a:endParaRPr lang="en-GB" sz="1600" dirty="0">
                        <a:solidFill>
                          <a:srgbClr val="FA410E"/>
                        </a:solidFill>
                      </a:endParaRPr>
                    </a:p>
                  </a:txBody>
                  <a:tcPr marT="45726" marB="45726">
                    <a:solidFill>
                      <a:srgbClr val="059112">
                        <a:alpha val="24000"/>
                      </a:srgbClr>
                    </a:solidFill>
                  </a:tcPr>
                </a:tc>
              </a:tr>
              <a:tr h="441397">
                <a:tc>
                  <a:txBody>
                    <a:bodyPr/>
                    <a:lstStyle/>
                    <a:p>
                      <a:pPr algn="ctr"/>
                      <a:endParaRPr lang="en-GB" sz="1600" dirty="0">
                        <a:solidFill>
                          <a:schemeClr val="accent2"/>
                        </a:solidFill>
                      </a:endParaRPr>
                    </a:p>
                  </a:txBody>
                  <a:tcPr marT="45726" marB="45726">
                    <a:solidFill>
                      <a:srgbClr val="059112">
                        <a:alpha val="24000"/>
                      </a:srgbClr>
                    </a:solidFill>
                  </a:tcPr>
                </a:tc>
                <a:tc>
                  <a:txBody>
                    <a:bodyPr/>
                    <a:lstStyle/>
                    <a:p>
                      <a:pPr algn="ctr"/>
                      <a:r>
                        <a:rPr lang="en-GB" sz="1600" dirty="0" smtClean="0">
                          <a:solidFill>
                            <a:srgbClr val="FA410E"/>
                          </a:solidFill>
                        </a:rPr>
                        <a:t>financial</a:t>
                      </a:r>
                      <a:endParaRPr lang="en-GB" sz="1600" dirty="0">
                        <a:solidFill>
                          <a:srgbClr val="FA410E"/>
                        </a:solidFill>
                      </a:endParaRPr>
                    </a:p>
                  </a:txBody>
                  <a:tcPr marT="45726" marB="45726">
                    <a:solidFill>
                      <a:srgbClr val="059112">
                        <a:alpha val="24000"/>
                      </a:srgbClr>
                    </a:solidFill>
                  </a:tcPr>
                </a:tc>
              </a:tr>
              <a:tr h="459415">
                <a:tc>
                  <a:txBody>
                    <a:bodyPr/>
                    <a:lstStyle/>
                    <a:p>
                      <a:pPr algn="ctr"/>
                      <a:r>
                        <a:rPr lang="en-GB" sz="1600" dirty="0" smtClean="0">
                          <a:solidFill>
                            <a:schemeClr val="accent2"/>
                          </a:solidFill>
                        </a:rPr>
                        <a:t>flexibility</a:t>
                      </a:r>
                      <a:endParaRPr lang="en-GB" sz="1600" dirty="0">
                        <a:solidFill>
                          <a:schemeClr val="accent2"/>
                        </a:solidFill>
                      </a:endParaRPr>
                    </a:p>
                  </a:txBody>
                  <a:tcPr marT="45726" marB="45726">
                    <a:solidFill>
                      <a:srgbClr val="059112">
                        <a:alpha val="24000"/>
                      </a:srgbClr>
                    </a:solidFill>
                  </a:tcPr>
                </a:tc>
                <a:tc>
                  <a:txBody>
                    <a:bodyPr/>
                    <a:lstStyle/>
                    <a:p>
                      <a:pPr algn="ctr"/>
                      <a:endParaRPr lang="en-GB" sz="1600" dirty="0">
                        <a:solidFill>
                          <a:srgbClr val="FA410E"/>
                        </a:solidFill>
                      </a:endParaRPr>
                    </a:p>
                  </a:txBody>
                  <a:tcPr marT="45726" marB="45726">
                    <a:solidFill>
                      <a:srgbClr val="059112">
                        <a:alpha val="24000"/>
                      </a:srgbClr>
                    </a:solidFill>
                  </a:tcPr>
                </a:tc>
              </a:tr>
              <a:tr h="459415">
                <a:tc>
                  <a:txBody>
                    <a:bodyPr/>
                    <a:lstStyle/>
                    <a:p>
                      <a:pPr algn="ctr"/>
                      <a:r>
                        <a:rPr lang="en-GB" sz="1600" dirty="0" smtClean="0">
                          <a:solidFill>
                            <a:schemeClr val="accent2"/>
                          </a:solidFill>
                        </a:rPr>
                        <a:t>luck</a:t>
                      </a:r>
                      <a:endParaRPr lang="en-GB" sz="1600" dirty="0">
                        <a:solidFill>
                          <a:schemeClr val="accent2"/>
                        </a:solidFill>
                      </a:endParaRPr>
                    </a:p>
                  </a:txBody>
                  <a:tcPr marT="45726" marB="45726">
                    <a:solidFill>
                      <a:srgbClr val="059112">
                        <a:alpha val="24000"/>
                      </a:srgbClr>
                    </a:solidFill>
                  </a:tcPr>
                </a:tc>
                <a:tc>
                  <a:txBody>
                    <a:bodyPr/>
                    <a:lstStyle/>
                    <a:p>
                      <a:pPr algn="ctr"/>
                      <a:r>
                        <a:rPr lang="en-GB" sz="1600" dirty="0" smtClean="0">
                          <a:solidFill>
                            <a:srgbClr val="FA410E"/>
                          </a:solidFill>
                        </a:rPr>
                        <a:t>lucky</a:t>
                      </a:r>
                      <a:endParaRPr lang="en-GB" sz="1600" dirty="0">
                        <a:solidFill>
                          <a:srgbClr val="FA410E"/>
                        </a:solidFill>
                      </a:endParaRPr>
                    </a:p>
                  </a:txBody>
                  <a:tcPr marT="45726" marB="45726">
                    <a:solidFill>
                      <a:srgbClr val="059112">
                        <a:alpha val="24000"/>
                      </a:srgbClr>
                    </a:solidFill>
                  </a:tcPr>
                </a:tc>
              </a:tr>
              <a:tr h="459415">
                <a:tc>
                  <a:txBody>
                    <a:bodyPr/>
                    <a:lstStyle/>
                    <a:p>
                      <a:pPr algn="ctr"/>
                      <a:endParaRPr lang="en-GB" sz="1600" dirty="0">
                        <a:solidFill>
                          <a:schemeClr val="accent2"/>
                        </a:solidFill>
                      </a:endParaRPr>
                    </a:p>
                  </a:txBody>
                  <a:tcPr marT="45726" marB="45726">
                    <a:solidFill>
                      <a:srgbClr val="059112">
                        <a:alpha val="24000"/>
                      </a:srgbClr>
                    </a:solidFill>
                  </a:tcPr>
                </a:tc>
                <a:tc>
                  <a:txBody>
                    <a:bodyPr/>
                    <a:lstStyle/>
                    <a:p>
                      <a:pPr algn="ctr"/>
                      <a:r>
                        <a:rPr lang="en-GB" sz="1600" dirty="0" smtClean="0">
                          <a:solidFill>
                            <a:srgbClr val="FA410E"/>
                          </a:solidFill>
                        </a:rPr>
                        <a:t>organized</a:t>
                      </a:r>
                      <a:endParaRPr lang="en-GB" sz="1600" dirty="0">
                        <a:solidFill>
                          <a:srgbClr val="FA410E"/>
                        </a:solidFill>
                      </a:endParaRPr>
                    </a:p>
                  </a:txBody>
                  <a:tcPr marT="45726" marB="45726">
                    <a:solidFill>
                      <a:srgbClr val="059112">
                        <a:alpha val="24000"/>
                      </a:srgbClr>
                    </a:solidFill>
                  </a:tcPr>
                </a:tc>
              </a:tr>
              <a:tr h="459415">
                <a:tc>
                  <a:txBody>
                    <a:bodyPr/>
                    <a:lstStyle/>
                    <a:p>
                      <a:pPr algn="ctr"/>
                      <a:endParaRPr lang="en-GB" sz="1600" dirty="0">
                        <a:solidFill>
                          <a:schemeClr val="accent2"/>
                        </a:solidFill>
                      </a:endParaRPr>
                    </a:p>
                  </a:txBody>
                  <a:tcPr marT="45726" marB="45726">
                    <a:solidFill>
                      <a:srgbClr val="059112">
                        <a:alpha val="24000"/>
                      </a:srgbClr>
                    </a:solidFill>
                  </a:tcPr>
                </a:tc>
                <a:tc>
                  <a:txBody>
                    <a:bodyPr/>
                    <a:lstStyle/>
                    <a:p>
                      <a:pPr algn="ctr"/>
                      <a:r>
                        <a:rPr lang="en-GB" sz="1600" dirty="0" smtClean="0">
                          <a:solidFill>
                            <a:srgbClr val="FA410E"/>
                          </a:solidFill>
                        </a:rPr>
                        <a:t>pioneering</a:t>
                      </a:r>
                      <a:endParaRPr lang="en-GB" sz="1600" dirty="0">
                        <a:solidFill>
                          <a:srgbClr val="FA410E"/>
                        </a:solidFill>
                      </a:endParaRPr>
                    </a:p>
                  </a:txBody>
                  <a:tcPr marT="45726" marB="45726">
                    <a:solidFill>
                      <a:srgbClr val="059112">
                        <a:alpha val="24000"/>
                      </a:srgbClr>
                    </a:solidFill>
                  </a:tcPr>
                </a:tc>
              </a:tr>
              <a:tr h="459415">
                <a:tc>
                  <a:txBody>
                    <a:bodyPr/>
                    <a:lstStyle/>
                    <a:p>
                      <a:pPr algn="ctr"/>
                      <a:r>
                        <a:rPr lang="en-GB" sz="1600" dirty="0" smtClean="0">
                          <a:solidFill>
                            <a:schemeClr val="accent2"/>
                          </a:solidFill>
                        </a:rPr>
                        <a:t>success</a:t>
                      </a:r>
                      <a:endParaRPr lang="en-GB" sz="1600" dirty="0">
                        <a:solidFill>
                          <a:schemeClr val="accent2"/>
                        </a:solidFill>
                      </a:endParaRPr>
                    </a:p>
                  </a:txBody>
                  <a:tcPr marT="45726" marB="45726">
                    <a:solidFill>
                      <a:srgbClr val="059112">
                        <a:alpha val="24000"/>
                      </a:srgbClr>
                    </a:solidFill>
                  </a:tcPr>
                </a:tc>
                <a:tc>
                  <a:txBody>
                    <a:bodyPr/>
                    <a:lstStyle/>
                    <a:p>
                      <a:pPr algn="ctr"/>
                      <a:endParaRPr lang="en-GB" sz="1600" dirty="0">
                        <a:solidFill>
                          <a:srgbClr val="FA410E"/>
                        </a:solidFill>
                      </a:endParaRPr>
                    </a:p>
                  </a:txBody>
                  <a:tcPr marT="45726" marB="45726">
                    <a:solidFill>
                      <a:srgbClr val="059112">
                        <a:alpha val="24000"/>
                      </a:srgbClr>
                    </a:solidFill>
                  </a:tcPr>
                </a:tc>
              </a:tr>
              <a:tr h="459415">
                <a:tc>
                  <a:txBody>
                    <a:bodyPr/>
                    <a:lstStyle/>
                    <a:p>
                      <a:pPr algn="ctr"/>
                      <a:endParaRPr lang="en-GB" sz="1600" dirty="0">
                        <a:solidFill>
                          <a:schemeClr val="accent2"/>
                        </a:solidFill>
                      </a:endParaRPr>
                    </a:p>
                  </a:txBody>
                  <a:tcPr marT="45726" marB="45726">
                    <a:solidFill>
                      <a:srgbClr val="059112">
                        <a:alpha val="24000"/>
                      </a:srgbClr>
                    </a:solidFill>
                  </a:tcPr>
                </a:tc>
                <a:tc>
                  <a:txBody>
                    <a:bodyPr/>
                    <a:lstStyle/>
                    <a:p>
                      <a:pPr algn="ctr"/>
                      <a:r>
                        <a:rPr lang="en-GB" sz="1600" dirty="0" smtClean="0">
                          <a:solidFill>
                            <a:srgbClr val="FA410E"/>
                          </a:solidFill>
                        </a:rPr>
                        <a:t>stressful</a:t>
                      </a:r>
                      <a:endParaRPr lang="en-GB" sz="1600" dirty="0">
                        <a:solidFill>
                          <a:srgbClr val="FA410E"/>
                        </a:solidFill>
                      </a:endParaRPr>
                    </a:p>
                  </a:txBody>
                  <a:tcPr marT="45726" marB="45726">
                    <a:solidFill>
                      <a:srgbClr val="059112">
                        <a:alpha val="24000"/>
                      </a:srgbClr>
                    </a:solidFill>
                  </a:tcPr>
                </a:tc>
              </a:tr>
            </a:tbl>
          </a:graphicData>
        </a:graphic>
      </p:graphicFrame>
      <p:sp>
        <p:nvSpPr>
          <p:cNvPr id="5" name="TextBox 4"/>
          <p:cNvSpPr txBox="1">
            <a:spLocks noChangeArrowheads="1"/>
          </p:cNvSpPr>
          <p:nvPr/>
        </p:nvSpPr>
        <p:spPr bwMode="auto">
          <a:xfrm>
            <a:off x="2133600" y="2582863"/>
            <a:ext cx="493713"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a:t>1)</a:t>
            </a:r>
          </a:p>
        </p:txBody>
      </p:sp>
      <p:sp>
        <p:nvSpPr>
          <p:cNvPr id="6" name="TextBox 5"/>
          <p:cNvSpPr txBox="1">
            <a:spLocks noChangeArrowheads="1"/>
          </p:cNvSpPr>
          <p:nvPr/>
        </p:nvSpPr>
        <p:spPr bwMode="auto">
          <a:xfrm>
            <a:off x="1738313" y="2613025"/>
            <a:ext cx="1281112" cy="338138"/>
          </a:xfrm>
          <a:prstGeom prst="rect">
            <a:avLst/>
          </a:prstGeom>
          <a:noFill/>
          <a:ln w="9525">
            <a:noFill/>
            <a:miter lim="800000"/>
            <a:headEnd/>
            <a:tailEnd/>
          </a:ln>
        </p:spPr>
        <p:txBody>
          <a:bodyPr>
            <a:spAutoFit/>
          </a:bodyPr>
          <a:lstStyle/>
          <a:p>
            <a:pPr algn="ctr">
              <a:defRPr/>
            </a:pPr>
            <a:r>
              <a:rPr lang="en-GB" sz="1600" dirty="0">
                <a:solidFill>
                  <a:schemeClr val="accent2"/>
                </a:solidFill>
                <a:latin typeface="+mn-lt"/>
              </a:rPr>
              <a:t> ambition</a:t>
            </a:r>
          </a:p>
        </p:txBody>
      </p:sp>
      <p:sp>
        <p:nvSpPr>
          <p:cNvPr id="7" name="TextBox 6"/>
          <p:cNvSpPr txBox="1">
            <a:spLocks noChangeArrowheads="1"/>
          </p:cNvSpPr>
          <p:nvPr/>
        </p:nvSpPr>
        <p:spPr bwMode="auto">
          <a:xfrm>
            <a:off x="2133600" y="3040063"/>
            <a:ext cx="4572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a:t>2)</a:t>
            </a:r>
          </a:p>
        </p:txBody>
      </p:sp>
      <p:sp>
        <p:nvSpPr>
          <p:cNvPr id="8" name="TextBox 7"/>
          <p:cNvSpPr txBox="1">
            <a:spLocks noChangeArrowheads="1"/>
          </p:cNvSpPr>
          <p:nvPr/>
        </p:nvSpPr>
        <p:spPr bwMode="auto">
          <a:xfrm>
            <a:off x="1860550" y="3078163"/>
            <a:ext cx="1479550" cy="338137"/>
          </a:xfrm>
          <a:prstGeom prst="rect">
            <a:avLst/>
          </a:prstGeom>
          <a:noFill/>
          <a:ln w="9525">
            <a:noFill/>
            <a:miter lim="800000"/>
            <a:headEnd/>
            <a:tailEnd/>
          </a:ln>
        </p:spPr>
        <p:txBody>
          <a:bodyPr>
            <a:spAutoFit/>
          </a:bodyPr>
          <a:lstStyle/>
          <a:p>
            <a:pPr>
              <a:defRPr/>
            </a:pPr>
            <a:r>
              <a:rPr lang="en-GB" sz="1600" dirty="0">
                <a:solidFill>
                  <a:schemeClr val="accent2"/>
                </a:solidFill>
                <a:latin typeface="+mn-lt"/>
              </a:rPr>
              <a:t>decision</a:t>
            </a:r>
          </a:p>
        </p:txBody>
      </p:sp>
      <p:sp>
        <p:nvSpPr>
          <p:cNvPr id="9" name="TextBox 8"/>
          <p:cNvSpPr txBox="1">
            <a:spLocks noChangeArrowheads="1"/>
          </p:cNvSpPr>
          <p:nvPr/>
        </p:nvSpPr>
        <p:spPr bwMode="auto">
          <a:xfrm>
            <a:off x="2057400" y="3513138"/>
            <a:ext cx="595313"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a:t>3)</a:t>
            </a:r>
          </a:p>
        </p:txBody>
      </p:sp>
      <p:sp>
        <p:nvSpPr>
          <p:cNvPr id="11" name="TextBox 10"/>
          <p:cNvSpPr txBox="1">
            <a:spLocks noChangeArrowheads="1"/>
          </p:cNvSpPr>
          <p:nvPr/>
        </p:nvSpPr>
        <p:spPr bwMode="auto">
          <a:xfrm>
            <a:off x="6342063" y="3933825"/>
            <a:ext cx="682625"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a:t>4)</a:t>
            </a:r>
          </a:p>
        </p:txBody>
      </p:sp>
      <p:sp>
        <p:nvSpPr>
          <p:cNvPr id="12" name="TextBox 11"/>
          <p:cNvSpPr txBox="1">
            <a:spLocks noChangeArrowheads="1"/>
          </p:cNvSpPr>
          <p:nvPr/>
        </p:nvSpPr>
        <p:spPr bwMode="auto">
          <a:xfrm>
            <a:off x="6270625" y="3976688"/>
            <a:ext cx="1871663" cy="338137"/>
          </a:xfrm>
          <a:prstGeom prst="rect">
            <a:avLst/>
          </a:prstGeom>
          <a:noFill/>
          <a:ln w="9525">
            <a:noFill/>
            <a:miter lim="800000"/>
            <a:headEnd/>
            <a:tailEnd/>
          </a:ln>
        </p:spPr>
        <p:txBody>
          <a:bodyPr>
            <a:spAutoFit/>
          </a:bodyPr>
          <a:lstStyle/>
          <a:p>
            <a:pPr>
              <a:defRPr/>
            </a:pPr>
            <a:r>
              <a:rPr lang="en-GB" sz="1600" dirty="0">
                <a:solidFill>
                  <a:srgbClr val="FA410E"/>
                </a:solidFill>
                <a:latin typeface="+mn-lt"/>
              </a:rPr>
              <a:t>flexible</a:t>
            </a:r>
          </a:p>
        </p:txBody>
      </p:sp>
      <p:sp>
        <p:nvSpPr>
          <p:cNvPr id="13" name="TextBox 12"/>
          <p:cNvSpPr txBox="1">
            <a:spLocks noChangeArrowheads="1"/>
          </p:cNvSpPr>
          <p:nvPr/>
        </p:nvSpPr>
        <p:spPr bwMode="auto">
          <a:xfrm>
            <a:off x="2087563" y="4891088"/>
            <a:ext cx="55245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a:t>5)</a:t>
            </a:r>
          </a:p>
        </p:txBody>
      </p:sp>
      <p:sp>
        <p:nvSpPr>
          <p:cNvPr id="14" name="TextBox 13"/>
          <p:cNvSpPr txBox="1">
            <a:spLocks noChangeArrowheads="1"/>
          </p:cNvSpPr>
          <p:nvPr/>
        </p:nvSpPr>
        <p:spPr bwMode="auto">
          <a:xfrm>
            <a:off x="1738313" y="4862513"/>
            <a:ext cx="1654175" cy="338137"/>
          </a:xfrm>
          <a:prstGeom prst="rect">
            <a:avLst/>
          </a:prstGeom>
          <a:noFill/>
          <a:ln w="9525">
            <a:noFill/>
            <a:miter lim="800000"/>
            <a:headEnd/>
            <a:tailEnd/>
          </a:ln>
        </p:spPr>
        <p:txBody>
          <a:bodyPr>
            <a:spAutoFit/>
          </a:bodyPr>
          <a:lstStyle/>
          <a:p>
            <a:pPr>
              <a:defRPr/>
            </a:pPr>
            <a:r>
              <a:rPr lang="en-GB" sz="1600" dirty="0">
                <a:solidFill>
                  <a:schemeClr val="accent2"/>
                </a:solidFill>
                <a:latin typeface="+mn-lt"/>
              </a:rPr>
              <a:t>organization</a:t>
            </a:r>
          </a:p>
        </p:txBody>
      </p:sp>
      <p:sp>
        <p:nvSpPr>
          <p:cNvPr id="15" name="TextBox 14"/>
          <p:cNvSpPr txBox="1">
            <a:spLocks noChangeArrowheads="1"/>
          </p:cNvSpPr>
          <p:nvPr/>
        </p:nvSpPr>
        <p:spPr bwMode="auto">
          <a:xfrm>
            <a:off x="2133600" y="5341938"/>
            <a:ext cx="493713"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a:t>6)</a:t>
            </a:r>
          </a:p>
        </p:txBody>
      </p:sp>
      <p:sp>
        <p:nvSpPr>
          <p:cNvPr id="16" name="TextBox 15"/>
          <p:cNvSpPr txBox="1">
            <a:spLocks noChangeArrowheads="1"/>
          </p:cNvSpPr>
          <p:nvPr/>
        </p:nvSpPr>
        <p:spPr bwMode="auto">
          <a:xfrm>
            <a:off x="1816100" y="5330825"/>
            <a:ext cx="1101725" cy="338138"/>
          </a:xfrm>
          <a:prstGeom prst="rect">
            <a:avLst/>
          </a:prstGeom>
          <a:noFill/>
          <a:ln w="9525">
            <a:noFill/>
            <a:miter lim="800000"/>
            <a:headEnd/>
            <a:tailEnd/>
          </a:ln>
        </p:spPr>
        <p:txBody>
          <a:bodyPr>
            <a:spAutoFit/>
          </a:bodyPr>
          <a:lstStyle/>
          <a:p>
            <a:pPr>
              <a:defRPr/>
            </a:pPr>
            <a:r>
              <a:rPr lang="en-GB" sz="1600" dirty="0">
                <a:solidFill>
                  <a:schemeClr val="accent2"/>
                </a:solidFill>
                <a:latin typeface="+mn-lt"/>
              </a:rPr>
              <a:t>pioneer</a:t>
            </a:r>
          </a:p>
        </p:txBody>
      </p:sp>
      <p:sp>
        <p:nvSpPr>
          <p:cNvPr id="17" name="TextBox 16"/>
          <p:cNvSpPr txBox="1">
            <a:spLocks noChangeArrowheads="1"/>
          </p:cNvSpPr>
          <p:nvPr/>
        </p:nvSpPr>
        <p:spPr bwMode="auto">
          <a:xfrm>
            <a:off x="6332538" y="5791200"/>
            <a:ext cx="6096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a:t>7)</a:t>
            </a:r>
          </a:p>
        </p:txBody>
      </p:sp>
      <p:sp>
        <p:nvSpPr>
          <p:cNvPr id="18" name="TextBox 17"/>
          <p:cNvSpPr txBox="1">
            <a:spLocks noChangeArrowheads="1"/>
          </p:cNvSpPr>
          <p:nvPr/>
        </p:nvSpPr>
        <p:spPr bwMode="auto">
          <a:xfrm>
            <a:off x="6172200" y="5808663"/>
            <a:ext cx="1887538" cy="338137"/>
          </a:xfrm>
          <a:prstGeom prst="rect">
            <a:avLst/>
          </a:prstGeom>
          <a:noFill/>
          <a:ln w="9525">
            <a:noFill/>
            <a:miter lim="800000"/>
            <a:headEnd/>
            <a:tailEnd/>
          </a:ln>
        </p:spPr>
        <p:txBody>
          <a:bodyPr>
            <a:spAutoFit/>
          </a:bodyPr>
          <a:lstStyle/>
          <a:p>
            <a:pPr>
              <a:defRPr/>
            </a:pPr>
            <a:r>
              <a:rPr lang="en-GB" sz="1600" dirty="0">
                <a:solidFill>
                  <a:srgbClr val="FA410E"/>
                </a:solidFill>
                <a:latin typeface="+mn-lt"/>
              </a:rPr>
              <a:t>successful</a:t>
            </a:r>
          </a:p>
        </p:txBody>
      </p:sp>
      <p:sp>
        <p:nvSpPr>
          <p:cNvPr id="19" name="TextBox 18"/>
          <p:cNvSpPr txBox="1">
            <a:spLocks noChangeArrowheads="1"/>
          </p:cNvSpPr>
          <p:nvPr/>
        </p:nvSpPr>
        <p:spPr bwMode="auto">
          <a:xfrm>
            <a:off x="2087563" y="6226175"/>
            <a:ext cx="53657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a:t>8)</a:t>
            </a:r>
          </a:p>
        </p:txBody>
      </p:sp>
      <p:sp>
        <p:nvSpPr>
          <p:cNvPr id="20" name="TextBox 19"/>
          <p:cNvSpPr txBox="1">
            <a:spLocks noChangeArrowheads="1"/>
          </p:cNvSpPr>
          <p:nvPr/>
        </p:nvSpPr>
        <p:spPr bwMode="auto">
          <a:xfrm>
            <a:off x="1998663" y="6267450"/>
            <a:ext cx="847725" cy="339725"/>
          </a:xfrm>
          <a:prstGeom prst="rect">
            <a:avLst/>
          </a:prstGeom>
          <a:noFill/>
          <a:ln w="9525">
            <a:noFill/>
            <a:miter lim="800000"/>
            <a:headEnd/>
            <a:tailEnd/>
          </a:ln>
        </p:spPr>
        <p:txBody>
          <a:bodyPr>
            <a:spAutoFit/>
          </a:bodyPr>
          <a:lstStyle/>
          <a:p>
            <a:pPr>
              <a:defRPr/>
            </a:pPr>
            <a:r>
              <a:rPr lang="en-GB" sz="1600" dirty="0">
                <a:solidFill>
                  <a:schemeClr val="accent2"/>
                </a:solidFill>
                <a:latin typeface="+mn-lt"/>
              </a:rPr>
              <a:t>stress</a:t>
            </a:r>
          </a:p>
        </p:txBody>
      </p:sp>
      <p:sp>
        <p:nvSpPr>
          <p:cNvPr id="21" name="TextBox 20"/>
          <p:cNvSpPr txBox="1">
            <a:spLocks noChangeArrowheads="1"/>
          </p:cNvSpPr>
          <p:nvPr/>
        </p:nvSpPr>
        <p:spPr bwMode="auto">
          <a:xfrm>
            <a:off x="1874838" y="3502025"/>
            <a:ext cx="1436687" cy="338138"/>
          </a:xfrm>
          <a:prstGeom prst="rect">
            <a:avLst/>
          </a:prstGeom>
          <a:noFill/>
          <a:ln w="9525">
            <a:noFill/>
            <a:miter lim="800000"/>
            <a:headEnd/>
            <a:tailEnd/>
          </a:ln>
        </p:spPr>
        <p:txBody>
          <a:bodyPr>
            <a:spAutoFit/>
          </a:bodyPr>
          <a:lstStyle/>
          <a:p>
            <a:pPr>
              <a:defRPr/>
            </a:pPr>
            <a:r>
              <a:rPr lang="en-GB" sz="1600" dirty="0">
                <a:solidFill>
                  <a:schemeClr val="accent2"/>
                </a:solidFill>
                <a:latin typeface="+mn-lt"/>
              </a:rPr>
              <a:t>finance</a:t>
            </a:r>
          </a:p>
        </p:txBody>
      </p:sp>
    </p:spTree>
    <p:extLst>
      <p:ext uri="{BB962C8B-B14F-4D97-AF65-F5344CB8AC3E}">
        <p14:creationId xmlns:p14="http://schemas.microsoft.com/office/powerpoint/2010/main" xmlns="" val="42485704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2000"/>
                                        <p:tgtEl>
                                          <p:spTgt spid="5"/>
                                        </p:tgtEl>
                                      </p:cBhvr>
                                    </p:animEffect>
                                    <p:set>
                                      <p:cBhvr>
                                        <p:cTn id="7" dur="1" fill="hold">
                                          <p:stCondLst>
                                            <p:cond delay="1999"/>
                                          </p:stCondLst>
                                        </p:cTn>
                                        <p:tgtEl>
                                          <p:spTgt spid="5"/>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xit" presetSubtype="0" fill="hold" grpId="0" nodeType="clickEffect">
                                  <p:stCondLst>
                                    <p:cond delay="0"/>
                                  </p:stCondLst>
                                  <p:childTnLst>
                                    <p:animEffect transition="out" filter="fade">
                                      <p:cBhvr>
                                        <p:cTn id="16" dur="2000"/>
                                        <p:tgtEl>
                                          <p:spTgt spid="7"/>
                                        </p:tgtEl>
                                      </p:cBhvr>
                                    </p:animEffect>
                                    <p:set>
                                      <p:cBhvr>
                                        <p:cTn id="17" dur="1" fill="hold">
                                          <p:stCondLst>
                                            <p:cond delay="1999"/>
                                          </p:stCondLst>
                                        </p:cTn>
                                        <p:tgtEl>
                                          <p:spTgt spid="7"/>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grpId="0" nodeType="clickEffect">
                                  <p:stCondLst>
                                    <p:cond delay="0"/>
                                  </p:stCondLst>
                                  <p:childTnLst>
                                    <p:animEffect transition="out" filter="fade">
                                      <p:cBhvr>
                                        <p:cTn id="26" dur="2000"/>
                                        <p:tgtEl>
                                          <p:spTgt spid="9"/>
                                        </p:tgtEl>
                                      </p:cBhvr>
                                    </p:animEffect>
                                    <p:set>
                                      <p:cBhvr>
                                        <p:cTn id="27" dur="1" fill="hold">
                                          <p:stCondLst>
                                            <p:cond delay="1999"/>
                                          </p:stCondLst>
                                        </p:cTn>
                                        <p:tgtEl>
                                          <p:spTgt spid="9"/>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dissolve">
                                      <p:cBhvr>
                                        <p:cTn id="32" dur="500"/>
                                        <p:tgtEl>
                                          <p:spTgt spid="2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xit" presetSubtype="0" fill="hold" grpId="0" nodeType="clickEffect">
                                  <p:stCondLst>
                                    <p:cond delay="0"/>
                                  </p:stCondLst>
                                  <p:childTnLst>
                                    <p:animEffect transition="out" filter="fade">
                                      <p:cBhvr>
                                        <p:cTn id="36" dur="2000"/>
                                        <p:tgtEl>
                                          <p:spTgt spid="11"/>
                                        </p:tgtEl>
                                      </p:cBhvr>
                                    </p:animEffect>
                                    <p:set>
                                      <p:cBhvr>
                                        <p:cTn id="37" dur="1" fill="hold">
                                          <p:stCondLst>
                                            <p:cond delay="1999"/>
                                          </p:stCondLst>
                                        </p:cTn>
                                        <p:tgtEl>
                                          <p:spTgt spid="11"/>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dissolve">
                                      <p:cBhvr>
                                        <p:cTn id="42" dur="500"/>
                                        <p:tgtEl>
                                          <p:spTgt spid="12"/>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xit" presetSubtype="0" fill="hold" grpId="0" nodeType="clickEffect">
                                  <p:stCondLst>
                                    <p:cond delay="0"/>
                                  </p:stCondLst>
                                  <p:childTnLst>
                                    <p:animEffect transition="out" filter="fade">
                                      <p:cBhvr>
                                        <p:cTn id="46" dur="2000"/>
                                        <p:tgtEl>
                                          <p:spTgt spid="13"/>
                                        </p:tgtEl>
                                      </p:cBhvr>
                                    </p:animEffect>
                                    <p:set>
                                      <p:cBhvr>
                                        <p:cTn id="47" dur="1" fill="hold">
                                          <p:stCondLst>
                                            <p:cond delay="1999"/>
                                          </p:stCondLst>
                                        </p:cTn>
                                        <p:tgtEl>
                                          <p:spTgt spid="13"/>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dissolve">
                                      <p:cBhvr>
                                        <p:cTn id="52" dur="500"/>
                                        <p:tgtEl>
                                          <p:spTgt spid="14"/>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xit" presetSubtype="0" fill="hold" grpId="0" nodeType="clickEffect">
                                  <p:stCondLst>
                                    <p:cond delay="0"/>
                                  </p:stCondLst>
                                  <p:childTnLst>
                                    <p:animEffect transition="out" filter="fade">
                                      <p:cBhvr>
                                        <p:cTn id="56" dur="2000"/>
                                        <p:tgtEl>
                                          <p:spTgt spid="15"/>
                                        </p:tgtEl>
                                      </p:cBhvr>
                                    </p:animEffect>
                                    <p:set>
                                      <p:cBhvr>
                                        <p:cTn id="57" dur="1" fill="hold">
                                          <p:stCondLst>
                                            <p:cond delay="1999"/>
                                          </p:stCondLst>
                                        </p:cTn>
                                        <p:tgtEl>
                                          <p:spTgt spid="15"/>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dissolve">
                                      <p:cBhvr>
                                        <p:cTn id="62" dur="500"/>
                                        <p:tgtEl>
                                          <p:spTgt spid="16"/>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0" presetClass="exit" presetSubtype="0" fill="hold" grpId="0" nodeType="clickEffect">
                                  <p:stCondLst>
                                    <p:cond delay="0"/>
                                  </p:stCondLst>
                                  <p:childTnLst>
                                    <p:animEffect transition="out" filter="fade">
                                      <p:cBhvr>
                                        <p:cTn id="66" dur="2000"/>
                                        <p:tgtEl>
                                          <p:spTgt spid="17"/>
                                        </p:tgtEl>
                                      </p:cBhvr>
                                    </p:animEffect>
                                    <p:set>
                                      <p:cBhvr>
                                        <p:cTn id="67" dur="1" fill="hold">
                                          <p:stCondLst>
                                            <p:cond delay="1999"/>
                                          </p:stCondLst>
                                        </p:cTn>
                                        <p:tgtEl>
                                          <p:spTgt spid="17"/>
                                        </p:tgtEl>
                                        <p:attrNameLst>
                                          <p:attrName>style.visibility</p:attrName>
                                        </p:attrNameLst>
                                      </p:cBhvr>
                                      <p:to>
                                        <p:strVal val="hidden"/>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9" presetClass="entr" presetSubtype="0" fill="hold" grpId="0" nodeType="click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dissolve">
                                      <p:cBhvr>
                                        <p:cTn id="72" dur="500"/>
                                        <p:tgtEl>
                                          <p:spTgt spid="18"/>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10" presetClass="exit" presetSubtype="0" fill="hold" grpId="0" nodeType="clickEffect">
                                  <p:stCondLst>
                                    <p:cond delay="0"/>
                                  </p:stCondLst>
                                  <p:childTnLst>
                                    <p:animEffect transition="out" filter="fade">
                                      <p:cBhvr>
                                        <p:cTn id="76" dur="2000"/>
                                        <p:tgtEl>
                                          <p:spTgt spid="19"/>
                                        </p:tgtEl>
                                      </p:cBhvr>
                                    </p:animEffect>
                                    <p:set>
                                      <p:cBhvr>
                                        <p:cTn id="77" dur="1" fill="hold">
                                          <p:stCondLst>
                                            <p:cond delay="1999"/>
                                          </p:stCondLst>
                                        </p:cTn>
                                        <p:tgtEl>
                                          <p:spTgt spid="19"/>
                                        </p:tgtEl>
                                        <p:attrNameLst>
                                          <p:attrName>style.visibility</p:attrName>
                                        </p:attrNameLst>
                                      </p:cBhvr>
                                      <p:to>
                                        <p:strVal val="hidden"/>
                                      </p:to>
                                    </p:set>
                                  </p:childTnLst>
                                </p:cTn>
                              </p:par>
                            </p:childTnLst>
                          </p:cTn>
                        </p:par>
                      </p:childTnLst>
                    </p:cTn>
                  </p:par>
                  <p:par>
                    <p:cTn id="78" fill="hold" nodeType="clickPar">
                      <p:stCondLst>
                        <p:cond delay="indefinite"/>
                      </p:stCondLst>
                      <p:childTnLst>
                        <p:par>
                          <p:cTn id="79" fill="hold" nodeType="withGroup">
                            <p:stCondLst>
                              <p:cond delay="0"/>
                            </p:stCondLst>
                            <p:childTnLst>
                              <p:par>
                                <p:cTn id="80" presetID="9" presetClass="entr" presetSubtype="0" fill="hold" grpId="0" nodeType="click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dissolve">
                                      <p:cBhvr>
                                        <p:cTn id="8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1" grpId="0"/>
      <p:bldP spid="12" grpId="0"/>
      <p:bldP spid="13" grpId="0"/>
      <p:bldP spid="14" grpId="0"/>
      <p:bldP spid="15" grpId="0"/>
      <p:bldP spid="16" grpId="0"/>
      <p:bldP spid="17" grpId="0"/>
      <p:bldP spid="18" grpId="0"/>
      <p:bldP spid="19" grpId="0"/>
      <p:bldP spid="20" grpId="0"/>
      <p:bldP spid="2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b="18159"/>
          <a:stretch>
            <a:fillRect/>
          </a:stretch>
        </p:blipFill>
        <p:spPr bwMode="auto">
          <a:xfrm>
            <a:off x="-14288" y="1260475"/>
            <a:ext cx="9158288" cy="5597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197" name="TextBox 50"/>
          <p:cNvSpPr txBox="1">
            <a:spLocks noChangeArrowheads="1"/>
          </p:cNvSpPr>
          <p:nvPr/>
        </p:nvSpPr>
        <p:spPr bwMode="auto">
          <a:xfrm>
            <a:off x="358775" y="1606550"/>
            <a:ext cx="5456238" cy="368300"/>
          </a:xfrm>
          <a:prstGeom prst="rect">
            <a:avLst/>
          </a:prstGeom>
          <a:noFill/>
          <a:ln w="9525">
            <a:noFill/>
            <a:miter lim="800000"/>
            <a:headEnd/>
            <a:tailEnd/>
          </a:ln>
        </p:spPr>
        <p:txBody>
          <a:bodyPr>
            <a:spAutoFit/>
          </a:bodyPr>
          <a:lstStyle/>
          <a:p>
            <a:pPr>
              <a:defRPr/>
            </a:pPr>
            <a:r>
              <a:rPr lang="en-GB" b="1" dirty="0">
                <a:solidFill>
                  <a:schemeClr val="bg1"/>
                </a:solidFill>
                <a:latin typeface="+mn-lt"/>
              </a:rPr>
              <a:t>What sort of worker/student are you?</a:t>
            </a:r>
          </a:p>
        </p:txBody>
      </p:sp>
      <p:sp>
        <p:nvSpPr>
          <p:cNvPr id="8198" name="TextBox 51"/>
          <p:cNvSpPr txBox="1">
            <a:spLocks noChangeArrowheads="1"/>
          </p:cNvSpPr>
          <p:nvPr/>
        </p:nvSpPr>
        <p:spPr bwMode="auto">
          <a:xfrm>
            <a:off x="312738" y="2301875"/>
            <a:ext cx="5653087" cy="369888"/>
          </a:xfrm>
          <a:prstGeom prst="rect">
            <a:avLst/>
          </a:prstGeom>
          <a:noFill/>
          <a:ln w="9525">
            <a:noFill/>
            <a:miter lim="800000"/>
            <a:headEnd/>
            <a:tailEnd/>
          </a:ln>
        </p:spPr>
        <p:txBody>
          <a:bodyPr>
            <a:spAutoFit/>
          </a:bodyPr>
          <a:lstStyle/>
          <a:p>
            <a:pPr>
              <a:defRPr/>
            </a:pPr>
            <a:r>
              <a:rPr lang="en-GB" b="1" dirty="0">
                <a:solidFill>
                  <a:schemeClr val="bg1"/>
                </a:solidFill>
                <a:latin typeface="+mn-lt"/>
              </a:rPr>
              <a:t>How would your colleagues describe you? </a:t>
            </a:r>
          </a:p>
        </p:txBody>
      </p:sp>
    </p:spTree>
    <p:extLst>
      <p:ext uri="{BB962C8B-B14F-4D97-AF65-F5344CB8AC3E}">
        <p14:creationId xmlns:p14="http://schemas.microsoft.com/office/powerpoint/2010/main" xmlns="" val="3600824509"/>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197"/>
                                        </p:tgtEl>
                                        <p:attrNameLst>
                                          <p:attrName>style.visibility</p:attrName>
                                        </p:attrNameLst>
                                      </p:cBhvr>
                                      <p:to>
                                        <p:strVal val="visible"/>
                                      </p:to>
                                    </p:set>
                                    <p:animEffect transition="in" filter="wipe(left)">
                                      <p:cBhvr>
                                        <p:cTn id="7" dur="2000"/>
                                        <p:tgtEl>
                                          <p:spTgt spid="819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198"/>
                                        </p:tgtEl>
                                        <p:attrNameLst>
                                          <p:attrName>style.visibility</p:attrName>
                                        </p:attrNameLst>
                                      </p:cBhvr>
                                      <p:to>
                                        <p:strVal val="visible"/>
                                      </p:to>
                                    </p:set>
                                    <p:animEffect transition="in" filter="wipe(left)">
                                      <p:cBhvr>
                                        <p:cTn id="12" dur="2000"/>
                                        <p:tgtEl>
                                          <p:spTgt spid="8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p:bldP spid="819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1"/>
          <p:cNvSpPr>
            <a:spLocks noGrp="1"/>
          </p:cNvSpPr>
          <p:nvPr>
            <p:ph type="title"/>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mtClean="0"/>
          </a:p>
        </p:txBody>
      </p:sp>
      <p:grpSp>
        <p:nvGrpSpPr>
          <p:cNvPr id="2" name="Group 15"/>
          <p:cNvGrpSpPr>
            <a:grpSpLocks/>
          </p:cNvGrpSpPr>
          <p:nvPr/>
        </p:nvGrpSpPr>
        <p:grpSpPr bwMode="auto">
          <a:xfrm>
            <a:off x="179388" y="2017713"/>
            <a:ext cx="8135937" cy="1066800"/>
            <a:chOff x="283029" y="2017485"/>
            <a:chExt cx="8135261" cy="1067550"/>
          </a:xfrm>
        </p:grpSpPr>
        <p:sp>
          <p:nvSpPr>
            <p:cNvPr id="4" name="Flowchart: Process 3"/>
            <p:cNvSpPr/>
            <p:nvPr/>
          </p:nvSpPr>
          <p:spPr>
            <a:xfrm>
              <a:off x="283029" y="2031782"/>
              <a:ext cx="1974686" cy="565547"/>
            </a:xfrm>
            <a:prstGeom prst="flowChartProcess">
              <a:avLst/>
            </a:prstGeom>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0"/>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5" name="Flowchart: Process 4"/>
            <p:cNvSpPr/>
            <p:nvPr/>
          </p:nvSpPr>
          <p:spPr>
            <a:xfrm>
              <a:off x="2322797" y="2031782"/>
              <a:ext cx="1973099" cy="565547"/>
            </a:xfrm>
            <a:prstGeom prst="flowChartProcess">
              <a:avLst/>
            </a:prstGeom>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0"/>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 name="Flowchart: Process 5"/>
            <p:cNvSpPr/>
            <p:nvPr/>
          </p:nvSpPr>
          <p:spPr>
            <a:xfrm>
              <a:off x="4376851" y="2031782"/>
              <a:ext cx="1973099" cy="565547"/>
            </a:xfrm>
            <a:prstGeom prst="flowChartProcess">
              <a:avLst/>
            </a:prstGeom>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0"/>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7" name="Flowchart: Process 6"/>
            <p:cNvSpPr/>
            <p:nvPr/>
          </p:nvSpPr>
          <p:spPr>
            <a:xfrm>
              <a:off x="6443604" y="2031782"/>
              <a:ext cx="1974686" cy="567136"/>
            </a:xfrm>
            <a:prstGeom prst="flowChartProcess">
              <a:avLst/>
            </a:prstGeom>
            <a:gradFill flip="none" rotWithShape="1">
              <a:gsLst>
                <a:gs pos="86000">
                  <a:schemeClr val="accent2"/>
                </a:gs>
                <a:gs pos="13000">
                  <a:srgbClr val="0047FF"/>
                </a:gs>
                <a:gs pos="28000">
                  <a:srgbClr val="000082"/>
                </a:gs>
                <a:gs pos="42999">
                  <a:srgbClr val="0047FF"/>
                </a:gs>
                <a:gs pos="58000">
                  <a:srgbClr val="000082"/>
                </a:gs>
                <a:gs pos="72000">
                  <a:srgbClr val="0047FF"/>
                </a:gs>
                <a:gs pos="87000">
                  <a:srgbClr val="000082"/>
                </a:gs>
                <a:gs pos="100000">
                  <a:srgbClr val="0047FF"/>
                </a:gs>
              </a:gsLst>
              <a:lin ang="162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9" name="Straight Connector 8"/>
            <p:cNvCxnSpPr/>
            <p:nvPr/>
          </p:nvCxnSpPr>
          <p:spPr>
            <a:xfrm rot="5400000">
              <a:off x="61" y="2540145"/>
              <a:ext cx="1059606" cy="14287"/>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5079" y="2838800"/>
              <a:ext cx="441635" cy="3175"/>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a:off x="2044022" y="2839595"/>
              <a:ext cx="487706" cy="3175"/>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586216" y="2883280"/>
              <a:ext cx="1627053" cy="6354"/>
            </a:xfrm>
            <a:prstGeom prst="straightConnector1">
              <a:avLst/>
            </a:prstGeom>
            <a:ln w="15875">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sp>
        <p:nvSpPr>
          <p:cNvPr id="28" name="Flowchart: Connector 27"/>
          <p:cNvSpPr/>
          <p:nvPr/>
        </p:nvSpPr>
        <p:spPr>
          <a:xfrm>
            <a:off x="1573213" y="5097463"/>
            <a:ext cx="152400" cy="147637"/>
          </a:xfrm>
          <a:prstGeom prst="flowChartConnector">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30" name="Straight Arrow Connector 29"/>
          <p:cNvCxnSpPr/>
          <p:nvPr/>
        </p:nvCxnSpPr>
        <p:spPr>
          <a:xfrm rot="5400000" flipH="1" flipV="1">
            <a:off x="1543844" y="5406232"/>
            <a:ext cx="212725" cy="7937"/>
          </a:xfrm>
          <a:prstGeom prst="straightConnector1">
            <a:avLst/>
          </a:prstGeom>
          <a:ln w="15875">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10251" name="TextBox 30"/>
          <p:cNvSpPr txBox="1">
            <a:spLocks noChangeArrowheads="1"/>
          </p:cNvSpPr>
          <p:nvPr/>
        </p:nvSpPr>
        <p:spPr bwMode="auto">
          <a:xfrm>
            <a:off x="187325" y="1443038"/>
            <a:ext cx="3322638" cy="369887"/>
          </a:xfrm>
          <a:prstGeom prst="rect">
            <a:avLst/>
          </a:prstGeom>
          <a:noFill/>
          <a:ln w="9525">
            <a:noFill/>
            <a:miter lim="800000"/>
            <a:headEnd/>
            <a:tailEnd/>
          </a:ln>
        </p:spPr>
        <p:txBody>
          <a:bodyPr>
            <a:spAutoFit/>
          </a:bodyPr>
          <a:lstStyle/>
          <a:p>
            <a:pPr>
              <a:defRPr/>
            </a:pPr>
            <a:r>
              <a:rPr lang="en-GB" dirty="0">
                <a:latin typeface="+mj-lt"/>
              </a:rPr>
              <a:t>Past continuous</a:t>
            </a:r>
          </a:p>
        </p:txBody>
      </p:sp>
      <p:sp>
        <p:nvSpPr>
          <p:cNvPr id="10252" name="TextBox 31"/>
          <p:cNvSpPr txBox="1">
            <a:spLocks noChangeArrowheads="1"/>
          </p:cNvSpPr>
          <p:nvPr/>
        </p:nvSpPr>
        <p:spPr bwMode="auto">
          <a:xfrm>
            <a:off x="1776413" y="3133725"/>
            <a:ext cx="7358062" cy="369888"/>
          </a:xfrm>
          <a:prstGeom prst="rect">
            <a:avLst/>
          </a:prstGeom>
          <a:noFill/>
          <a:ln w="9525">
            <a:noFill/>
            <a:miter lim="800000"/>
            <a:headEnd/>
            <a:tailEnd/>
          </a:ln>
        </p:spPr>
        <p:txBody>
          <a:bodyPr>
            <a:spAutoFit/>
          </a:bodyPr>
          <a:lstStyle/>
          <a:p>
            <a:pPr>
              <a:defRPr/>
            </a:pPr>
            <a:r>
              <a:rPr lang="en-GB" dirty="0">
                <a:latin typeface="+mn-lt"/>
              </a:rPr>
              <a:t>He was working at the University of Chittagong in the 1970s.</a:t>
            </a:r>
          </a:p>
        </p:txBody>
      </p:sp>
      <p:sp>
        <p:nvSpPr>
          <p:cNvPr id="10253" name="TextBox 32"/>
          <p:cNvSpPr txBox="1">
            <a:spLocks noChangeArrowheads="1"/>
          </p:cNvSpPr>
          <p:nvPr/>
        </p:nvSpPr>
        <p:spPr bwMode="auto">
          <a:xfrm>
            <a:off x="180975" y="3825875"/>
            <a:ext cx="3324225" cy="368300"/>
          </a:xfrm>
          <a:prstGeom prst="rect">
            <a:avLst/>
          </a:prstGeom>
          <a:noFill/>
          <a:ln w="9525">
            <a:noFill/>
            <a:miter lim="800000"/>
            <a:headEnd/>
            <a:tailEnd/>
          </a:ln>
        </p:spPr>
        <p:txBody>
          <a:bodyPr>
            <a:spAutoFit/>
          </a:bodyPr>
          <a:lstStyle/>
          <a:p>
            <a:pPr>
              <a:defRPr/>
            </a:pPr>
            <a:r>
              <a:rPr lang="en-GB" dirty="0">
                <a:latin typeface="+mj-lt"/>
              </a:rPr>
              <a:t>Past simple</a:t>
            </a:r>
          </a:p>
        </p:txBody>
      </p:sp>
      <p:sp>
        <p:nvSpPr>
          <p:cNvPr id="10254" name="TextBox 33"/>
          <p:cNvSpPr txBox="1">
            <a:spLocks noChangeArrowheads="1"/>
          </p:cNvSpPr>
          <p:nvPr/>
        </p:nvSpPr>
        <p:spPr bwMode="auto">
          <a:xfrm>
            <a:off x="1800225" y="5707063"/>
            <a:ext cx="6451600" cy="368300"/>
          </a:xfrm>
          <a:prstGeom prst="rect">
            <a:avLst/>
          </a:prstGeom>
          <a:noFill/>
          <a:ln w="9525">
            <a:noFill/>
            <a:miter lim="800000"/>
            <a:headEnd/>
            <a:tailEnd/>
          </a:ln>
        </p:spPr>
        <p:txBody>
          <a:bodyPr>
            <a:spAutoFit/>
          </a:bodyPr>
          <a:lstStyle/>
          <a:p>
            <a:pPr>
              <a:defRPr/>
            </a:pPr>
            <a:r>
              <a:rPr lang="en-GB" dirty="0">
                <a:latin typeface="+mn-lt"/>
              </a:rPr>
              <a:t>Muhammad </a:t>
            </a:r>
            <a:r>
              <a:rPr lang="en-GB" dirty="0" err="1">
                <a:latin typeface="+mn-lt"/>
              </a:rPr>
              <a:t>Yunnus</a:t>
            </a:r>
            <a:r>
              <a:rPr lang="en-GB" dirty="0">
                <a:latin typeface="+mn-lt"/>
              </a:rPr>
              <a:t> founded </a:t>
            </a:r>
            <a:r>
              <a:rPr lang="en-GB" dirty="0" err="1">
                <a:latin typeface="+mn-lt"/>
              </a:rPr>
              <a:t>Grameen</a:t>
            </a:r>
            <a:r>
              <a:rPr lang="en-GB" dirty="0">
                <a:latin typeface="+mn-lt"/>
              </a:rPr>
              <a:t> Bank in 1977.</a:t>
            </a:r>
          </a:p>
        </p:txBody>
      </p:sp>
      <p:sp>
        <p:nvSpPr>
          <p:cNvPr id="34" name="TextBox 33"/>
          <p:cNvSpPr txBox="1"/>
          <p:nvPr/>
        </p:nvSpPr>
        <p:spPr>
          <a:xfrm>
            <a:off x="168275" y="1817688"/>
            <a:ext cx="623888" cy="246062"/>
          </a:xfrm>
          <a:prstGeom prst="rect">
            <a:avLst/>
          </a:prstGeom>
          <a:noFill/>
        </p:spPr>
        <p:txBody>
          <a:bodyPr>
            <a:spAutoFit/>
          </a:bodyPr>
          <a:lstStyle/>
          <a:p>
            <a:pPr>
              <a:defRPr/>
            </a:pPr>
            <a:r>
              <a:rPr lang="en-GB" sz="1000" dirty="0">
                <a:latin typeface="+mn-lt"/>
              </a:rPr>
              <a:t>1970</a:t>
            </a:r>
          </a:p>
        </p:txBody>
      </p:sp>
      <p:sp>
        <p:nvSpPr>
          <p:cNvPr id="35" name="TextBox 34"/>
          <p:cNvSpPr txBox="1"/>
          <p:nvPr/>
        </p:nvSpPr>
        <p:spPr>
          <a:xfrm>
            <a:off x="1935163" y="1760538"/>
            <a:ext cx="625475" cy="246062"/>
          </a:xfrm>
          <a:prstGeom prst="rect">
            <a:avLst/>
          </a:prstGeom>
          <a:noFill/>
        </p:spPr>
        <p:txBody>
          <a:bodyPr>
            <a:spAutoFit/>
          </a:bodyPr>
          <a:lstStyle/>
          <a:p>
            <a:pPr>
              <a:defRPr/>
            </a:pPr>
            <a:r>
              <a:rPr lang="en-GB" sz="1000" dirty="0">
                <a:latin typeface="+mn-lt"/>
              </a:rPr>
              <a:t>1980</a:t>
            </a:r>
          </a:p>
        </p:txBody>
      </p:sp>
      <p:sp>
        <p:nvSpPr>
          <p:cNvPr id="36" name="TextBox 35"/>
          <p:cNvSpPr txBox="1"/>
          <p:nvPr/>
        </p:nvSpPr>
        <p:spPr>
          <a:xfrm>
            <a:off x="3946525" y="1787525"/>
            <a:ext cx="625475" cy="246063"/>
          </a:xfrm>
          <a:prstGeom prst="rect">
            <a:avLst/>
          </a:prstGeom>
          <a:noFill/>
        </p:spPr>
        <p:txBody>
          <a:bodyPr>
            <a:spAutoFit/>
          </a:bodyPr>
          <a:lstStyle/>
          <a:p>
            <a:pPr>
              <a:defRPr/>
            </a:pPr>
            <a:r>
              <a:rPr lang="en-GB" sz="1000" dirty="0">
                <a:latin typeface="+mn-lt"/>
              </a:rPr>
              <a:t>1990</a:t>
            </a:r>
          </a:p>
        </p:txBody>
      </p:sp>
      <p:sp>
        <p:nvSpPr>
          <p:cNvPr id="37" name="TextBox 36"/>
          <p:cNvSpPr txBox="1"/>
          <p:nvPr/>
        </p:nvSpPr>
        <p:spPr>
          <a:xfrm>
            <a:off x="6040438" y="1755775"/>
            <a:ext cx="623887" cy="246063"/>
          </a:xfrm>
          <a:prstGeom prst="rect">
            <a:avLst/>
          </a:prstGeom>
          <a:noFill/>
        </p:spPr>
        <p:txBody>
          <a:bodyPr>
            <a:spAutoFit/>
          </a:bodyPr>
          <a:lstStyle/>
          <a:p>
            <a:pPr>
              <a:defRPr/>
            </a:pPr>
            <a:r>
              <a:rPr lang="en-GB" sz="1000" dirty="0">
                <a:latin typeface="+mn-lt"/>
              </a:rPr>
              <a:t>NOW</a:t>
            </a:r>
          </a:p>
        </p:txBody>
      </p:sp>
      <p:grpSp>
        <p:nvGrpSpPr>
          <p:cNvPr id="3" name="Group 42"/>
          <p:cNvGrpSpPr>
            <a:grpSpLocks/>
          </p:cNvGrpSpPr>
          <p:nvPr/>
        </p:nvGrpSpPr>
        <p:grpSpPr bwMode="auto">
          <a:xfrm>
            <a:off x="139700" y="4200525"/>
            <a:ext cx="8135938" cy="844550"/>
            <a:chOff x="139700" y="3971906"/>
            <a:chExt cx="8135938" cy="843934"/>
          </a:xfrm>
        </p:grpSpPr>
        <p:sp>
          <p:nvSpPr>
            <p:cNvPr id="19" name="Flowchart: Process 18"/>
            <p:cNvSpPr/>
            <p:nvPr/>
          </p:nvSpPr>
          <p:spPr>
            <a:xfrm>
              <a:off x="139700" y="4244757"/>
              <a:ext cx="1974850" cy="564738"/>
            </a:xfrm>
            <a:prstGeom prst="flowChartProcess">
              <a:avLst/>
            </a:prstGeom>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0"/>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0" name="Flowchart: Process 19"/>
            <p:cNvSpPr/>
            <p:nvPr/>
          </p:nvSpPr>
          <p:spPr>
            <a:xfrm>
              <a:off x="2179638" y="4244757"/>
              <a:ext cx="1973262" cy="566325"/>
            </a:xfrm>
            <a:prstGeom prst="flowChartProcess">
              <a:avLst/>
            </a:prstGeom>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0"/>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1" name="Flowchart: Process 20"/>
            <p:cNvSpPr/>
            <p:nvPr/>
          </p:nvSpPr>
          <p:spPr>
            <a:xfrm>
              <a:off x="4232275" y="4244757"/>
              <a:ext cx="1974850" cy="566325"/>
            </a:xfrm>
            <a:prstGeom prst="flowChartProcess">
              <a:avLst/>
            </a:prstGeom>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0"/>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2" name="Flowchart: Process 21"/>
            <p:cNvSpPr/>
            <p:nvPr/>
          </p:nvSpPr>
          <p:spPr>
            <a:xfrm>
              <a:off x="6300788" y="4244757"/>
              <a:ext cx="1974850" cy="566325"/>
            </a:xfrm>
            <a:prstGeom prst="flowChartProcess">
              <a:avLst/>
            </a:prstGeom>
            <a:gradFill flip="none" rotWithShape="1">
              <a:gsLst>
                <a:gs pos="86000">
                  <a:schemeClr val="accent2"/>
                </a:gs>
                <a:gs pos="13000">
                  <a:srgbClr val="0047FF"/>
                </a:gs>
                <a:gs pos="28000">
                  <a:srgbClr val="000082"/>
                </a:gs>
                <a:gs pos="42999">
                  <a:srgbClr val="0047FF"/>
                </a:gs>
                <a:gs pos="58000">
                  <a:srgbClr val="000082"/>
                </a:gs>
                <a:gs pos="72000">
                  <a:srgbClr val="0047FF"/>
                </a:gs>
                <a:gs pos="87000">
                  <a:srgbClr val="000082"/>
                </a:gs>
                <a:gs pos="100000">
                  <a:srgbClr val="0047FF"/>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23" name="Straight Connector 22"/>
            <p:cNvCxnSpPr/>
            <p:nvPr/>
          </p:nvCxnSpPr>
          <p:spPr>
            <a:xfrm rot="16200000" flipH="1">
              <a:off x="134350" y="4534265"/>
              <a:ext cx="563151"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 name="Group 41"/>
            <p:cNvGrpSpPr>
              <a:grpSpLocks/>
            </p:cNvGrpSpPr>
            <p:nvPr/>
          </p:nvGrpSpPr>
          <p:grpSpPr bwMode="auto">
            <a:xfrm>
              <a:off x="172720" y="3971906"/>
              <a:ext cx="6470015" cy="296884"/>
              <a:chOff x="172748" y="3971761"/>
              <a:chExt cx="6469346" cy="297619"/>
            </a:xfrm>
          </p:grpSpPr>
          <p:sp>
            <p:nvSpPr>
              <p:cNvPr id="38" name="TextBox 37"/>
              <p:cNvSpPr txBox="1"/>
              <p:nvPr/>
            </p:nvSpPr>
            <p:spPr>
              <a:xfrm>
                <a:off x="173066" y="4022650"/>
                <a:ext cx="625410" cy="246492"/>
              </a:xfrm>
              <a:prstGeom prst="rect">
                <a:avLst/>
              </a:prstGeom>
              <a:noFill/>
            </p:spPr>
            <p:txBody>
              <a:bodyPr>
                <a:spAutoFit/>
              </a:bodyPr>
              <a:lstStyle/>
              <a:p>
                <a:pPr>
                  <a:defRPr/>
                </a:pPr>
                <a:r>
                  <a:rPr lang="en-GB" sz="1000" dirty="0">
                    <a:latin typeface="+mn-lt"/>
                  </a:rPr>
                  <a:t>1970</a:t>
                </a:r>
              </a:p>
            </p:txBody>
          </p:sp>
          <p:sp>
            <p:nvSpPr>
              <p:cNvPr id="39" name="TextBox 38"/>
              <p:cNvSpPr txBox="1"/>
              <p:nvPr/>
            </p:nvSpPr>
            <p:spPr>
              <a:xfrm>
                <a:off x="1890563" y="4001977"/>
                <a:ext cx="623822" cy="246491"/>
              </a:xfrm>
              <a:prstGeom prst="rect">
                <a:avLst/>
              </a:prstGeom>
              <a:noFill/>
            </p:spPr>
            <p:txBody>
              <a:bodyPr>
                <a:spAutoFit/>
              </a:bodyPr>
              <a:lstStyle/>
              <a:p>
                <a:pPr>
                  <a:defRPr/>
                </a:pPr>
                <a:r>
                  <a:rPr lang="en-GB" sz="1000" dirty="0">
                    <a:latin typeface="+mn-lt"/>
                  </a:rPr>
                  <a:t>1980</a:t>
                </a:r>
              </a:p>
            </p:txBody>
          </p:sp>
          <p:sp>
            <p:nvSpPr>
              <p:cNvPr id="40" name="TextBox 39"/>
              <p:cNvSpPr txBox="1"/>
              <p:nvPr/>
            </p:nvSpPr>
            <p:spPr>
              <a:xfrm>
                <a:off x="3930289" y="3981303"/>
                <a:ext cx="623823" cy="246492"/>
              </a:xfrm>
              <a:prstGeom prst="rect">
                <a:avLst/>
              </a:prstGeom>
              <a:noFill/>
            </p:spPr>
            <p:txBody>
              <a:bodyPr>
                <a:spAutoFit/>
              </a:bodyPr>
              <a:lstStyle/>
              <a:p>
                <a:pPr>
                  <a:defRPr/>
                </a:pPr>
                <a:r>
                  <a:rPr lang="en-GB" sz="1000" dirty="0">
                    <a:latin typeface="+mn-lt"/>
                  </a:rPr>
                  <a:t>1990</a:t>
                </a:r>
              </a:p>
            </p:txBody>
          </p:sp>
          <p:sp>
            <p:nvSpPr>
              <p:cNvPr id="41" name="TextBox 40"/>
              <p:cNvSpPr txBox="1"/>
              <p:nvPr/>
            </p:nvSpPr>
            <p:spPr>
              <a:xfrm>
                <a:off x="6016049" y="3971761"/>
                <a:ext cx="625410" cy="246492"/>
              </a:xfrm>
              <a:prstGeom prst="rect">
                <a:avLst/>
              </a:prstGeom>
              <a:noFill/>
            </p:spPr>
            <p:txBody>
              <a:bodyPr>
                <a:spAutoFit/>
              </a:bodyPr>
              <a:lstStyle/>
              <a:p>
                <a:pPr>
                  <a:defRPr/>
                </a:pPr>
                <a:r>
                  <a:rPr lang="en-GB" sz="1000" dirty="0">
                    <a:latin typeface="+mn-lt"/>
                  </a:rPr>
                  <a:t>NOW</a:t>
                </a:r>
              </a:p>
            </p:txBody>
          </p:sp>
        </p:grpSp>
      </p:grpSp>
    </p:spTree>
    <p:extLst>
      <p:ext uri="{BB962C8B-B14F-4D97-AF65-F5344CB8AC3E}">
        <p14:creationId xmlns:p14="http://schemas.microsoft.com/office/powerpoint/2010/main" xmlns="" val="26519758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0251"/>
                                        </p:tgtEl>
                                        <p:attrNameLst>
                                          <p:attrName>style.visibility</p:attrName>
                                        </p:attrNameLst>
                                      </p:cBhvr>
                                      <p:to>
                                        <p:strVal val="visible"/>
                                      </p:to>
                                    </p:set>
                                    <p:anim calcmode="discrete" valueType="clr">
                                      <p:cBhvr override="childStyle">
                                        <p:cTn id="7" dur="80"/>
                                        <p:tgtEl>
                                          <p:spTgt spid="1025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251"/>
                                        </p:tgtEl>
                                        <p:attrNameLst>
                                          <p:attrName>fillcolor</p:attrName>
                                        </p:attrNameLst>
                                      </p:cBhvr>
                                      <p:tavLst>
                                        <p:tav tm="0">
                                          <p:val>
                                            <p:clrVal>
                                              <a:schemeClr val="accent2"/>
                                            </p:clrVal>
                                          </p:val>
                                        </p:tav>
                                        <p:tav tm="50000">
                                          <p:val>
                                            <p:clrVal>
                                              <a:schemeClr val="hlink"/>
                                            </p:clrVal>
                                          </p:val>
                                        </p:tav>
                                      </p:tavLst>
                                    </p:anim>
                                    <p:set>
                                      <p:cBhvr>
                                        <p:cTn id="9" dur="80"/>
                                        <p:tgtEl>
                                          <p:spTgt spid="10251"/>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0252"/>
                                        </p:tgtEl>
                                        <p:attrNameLst>
                                          <p:attrName>style.visibility</p:attrName>
                                        </p:attrNameLst>
                                      </p:cBhvr>
                                      <p:to>
                                        <p:strVal val="visible"/>
                                      </p:to>
                                    </p:set>
                                    <p:anim calcmode="discrete" valueType="clr">
                                      <p:cBhvr override="childStyle">
                                        <p:cTn id="14" dur="80"/>
                                        <p:tgtEl>
                                          <p:spTgt spid="10252"/>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0252"/>
                                        </p:tgtEl>
                                        <p:attrNameLst>
                                          <p:attrName>fillcolor</p:attrName>
                                        </p:attrNameLst>
                                      </p:cBhvr>
                                      <p:tavLst>
                                        <p:tav tm="0">
                                          <p:val>
                                            <p:clrVal>
                                              <a:schemeClr val="accent2"/>
                                            </p:clrVal>
                                          </p:val>
                                        </p:tav>
                                        <p:tav tm="50000">
                                          <p:val>
                                            <p:clrVal>
                                              <a:schemeClr val="hlink"/>
                                            </p:clrVal>
                                          </p:val>
                                        </p:tav>
                                      </p:tavLst>
                                    </p:anim>
                                    <p:set>
                                      <p:cBhvr>
                                        <p:cTn id="16" dur="80"/>
                                        <p:tgtEl>
                                          <p:spTgt spid="10252"/>
                                        </p:tgtEl>
                                        <p:attrNameLst>
                                          <p:attrName>fill.type</p:attrName>
                                        </p:attrNameLst>
                                      </p:cBhvr>
                                      <p:to>
                                        <p:strVal val="solid"/>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10253"/>
                                        </p:tgtEl>
                                        <p:attrNameLst>
                                          <p:attrName>style.visibility</p:attrName>
                                        </p:attrNameLst>
                                      </p:cBhvr>
                                      <p:to>
                                        <p:strVal val="visible"/>
                                      </p:to>
                                    </p:set>
                                    <p:anim calcmode="discrete" valueType="clr">
                                      <p:cBhvr override="childStyle">
                                        <p:cTn id="21" dur="80"/>
                                        <p:tgtEl>
                                          <p:spTgt spid="10253"/>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0253"/>
                                        </p:tgtEl>
                                        <p:attrNameLst>
                                          <p:attrName>fillcolor</p:attrName>
                                        </p:attrNameLst>
                                      </p:cBhvr>
                                      <p:tavLst>
                                        <p:tav tm="0">
                                          <p:val>
                                            <p:clrVal>
                                              <a:schemeClr val="accent2"/>
                                            </p:clrVal>
                                          </p:val>
                                        </p:tav>
                                        <p:tav tm="50000">
                                          <p:val>
                                            <p:clrVal>
                                              <a:schemeClr val="hlink"/>
                                            </p:clrVal>
                                          </p:val>
                                        </p:tav>
                                      </p:tavLst>
                                    </p:anim>
                                    <p:set>
                                      <p:cBhvr>
                                        <p:cTn id="23" dur="80"/>
                                        <p:tgtEl>
                                          <p:spTgt spid="10253"/>
                                        </p:tgtEl>
                                        <p:attrNameLst>
                                          <p:attrName>fill.type</p:attrName>
                                        </p:attrNameLst>
                                      </p:cBhvr>
                                      <p:to>
                                        <p:strVal val="solid"/>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10254"/>
                                        </p:tgtEl>
                                        <p:attrNameLst>
                                          <p:attrName>style.visibility</p:attrName>
                                        </p:attrNameLst>
                                      </p:cBhvr>
                                      <p:to>
                                        <p:strVal val="visible"/>
                                      </p:to>
                                    </p:set>
                                    <p:anim calcmode="discrete" valueType="clr">
                                      <p:cBhvr override="childStyle">
                                        <p:cTn id="28" dur="80"/>
                                        <p:tgtEl>
                                          <p:spTgt spid="10254"/>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0254"/>
                                        </p:tgtEl>
                                        <p:attrNameLst>
                                          <p:attrName>fillcolor</p:attrName>
                                        </p:attrNameLst>
                                      </p:cBhvr>
                                      <p:tavLst>
                                        <p:tav tm="0">
                                          <p:val>
                                            <p:clrVal>
                                              <a:schemeClr val="accent2"/>
                                            </p:clrVal>
                                          </p:val>
                                        </p:tav>
                                        <p:tav tm="50000">
                                          <p:val>
                                            <p:clrVal>
                                              <a:schemeClr val="hlink"/>
                                            </p:clrVal>
                                          </p:val>
                                        </p:tav>
                                      </p:tavLst>
                                    </p:anim>
                                    <p:set>
                                      <p:cBhvr>
                                        <p:cTn id="30" dur="80"/>
                                        <p:tgtEl>
                                          <p:spTgt spid="10254"/>
                                        </p:tgtEl>
                                        <p:attrNameLst>
                                          <p:attrName>fill.type</p:attrName>
                                        </p:attrNameLst>
                                      </p:cBhvr>
                                      <p:to>
                                        <p:strVal val="solid"/>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mph" presetSubtype="2" fill="hold" grpId="1" nodeType="clickEffect">
                                  <p:stCondLst>
                                    <p:cond delay="0"/>
                                  </p:stCondLst>
                                  <p:iterate type="lt">
                                    <p:tmPct val="0"/>
                                  </p:iterate>
                                  <p:childTnLst>
                                    <p:animClr clrSpc="rgb" dir="cw">
                                      <p:cBhvr override="childStyle">
                                        <p:cTn id="34" dur="2000" fill="hold"/>
                                        <p:tgtEl>
                                          <p:spTgt spid="10251"/>
                                        </p:tgtEl>
                                        <p:attrNameLst>
                                          <p:attrName>style.color</p:attrName>
                                        </p:attrNameLst>
                                      </p:cBhvr>
                                      <p:to>
                                        <a:schemeClr val="accent2"/>
                                      </p:to>
                                    </p:animClr>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mph" presetSubtype="2" fill="hold" grpId="1" nodeType="clickEffect">
                                  <p:stCondLst>
                                    <p:cond delay="0"/>
                                  </p:stCondLst>
                                  <p:iterate type="lt">
                                    <p:tmPct val="0"/>
                                  </p:iterate>
                                  <p:childTnLst>
                                    <p:animClr clrSpc="rgb" dir="cw">
                                      <p:cBhvr override="childStyle">
                                        <p:cTn id="38" dur="2000" fill="hold"/>
                                        <p:tgtEl>
                                          <p:spTgt spid="10252"/>
                                        </p:tgtEl>
                                        <p:attrNameLst>
                                          <p:attrName>style.color</p:attrName>
                                        </p:attrNameLst>
                                      </p:cBhvr>
                                      <p:to>
                                        <a:schemeClr val="accent2"/>
                                      </p:to>
                                    </p:animClr>
                                  </p:childTnLst>
                                </p:cTn>
                              </p:par>
                            </p:childTnLst>
                          </p:cTn>
                        </p:par>
                      </p:childTnLst>
                    </p:cTn>
                  </p:par>
                  <p:par>
                    <p:cTn id="39" fill="hold" nodeType="clickPar">
                      <p:stCondLst>
                        <p:cond delay="indefinite"/>
                      </p:stCondLst>
                      <p:childTnLst>
                        <p:par>
                          <p:cTn id="40" fill="hold" nodeType="withGroup">
                            <p:stCondLst>
                              <p:cond delay="0"/>
                            </p:stCondLst>
                            <p:childTnLst>
                              <p:par>
                                <p:cTn id="41" presetID="3" presetClass="emph" presetSubtype="2" fill="hold" grpId="1" nodeType="clickEffect">
                                  <p:stCondLst>
                                    <p:cond delay="0"/>
                                  </p:stCondLst>
                                  <p:iterate type="lt">
                                    <p:tmPct val="0"/>
                                  </p:iterate>
                                  <p:childTnLst>
                                    <p:animClr clrSpc="rgb" dir="cw">
                                      <p:cBhvr override="childStyle">
                                        <p:cTn id="42" dur="2000" fill="hold"/>
                                        <p:tgtEl>
                                          <p:spTgt spid="10253"/>
                                        </p:tgtEl>
                                        <p:attrNameLst>
                                          <p:attrName>style.color</p:attrName>
                                        </p:attrNameLst>
                                      </p:cBhvr>
                                      <p:to>
                                        <a:srgbClr val="FF0000"/>
                                      </p:to>
                                    </p:animClr>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mph" presetSubtype="2" fill="hold" grpId="1" nodeType="clickEffect">
                                  <p:stCondLst>
                                    <p:cond delay="0"/>
                                  </p:stCondLst>
                                  <p:iterate type="lt">
                                    <p:tmPct val="0"/>
                                  </p:iterate>
                                  <p:childTnLst>
                                    <p:animClr clrSpc="rgb" dir="cw">
                                      <p:cBhvr override="childStyle">
                                        <p:cTn id="46" dur="2000" fill="hold"/>
                                        <p:tgtEl>
                                          <p:spTgt spid="10254"/>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1" grpId="0"/>
      <p:bldP spid="10251" grpId="1"/>
      <p:bldP spid="10252" grpId="0"/>
      <p:bldP spid="10252" grpId="1"/>
      <p:bldP spid="10253" grpId="0"/>
      <p:bldP spid="10253" grpId="1"/>
      <p:bldP spid="10254" grpId="0"/>
      <p:bldP spid="10254"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Title 1"/>
          <p:cNvSpPr>
            <a:spLocks noGrp="1"/>
          </p:cNvSpPr>
          <p:nvPr>
            <p:ph type="title"/>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mtClean="0"/>
          </a:p>
        </p:txBody>
      </p:sp>
      <p:sp>
        <p:nvSpPr>
          <p:cNvPr id="4" name="Flowchart: Process 3"/>
          <p:cNvSpPr/>
          <p:nvPr/>
        </p:nvSpPr>
        <p:spPr>
          <a:xfrm>
            <a:off x="434975" y="1325563"/>
            <a:ext cx="8243888" cy="5097462"/>
          </a:xfrm>
          <a:prstGeom prst="flowChartProcess">
            <a:avLst/>
          </a:prstGeom>
          <a:solidFill>
            <a:schemeClr val="bg2">
              <a:alpha val="35000"/>
            </a:schemeClr>
          </a:solidFill>
          <a:ln>
            <a:solidFill>
              <a:srgbClr val="FA410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031" name="TextBox 2"/>
          <p:cNvSpPr txBox="1">
            <a:spLocks noChangeArrowheads="1"/>
          </p:cNvSpPr>
          <p:nvPr/>
        </p:nvSpPr>
        <p:spPr bwMode="auto">
          <a:xfrm>
            <a:off x="555625" y="1957388"/>
            <a:ext cx="3643313" cy="5078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a:t>You’re wrong</a:t>
            </a:r>
          </a:p>
          <a:p>
            <a:pPr eaLnBrk="1" hangingPunct="1"/>
            <a:endParaRPr lang="en-GB"/>
          </a:p>
          <a:p>
            <a:pPr eaLnBrk="1" hangingPunct="1"/>
            <a:r>
              <a:rPr lang="en-GB"/>
              <a:t>That’s rubbish</a:t>
            </a:r>
          </a:p>
          <a:p>
            <a:pPr eaLnBrk="1" hangingPunct="1"/>
            <a:endParaRPr lang="en-GB"/>
          </a:p>
          <a:p>
            <a:pPr eaLnBrk="1" hangingPunct="1"/>
            <a:r>
              <a:rPr lang="en-GB"/>
              <a:t>No way!</a:t>
            </a:r>
          </a:p>
          <a:p>
            <a:pPr eaLnBrk="1" hangingPunct="1"/>
            <a:endParaRPr lang="en-GB"/>
          </a:p>
          <a:p>
            <a:pPr eaLnBrk="1" hangingPunct="1"/>
            <a:r>
              <a:rPr lang="en-GB"/>
              <a:t>Of course not!</a:t>
            </a:r>
          </a:p>
          <a:p>
            <a:pPr eaLnBrk="1" hangingPunct="1"/>
            <a:endParaRPr lang="en-GB"/>
          </a:p>
          <a:p>
            <a:pPr eaLnBrk="1" hangingPunct="1"/>
            <a:r>
              <a:rPr lang="en-GB"/>
              <a:t>I’m sorry but I can’t agree with you</a:t>
            </a:r>
          </a:p>
          <a:p>
            <a:pPr eaLnBrk="1" hangingPunct="1"/>
            <a:endParaRPr lang="en-GB"/>
          </a:p>
          <a:p>
            <a:pPr eaLnBrk="1" hangingPunct="1"/>
            <a:r>
              <a:rPr lang="en-GB"/>
              <a:t>Absolutely not!</a:t>
            </a:r>
          </a:p>
          <a:p>
            <a:pPr eaLnBrk="1" hangingPunct="1"/>
            <a:endParaRPr lang="en-GB"/>
          </a:p>
          <a:p>
            <a:pPr eaLnBrk="1" hangingPunct="1"/>
            <a:r>
              <a:rPr lang="en-GB"/>
              <a:t>Well maybe, but I…</a:t>
            </a:r>
          </a:p>
          <a:p>
            <a:pPr eaLnBrk="1" hangingPunct="1"/>
            <a:endParaRPr lang="en-GB"/>
          </a:p>
          <a:p>
            <a:pPr eaLnBrk="1" hangingPunct="1"/>
            <a:endParaRPr lang="en-GB"/>
          </a:p>
          <a:p>
            <a:pPr eaLnBrk="1" hangingPunct="1"/>
            <a:endParaRPr lang="en-GB"/>
          </a:p>
          <a:p>
            <a:pPr eaLnBrk="1" hangingPunct="1"/>
            <a:endParaRPr lang="en-GB"/>
          </a:p>
        </p:txBody>
      </p:sp>
      <p:sp>
        <p:nvSpPr>
          <p:cNvPr id="1032" name="TextBox 4"/>
          <p:cNvSpPr txBox="1">
            <a:spLocks noChangeArrowheads="1"/>
          </p:cNvSpPr>
          <p:nvPr/>
        </p:nvSpPr>
        <p:spPr bwMode="auto">
          <a:xfrm>
            <a:off x="4000500" y="2068513"/>
            <a:ext cx="4525963" cy="563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a:t>I’m afraid I don’t completely agree with you</a:t>
            </a:r>
          </a:p>
          <a:p>
            <a:pPr eaLnBrk="1" hangingPunct="1"/>
            <a:endParaRPr lang="en-GB"/>
          </a:p>
          <a:p>
            <a:pPr eaLnBrk="1" hangingPunct="1"/>
            <a:endParaRPr lang="en-GB"/>
          </a:p>
          <a:p>
            <a:pPr eaLnBrk="1" hangingPunct="1"/>
            <a:r>
              <a:rPr lang="en-GB"/>
              <a:t>What are you talking about?</a:t>
            </a:r>
          </a:p>
          <a:p>
            <a:pPr eaLnBrk="1" hangingPunct="1"/>
            <a:endParaRPr lang="en-GB"/>
          </a:p>
          <a:p>
            <a:pPr eaLnBrk="1" hangingPunct="1"/>
            <a:endParaRPr lang="en-GB"/>
          </a:p>
          <a:p>
            <a:pPr eaLnBrk="1" hangingPunct="1"/>
            <a:r>
              <a:rPr lang="en-GB"/>
              <a:t>I agree with you up to a point…</a:t>
            </a:r>
          </a:p>
          <a:p>
            <a:pPr eaLnBrk="1" hangingPunct="1"/>
            <a:endParaRPr lang="en-GB"/>
          </a:p>
          <a:p>
            <a:pPr eaLnBrk="1" hangingPunct="1"/>
            <a:endParaRPr lang="en-GB"/>
          </a:p>
          <a:p>
            <a:pPr eaLnBrk="1" hangingPunct="1"/>
            <a:r>
              <a:rPr lang="en-GB"/>
              <a:t>I don’t really see it that way.</a:t>
            </a:r>
          </a:p>
          <a:p>
            <a:pPr eaLnBrk="1" hangingPunct="1"/>
            <a:endParaRPr lang="en-GB"/>
          </a:p>
          <a:p>
            <a:pPr eaLnBrk="1" hangingPunct="1"/>
            <a:endParaRPr lang="en-GB"/>
          </a:p>
          <a:p>
            <a:pPr eaLnBrk="1" hangingPunct="1"/>
            <a:r>
              <a:rPr lang="en-GB"/>
              <a:t>The problem is that…</a:t>
            </a:r>
          </a:p>
          <a:p>
            <a:pPr eaLnBrk="1" hangingPunct="1"/>
            <a:endParaRPr lang="en-GB"/>
          </a:p>
          <a:p>
            <a:pPr eaLnBrk="1" hangingPunct="1"/>
            <a:endParaRPr lang="en-GB"/>
          </a:p>
          <a:p>
            <a:pPr eaLnBrk="1" hangingPunct="1"/>
            <a:endParaRPr lang="en-GB"/>
          </a:p>
          <a:p>
            <a:pPr eaLnBrk="1" hangingPunct="1"/>
            <a:endParaRPr lang="en-GB"/>
          </a:p>
          <a:p>
            <a:pPr eaLnBrk="1" hangingPunct="1"/>
            <a:endParaRPr lang="en-GB"/>
          </a:p>
          <a:p>
            <a:pPr eaLnBrk="1" hangingPunct="1"/>
            <a:endParaRPr lang="en-GB"/>
          </a:p>
          <a:p>
            <a:pPr eaLnBrk="1" hangingPunct="1"/>
            <a:endParaRPr lang="en-GB"/>
          </a:p>
        </p:txBody>
      </p:sp>
      <p:sp>
        <p:nvSpPr>
          <p:cNvPr id="6" name="Title 3"/>
          <p:cNvSpPr txBox="1">
            <a:spLocks/>
          </p:cNvSpPr>
          <p:nvPr/>
        </p:nvSpPr>
        <p:spPr>
          <a:xfrm>
            <a:off x="503238" y="1400175"/>
            <a:ext cx="8229600" cy="633413"/>
          </a:xfrm>
          <a:prstGeom prst="rect">
            <a:avLst/>
          </a:prstGeom>
          <a:noFill/>
          <a:ln>
            <a:noFill/>
          </a:ln>
        </p:spPr>
        <p:txBody>
          <a:bodyPr/>
          <a:lstStyle/>
          <a:p>
            <a:pPr algn="ctr" eaLnBrk="0" hangingPunct="0">
              <a:defRPr/>
            </a:pPr>
            <a:r>
              <a:rPr lang="en-GB" sz="2400" kern="0" dirty="0">
                <a:latin typeface="+mj-lt"/>
                <a:ea typeface="+mj-ea"/>
                <a:cs typeface="+mj-cs"/>
              </a:rPr>
              <a:t>Disagreeing diplomatically</a:t>
            </a:r>
          </a:p>
        </p:txBody>
      </p:sp>
      <mc:AlternateContent xmlns:mc="http://schemas.openxmlformats.org/markup-compatibility/2006">
        <mc:Choice xmlns:p14="http://schemas.microsoft.com/office/powerpoint/2010/main" xmlns="" Requires="p14">
          <p:contentPart p14:bwMode="auto" r:id="rId3">
            <p14:nvContentPartPr>
              <p14:cNvPr id="1026" name="Ink 15"/>
              <p14:cNvContentPartPr>
                <a14:cpLocks xmlns:a14="http://schemas.microsoft.com/office/drawing/2010/main" noRot="1" noChangeAspect="1" noEditPoints="1" noChangeArrowheads="1" noChangeShapeType="1"/>
              </p14:cNvContentPartPr>
              <p14:nvPr/>
            </p14:nvContentPartPr>
            <p14:xfrm>
              <a:off x="428625" y="3632200"/>
              <a:ext cx="6840538" cy="2044700"/>
            </p14:xfrm>
          </p:contentPart>
        </mc:Choice>
        <mc:Fallback>
          <p:pic>
            <p:nvPicPr>
              <p:cNvPr id="1026" name="Ink 15"/>
              <p:cNvPicPr>
                <a:picLocks noRot="1" noChangeAspect="1" noEditPoints="1" noChangeArrowheads="1" noChangeShapeType="1"/>
              </p:cNvPicPr>
              <p:nvPr/>
            </p:nvPicPr>
            <p:blipFill>
              <a:blip r:embed="rId4" cstate="print"/>
              <a:stretch>
                <a:fillRect/>
              </a:stretch>
            </p:blipFill>
            <p:spPr>
              <a:xfrm>
                <a:off x="419265" y="3622840"/>
                <a:ext cx="6859258" cy="2063419"/>
              </a:xfrm>
              <a:prstGeom prst="rect">
                <a:avLst/>
              </a:prstGeom>
            </p:spPr>
          </p:pic>
        </mc:Fallback>
      </mc:AlternateContent>
      <mc:AlternateContent xmlns:mc="http://schemas.openxmlformats.org/markup-compatibility/2006">
        <mc:Choice xmlns:p14="http://schemas.microsoft.com/office/powerpoint/2010/main" xmlns="" Requires="p14">
          <p:contentPart p14:bwMode="auto" r:id="rId5">
            <p14:nvContentPartPr>
              <p14:cNvPr id="1027" name="Ink 16"/>
              <p14:cNvContentPartPr>
                <a14:cpLocks xmlns:a14="http://schemas.microsoft.com/office/drawing/2010/main" noRot="1" noChangeAspect="1" noEditPoints="1" noChangeArrowheads="1" noChangeShapeType="1"/>
              </p14:cNvContentPartPr>
              <p14:nvPr/>
            </p14:nvContentPartPr>
            <p14:xfrm>
              <a:off x="455613" y="5519738"/>
              <a:ext cx="2125662" cy="482600"/>
            </p14:xfrm>
          </p:contentPart>
        </mc:Choice>
        <mc:Fallback>
          <p:pic>
            <p:nvPicPr>
              <p:cNvPr id="1027" name="Ink 16"/>
              <p:cNvPicPr>
                <a:picLocks noRot="1" noChangeAspect="1" noEditPoints="1" noChangeArrowheads="1" noChangeShapeType="1"/>
              </p:cNvPicPr>
              <p:nvPr/>
            </p:nvPicPr>
            <p:blipFill>
              <a:blip r:embed="rId6" cstate="print"/>
              <a:stretch>
                <a:fillRect/>
              </a:stretch>
            </p:blipFill>
            <p:spPr>
              <a:xfrm>
                <a:off x="446254" y="5510381"/>
                <a:ext cx="2144381" cy="501314"/>
              </a:xfrm>
              <a:prstGeom prst="rect">
                <a:avLst/>
              </a:prstGeom>
            </p:spPr>
          </p:pic>
        </mc:Fallback>
      </mc:AlternateContent>
      <mc:AlternateContent xmlns:mc="http://schemas.openxmlformats.org/markup-compatibility/2006">
        <mc:Choice xmlns:p14="http://schemas.microsoft.com/office/powerpoint/2010/main" xmlns="" Requires="p14">
          <p:contentPart p14:bwMode="auto" r:id="rId7">
            <p14:nvContentPartPr>
              <p14:cNvPr id="1028" name="Ink 17"/>
              <p14:cNvContentPartPr>
                <a14:cpLocks xmlns:a14="http://schemas.microsoft.com/office/drawing/2010/main" noRot="1" noChangeAspect="1" noEditPoints="1" noChangeArrowheads="1" noChangeShapeType="1"/>
              </p14:cNvContentPartPr>
              <p14:nvPr/>
            </p14:nvContentPartPr>
            <p14:xfrm>
              <a:off x="4017963" y="2000250"/>
              <a:ext cx="4492625" cy="563563"/>
            </p14:xfrm>
          </p:contentPart>
        </mc:Choice>
        <mc:Fallback>
          <p:pic>
            <p:nvPicPr>
              <p:cNvPr id="1028" name="Ink 17"/>
              <p:cNvPicPr>
                <a:picLocks noRot="1" noChangeAspect="1" noEditPoints="1" noChangeArrowheads="1" noChangeShapeType="1"/>
              </p:cNvPicPr>
              <p:nvPr/>
            </p:nvPicPr>
            <p:blipFill>
              <a:blip r:embed="rId8" cstate="print"/>
              <a:stretch>
                <a:fillRect/>
              </a:stretch>
            </p:blipFill>
            <p:spPr>
              <a:xfrm>
                <a:off x="4008603" y="1990887"/>
                <a:ext cx="4511344" cy="582288"/>
              </a:xfrm>
              <a:prstGeom prst="rect">
                <a:avLst/>
              </a:prstGeom>
            </p:spPr>
          </p:pic>
        </mc:Fallback>
      </mc:AlternateContent>
    </p:spTree>
    <p:extLst>
      <p:ext uri="{BB962C8B-B14F-4D97-AF65-F5344CB8AC3E}">
        <p14:creationId xmlns:p14="http://schemas.microsoft.com/office/powerpoint/2010/main" xmlns="" val="3920455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2000"/>
                                        <p:tgtEl>
                                          <p:spTgt spid="1028"/>
                                        </p:tgtEl>
                                      </p:cBhvr>
                                    </p:animEffect>
                                  </p:childTnLst>
                                </p:cTn>
                              </p:par>
                              <p:par>
                                <p:cTn id="8" presetID="10" presetClass="entr" presetSubtype="0" fill="hold" nodeType="withEffect">
                                  <p:stCondLst>
                                    <p:cond delay="0"/>
                                  </p:stCondLst>
                                  <p:childTnLst>
                                    <p:set>
                                      <p:cBhvr>
                                        <p:cTn id="9" dur="1" fill="hold">
                                          <p:stCondLst>
                                            <p:cond delay="0"/>
                                          </p:stCondLst>
                                        </p:cTn>
                                        <p:tgtEl>
                                          <p:spTgt spid="1027"/>
                                        </p:tgtEl>
                                        <p:attrNameLst>
                                          <p:attrName>style.visibility</p:attrName>
                                        </p:attrNameLst>
                                      </p:cBhvr>
                                      <p:to>
                                        <p:strVal val="visible"/>
                                      </p:to>
                                    </p:set>
                                    <p:animEffect transition="in" filter="fade">
                                      <p:cBhvr>
                                        <p:cTn id="10" dur="2000"/>
                                        <p:tgtEl>
                                          <p:spTgt spid="1027"/>
                                        </p:tgtEl>
                                      </p:cBhvr>
                                    </p:animEffect>
                                  </p:childTnLst>
                                </p:cTn>
                              </p:par>
                              <p:par>
                                <p:cTn id="11" presetID="10"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fade">
                                      <p:cBhvr>
                                        <p:cTn id="13"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6"/>
          <p:cNvGrpSpPr>
            <a:grpSpLocks/>
          </p:cNvGrpSpPr>
          <p:nvPr/>
        </p:nvGrpSpPr>
        <p:grpSpPr bwMode="auto">
          <a:xfrm>
            <a:off x="752475" y="4679950"/>
            <a:ext cx="7953375" cy="1411288"/>
            <a:chOff x="752168" y="4694903"/>
            <a:chExt cx="7954295" cy="1410930"/>
          </a:xfrm>
        </p:grpSpPr>
        <p:sp>
          <p:nvSpPr>
            <p:cNvPr id="24" name="Rectangle 23"/>
            <p:cNvSpPr/>
            <p:nvPr/>
          </p:nvSpPr>
          <p:spPr>
            <a:xfrm>
              <a:off x="753756" y="4718710"/>
              <a:ext cx="7884437" cy="1387123"/>
            </a:xfrm>
            <a:prstGeom prst="rect">
              <a:avLst/>
            </a:prstGeom>
            <a:ln>
              <a:solidFill>
                <a:srgbClr val="FC7A5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33" name="TextBox 32"/>
            <p:cNvSpPr txBox="1"/>
            <p:nvPr/>
          </p:nvSpPr>
          <p:spPr>
            <a:xfrm rot="862976">
              <a:off x="752168" y="5678903"/>
              <a:ext cx="427087" cy="399949"/>
            </a:xfrm>
            <a:prstGeom prst="rect">
              <a:avLst/>
            </a:prstGeom>
            <a:noFill/>
          </p:spPr>
          <p:txBody>
            <a:bodyPr>
              <a:spAutoFit/>
            </a:bodyPr>
            <a:lstStyle/>
            <a:p>
              <a:pPr>
                <a:defRPr/>
              </a:pPr>
              <a:r>
                <a:rPr lang="en-GB" sz="2000" b="1" dirty="0">
                  <a:latin typeface="+mn-lt"/>
                </a:rPr>
                <a:t>?</a:t>
              </a:r>
            </a:p>
          </p:txBody>
        </p:sp>
        <p:sp>
          <p:nvSpPr>
            <p:cNvPr id="34" name="TextBox 33"/>
            <p:cNvSpPr txBox="1"/>
            <p:nvPr/>
          </p:nvSpPr>
          <p:spPr>
            <a:xfrm rot="20640955">
              <a:off x="815675" y="4694903"/>
              <a:ext cx="428675" cy="399949"/>
            </a:xfrm>
            <a:prstGeom prst="rect">
              <a:avLst/>
            </a:prstGeom>
            <a:noFill/>
          </p:spPr>
          <p:txBody>
            <a:bodyPr>
              <a:spAutoFit/>
            </a:bodyPr>
            <a:lstStyle/>
            <a:p>
              <a:pPr>
                <a:defRPr/>
              </a:pPr>
              <a:r>
                <a:rPr lang="en-GB" sz="2000" b="1" dirty="0">
                  <a:latin typeface="+mn-lt"/>
                </a:rPr>
                <a:t>?</a:t>
              </a:r>
            </a:p>
          </p:txBody>
        </p:sp>
        <p:sp>
          <p:nvSpPr>
            <p:cNvPr id="35" name="TextBox 34"/>
            <p:cNvSpPr txBox="1"/>
            <p:nvPr/>
          </p:nvSpPr>
          <p:spPr>
            <a:xfrm rot="20428027">
              <a:off x="8279377" y="5653510"/>
              <a:ext cx="427086" cy="399949"/>
            </a:xfrm>
            <a:prstGeom prst="rect">
              <a:avLst/>
            </a:prstGeom>
            <a:noFill/>
          </p:spPr>
          <p:txBody>
            <a:bodyPr>
              <a:spAutoFit/>
            </a:bodyPr>
            <a:lstStyle/>
            <a:p>
              <a:pPr>
                <a:defRPr/>
              </a:pPr>
              <a:r>
                <a:rPr lang="en-GB" sz="2000" b="1" dirty="0">
                  <a:latin typeface="+mn-lt"/>
                </a:rPr>
                <a:t>?</a:t>
              </a:r>
            </a:p>
          </p:txBody>
        </p:sp>
        <p:sp>
          <p:nvSpPr>
            <p:cNvPr id="36" name="TextBox 35"/>
            <p:cNvSpPr txBox="1"/>
            <p:nvPr/>
          </p:nvSpPr>
          <p:spPr>
            <a:xfrm rot="877379">
              <a:off x="8253974" y="4729819"/>
              <a:ext cx="428675" cy="399949"/>
            </a:xfrm>
            <a:prstGeom prst="rect">
              <a:avLst/>
            </a:prstGeom>
            <a:noFill/>
          </p:spPr>
          <p:txBody>
            <a:bodyPr>
              <a:spAutoFit/>
            </a:bodyPr>
            <a:lstStyle/>
            <a:p>
              <a:pPr>
                <a:defRPr/>
              </a:pPr>
              <a:r>
                <a:rPr lang="en-GB" sz="2000" b="1" dirty="0">
                  <a:latin typeface="+mn-lt"/>
                </a:rPr>
                <a:t>?</a:t>
              </a:r>
            </a:p>
          </p:txBody>
        </p:sp>
      </p:grpSp>
      <p:grpSp>
        <p:nvGrpSpPr>
          <p:cNvPr id="3" name="Group 18"/>
          <p:cNvGrpSpPr>
            <a:grpSpLocks/>
          </p:cNvGrpSpPr>
          <p:nvPr/>
        </p:nvGrpSpPr>
        <p:grpSpPr bwMode="auto">
          <a:xfrm>
            <a:off x="1590675" y="2547938"/>
            <a:ext cx="1565275" cy="957262"/>
            <a:chOff x="3597275" y="1739900"/>
            <a:chExt cx="1565034" cy="957001"/>
          </a:xfrm>
        </p:grpSpPr>
        <p:sp>
          <p:nvSpPr>
            <p:cNvPr id="13" name="Rounded Rectangular Callout 12"/>
            <p:cNvSpPr/>
            <p:nvPr/>
          </p:nvSpPr>
          <p:spPr bwMode="auto">
            <a:xfrm>
              <a:off x="3597275" y="1739900"/>
              <a:ext cx="1565034" cy="957001"/>
            </a:xfrm>
            <a:prstGeom prst="wedgeRoundRectCallout">
              <a:avLst>
                <a:gd name="adj1" fmla="val 31444"/>
                <a:gd name="adj2" fmla="val 63408"/>
                <a:gd name="adj3" fmla="val 16667"/>
              </a:avLst>
            </a:prstGeom>
            <a:solidFill>
              <a:srgbClr val="FF0000">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8" name="TextBox 7"/>
            <p:cNvSpPr txBox="1"/>
            <p:nvPr/>
          </p:nvSpPr>
          <p:spPr bwMode="auto">
            <a:xfrm>
              <a:off x="3694098" y="1784338"/>
              <a:ext cx="1417419" cy="831623"/>
            </a:xfrm>
            <a:prstGeom prst="rect">
              <a:avLst/>
            </a:prstGeom>
            <a:noFill/>
            <a:ln>
              <a:noFill/>
            </a:ln>
          </p:spPr>
          <p:txBody>
            <a:bodyPr>
              <a:spAutoFit/>
            </a:bodyPr>
            <a:lstStyle/>
            <a:p>
              <a:pPr>
                <a:defRPr/>
              </a:pPr>
              <a:r>
                <a:rPr lang="en-GB" sz="1600" dirty="0">
                  <a:latin typeface="+mn-lt"/>
                </a:rPr>
                <a:t>I don’t really see it that way</a:t>
              </a:r>
            </a:p>
          </p:txBody>
        </p:sp>
      </p:grpSp>
      <p:sp>
        <p:nvSpPr>
          <p:cNvPr id="16" name="Rounded Rectangular Callout 15"/>
          <p:cNvSpPr/>
          <p:nvPr/>
        </p:nvSpPr>
        <p:spPr bwMode="auto">
          <a:xfrm>
            <a:off x="803275" y="1420813"/>
            <a:ext cx="1558925" cy="823912"/>
          </a:xfrm>
          <a:prstGeom prst="wedgeRoundRectCallout">
            <a:avLst/>
          </a:prstGeom>
          <a:solidFill>
            <a:schemeClr val="accent1"/>
          </a:solidFill>
          <a:ln>
            <a:solidFill>
              <a:srgbClr val="FA410E">
                <a:alpha val="57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600" dirty="0">
                <a:solidFill>
                  <a:schemeClr val="tx1"/>
                </a:solidFill>
              </a:rPr>
              <a:t>Well maybe, but...</a:t>
            </a:r>
          </a:p>
        </p:txBody>
      </p:sp>
      <p:grpSp>
        <p:nvGrpSpPr>
          <p:cNvPr id="4" name="Group 18"/>
          <p:cNvGrpSpPr>
            <a:grpSpLocks/>
          </p:cNvGrpSpPr>
          <p:nvPr/>
        </p:nvGrpSpPr>
        <p:grpSpPr bwMode="auto">
          <a:xfrm>
            <a:off x="5651500" y="1393825"/>
            <a:ext cx="2058988" cy="920750"/>
            <a:chOff x="0" y="3085465"/>
            <a:chExt cx="2124775" cy="1052195"/>
          </a:xfrm>
        </p:grpSpPr>
        <p:sp>
          <p:nvSpPr>
            <p:cNvPr id="5" name="Rounded Rectangular Callout 4"/>
            <p:cNvSpPr/>
            <p:nvPr/>
          </p:nvSpPr>
          <p:spPr bwMode="auto">
            <a:xfrm>
              <a:off x="0" y="3085465"/>
              <a:ext cx="2124775" cy="1052195"/>
            </a:xfrm>
            <a:prstGeom prst="wedgeRoundRectCallout">
              <a:avLst/>
            </a:prstGeom>
            <a:solidFill>
              <a:schemeClr val="accent1"/>
            </a:solidFill>
            <a:ln>
              <a:solidFill>
                <a:srgbClr val="FA410E">
                  <a:alpha val="57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1" name="Rectangle 10"/>
            <p:cNvSpPr/>
            <p:nvPr/>
          </p:nvSpPr>
          <p:spPr>
            <a:xfrm>
              <a:off x="62252" y="3152588"/>
              <a:ext cx="2016652" cy="847198"/>
            </a:xfrm>
            <a:prstGeom prst="rect">
              <a:avLst/>
            </a:prstGeom>
          </p:spPr>
          <p:txBody>
            <a:bodyPr>
              <a:spAutoFit/>
            </a:bodyPr>
            <a:lstStyle/>
            <a:p>
              <a:pPr>
                <a:defRPr/>
              </a:pPr>
              <a:r>
                <a:rPr lang="en-GB" sz="1600" dirty="0">
                  <a:latin typeface="+mn-lt"/>
                </a:rPr>
                <a:t>I’m afraid I don’t completely agree with you</a:t>
              </a:r>
            </a:p>
          </p:txBody>
        </p:sp>
      </p:grpSp>
      <p:grpSp>
        <p:nvGrpSpPr>
          <p:cNvPr id="6" name="Group 19"/>
          <p:cNvGrpSpPr>
            <a:grpSpLocks/>
          </p:cNvGrpSpPr>
          <p:nvPr/>
        </p:nvGrpSpPr>
        <p:grpSpPr bwMode="auto">
          <a:xfrm>
            <a:off x="3246438" y="1325563"/>
            <a:ext cx="1385887" cy="1006475"/>
            <a:chOff x="4998085" y="3134678"/>
            <a:chExt cx="1692275" cy="964882"/>
          </a:xfrm>
        </p:grpSpPr>
        <p:sp>
          <p:nvSpPr>
            <p:cNvPr id="18" name="Rounded Rectangular Callout 17"/>
            <p:cNvSpPr/>
            <p:nvPr/>
          </p:nvSpPr>
          <p:spPr bwMode="auto">
            <a:xfrm>
              <a:off x="4998085" y="3134678"/>
              <a:ext cx="1692275" cy="964882"/>
            </a:xfrm>
            <a:prstGeom prst="wedgeRoundRectCallout">
              <a:avLst>
                <a:gd name="adj1" fmla="val 31444"/>
                <a:gd name="adj2" fmla="val 63408"/>
                <a:gd name="adj3" fmla="val 16667"/>
              </a:avLst>
            </a:prstGeom>
            <a:solidFill>
              <a:srgbClr val="FF0000">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0" name="TextBox 9"/>
            <p:cNvSpPr txBox="1"/>
            <p:nvPr/>
          </p:nvSpPr>
          <p:spPr bwMode="auto">
            <a:xfrm>
              <a:off x="5110516" y="3171204"/>
              <a:ext cx="1488737" cy="520488"/>
            </a:xfrm>
            <a:prstGeom prst="rect">
              <a:avLst/>
            </a:prstGeom>
            <a:noFill/>
            <a:ln>
              <a:noFill/>
            </a:ln>
          </p:spPr>
          <p:txBody>
            <a:bodyPr>
              <a:spAutoFit/>
            </a:bodyPr>
            <a:lstStyle/>
            <a:p>
              <a:pPr algn="ctr">
                <a:defRPr/>
              </a:pPr>
              <a:r>
                <a:rPr lang="en-GB" sz="1600" dirty="0">
                  <a:latin typeface="+mn-lt"/>
                </a:rPr>
                <a:t>The problem is that…</a:t>
              </a:r>
            </a:p>
          </p:txBody>
        </p:sp>
      </p:grpSp>
      <p:grpSp>
        <p:nvGrpSpPr>
          <p:cNvPr id="9" name="Group 20"/>
          <p:cNvGrpSpPr>
            <a:grpSpLocks/>
          </p:cNvGrpSpPr>
          <p:nvPr/>
        </p:nvGrpSpPr>
        <p:grpSpPr bwMode="auto">
          <a:xfrm>
            <a:off x="6165850" y="2595563"/>
            <a:ext cx="1638300" cy="965200"/>
            <a:chOff x="4953000" y="5024438"/>
            <a:chExt cx="1699260" cy="964882"/>
          </a:xfrm>
        </p:grpSpPr>
        <p:sp>
          <p:nvSpPr>
            <p:cNvPr id="17" name="Rounded Rectangular Callout 16"/>
            <p:cNvSpPr/>
            <p:nvPr/>
          </p:nvSpPr>
          <p:spPr bwMode="auto">
            <a:xfrm>
              <a:off x="4953000" y="5024438"/>
              <a:ext cx="1699260" cy="964882"/>
            </a:xfrm>
            <a:prstGeom prst="wedgeRoundRectCallout">
              <a:avLst>
                <a:gd name="adj1" fmla="val 31444"/>
                <a:gd name="adj2" fmla="val 63408"/>
                <a:gd name="adj3" fmla="val 16667"/>
              </a:avLst>
            </a:prstGeom>
            <a:solidFill>
              <a:srgbClr val="FF0000">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7" name="TextBox 6"/>
            <p:cNvSpPr txBox="1"/>
            <p:nvPr/>
          </p:nvSpPr>
          <p:spPr bwMode="auto">
            <a:xfrm>
              <a:off x="5035328" y="5060938"/>
              <a:ext cx="1570828" cy="680814"/>
            </a:xfrm>
            <a:prstGeom prst="rect">
              <a:avLst/>
            </a:prstGeom>
            <a:noFill/>
            <a:ln>
              <a:noFill/>
            </a:ln>
          </p:spPr>
          <p:txBody>
            <a:bodyPr>
              <a:spAutoFit/>
            </a:bodyPr>
            <a:lstStyle/>
            <a:p>
              <a:pPr algn="ctr">
                <a:defRPr/>
              </a:pPr>
              <a:r>
                <a:rPr lang="en-GB" sz="1600" dirty="0">
                  <a:latin typeface="+mn-lt"/>
                </a:rPr>
                <a:t>I agree with you up to a point…</a:t>
              </a:r>
            </a:p>
          </p:txBody>
        </p:sp>
      </p:grpSp>
      <p:grpSp>
        <p:nvGrpSpPr>
          <p:cNvPr id="12" name="Group 19"/>
          <p:cNvGrpSpPr>
            <a:grpSpLocks/>
          </p:cNvGrpSpPr>
          <p:nvPr/>
        </p:nvGrpSpPr>
        <p:grpSpPr bwMode="auto">
          <a:xfrm>
            <a:off x="3987800" y="2620963"/>
            <a:ext cx="1633538" cy="971550"/>
            <a:chOff x="866850" y="1957388"/>
            <a:chExt cx="1633538" cy="971007"/>
          </a:xfrm>
        </p:grpSpPr>
        <p:sp>
          <p:nvSpPr>
            <p:cNvPr id="15" name="Rounded Rectangular Callout 14"/>
            <p:cNvSpPr/>
            <p:nvPr/>
          </p:nvSpPr>
          <p:spPr bwMode="auto">
            <a:xfrm>
              <a:off x="952575" y="1957388"/>
              <a:ext cx="1524000" cy="971007"/>
            </a:xfrm>
            <a:prstGeom prst="wedgeRoundRectCallout">
              <a:avLst/>
            </a:prstGeom>
            <a:solidFill>
              <a:schemeClr val="accent1"/>
            </a:solidFill>
            <a:ln>
              <a:solidFill>
                <a:srgbClr val="FA410E">
                  <a:alpha val="57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2" name="TextBox 21"/>
            <p:cNvSpPr txBox="1"/>
            <p:nvPr/>
          </p:nvSpPr>
          <p:spPr bwMode="auto">
            <a:xfrm>
              <a:off x="866850" y="2014506"/>
              <a:ext cx="1633538" cy="831385"/>
            </a:xfrm>
            <a:prstGeom prst="rect">
              <a:avLst/>
            </a:prstGeom>
            <a:noFill/>
            <a:ln>
              <a:noFill/>
            </a:ln>
          </p:spPr>
          <p:txBody>
            <a:bodyPr>
              <a:spAutoFit/>
            </a:bodyPr>
            <a:lstStyle/>
            <a:p>
              <a:pPr algn="ctr">
                <a:defRPr/>
              </a:pPr>
              <a:r>
                <a:rPr lang="en-GB" sz="1600" dirty="0">
                  <a:latin typeface="+mn-lt"/>
                </a:rPr>
                <a:t>I’m sorry but I can’t agree </a:t>
              </a:r>
            </a:p>
            <a:p>
              <a:pPr algn="ctr">
                <a:defRPr/>
              </a:pPr>
              <a:r>
                <a:rPr lang="en-GB" sz="1600" dirty="0">
                  <a:latin typeface="+mn-lt"/>
                </a:rPr>
                <a:t>with you</a:t>
              </a:r>
            </a:p>
          </p:txBody>
        </p:sp>
      </p:grpSp>
      <p:sp>
        <p:nvSpPr>
          <p:cNvPr id="25" name="TextBox 24"/>
          <p:cNvSpPr txBox="1"/>
          <p:nvPr/>
        </p:nvSpPr>
        <p:spPr>
          <a:xfrm>
            <a:off x="973138" y="4926013"/>
            <a:ext cx="7359650" cy="830262"/>
          </a:xfrm>
          <a:prstGeom prst="rect">
            <a:avLst/>
          </a:prstGeom>
          <a:noFill/>
        </p:spPr>
        <p:txBody>
          <a:bodyPr>
            <a:spAutoFit/>
          </a:bodyPr>
          <a:lstStyle/>
          <a:p>
            <a:pPr algn="ctr">
              <a:defRPr/>
            </a:pPr>
            <a:r>
              <a:rPr lang="en-GB" sz="2400" dirty="0">
                <a:latin typeface="+mn-lt"/>
              </a:rPr>
              <a:t>All people caught stealing from a company </a:t>
            </a:r>
          </a:p>
          <a:p>
            <a:pPr algn="ctr">
              <a:defRPr/>
            </a:pPr>
            <a:r>
              <a:rPr lang="en-GB" sz="2400" dirty="0">
                <a:latin typeface="+mn-lt"/>
              </a:rPr>
              <a:t>should go to jail</a:t>
            </a:r>
          </a:p>
        </p:txBody>
      </p:sp>
      <p:sp>
        <p:nvSpPr>
          <p:cNvPr id="26" name="TextBox 25"/>
          <p:cNvSpPr txBox="1"/>
          <p:nvPr/>
        </p:nvSpPr>
        <p:spPr>
          <a:xfrm>
            <a:off x="1103313" y="5165725"/>
            <a:ext cx="7359650" cy="461963"/>
          </a:xfrm>
          <a:prstGeom prst="rect">
            <a:avLst/>
          </a:prstGeom>
          <a:noFill/>
        </p:spPr>
        <p:txBody>
          <a:bodyPr>
            <a:spAutoFit/>
          </a:bodyPr>
          <a:lstStyle/>
          <a:p>
            <a:pPr algn="ctr">
              <a:defRPr/>
            </a:pPr>
            <a:r>
              <a:rPr lang="en-GB" sz="2400" dirty="0">
                <a:latin typeface="+mn-lt"/>
              </a:rPr>
              <a:t>All people have the right to work flexi-time</a:t>
            </a:r>
          </a:p>
        </p:txBody>
      </p:sp>
      <p:sp>
        <p:nvSpPr>
          <p:cNvPr id="27" name="TextBox 26"/>
          <p:cNvSpPr txBox="1"/>
          <p:nvPr/>
        </p:nvSpPr>
        <p:spPr>
          <a:xfrm>
            <a:off x="1036638" y="4989513"/>
            <a:ext cx="7359650" cy="831850"/>
          </a:xfrm>
          <a:prstGeom prst="rect">
            <a:avLst/>
          </a:prstGeom>
          <a:noFill/>
        </p:spPr>
        <p:txBody>
          <a:bodyPr>
            <a:spAutoFit/>
          </a:bodyPr>
          <a:lstStyle/>
          <a:p>
            <a:pPr algn="ctr">
              <a:defRPr/>
            </a:pPr>
            <a:r>
              <a:rPr lang="en-GB" sz="2400" dirty="0">
                <a:latin typeface="+mn-lt"/>
              </a:rPr>
              <a:t>All employees should be entitled to a free meal at work</a:t>
            </a:r>
          </a:p>
        </p:txBody>
      </p:sp>
      <p:sp>
        <p:nvSpPr>
          <p:cNvPr id="28" name="TextBox 27"/>
          <p:cNvSpPr txBox="1"/>
          <p:nvPr/>
        </p:nvSpPr>
        <p:spPr>
          <a:xfrm>
            <a:off x="1096963" y="5005388"/>
            <a:ext cx="7358062" cy="830262"/>
          </a:xfrm>
          <a:prstGeom prst="rect">
            <a:avLst/>
          </a:prstGeom>
          <a:noFill/>
        </p:spPr>
        <p:txBody>
          <a:bodyPr>
            <a:spAutoFit/>
          </a:bodyPr>
          <a:lstStyle/>
          <a:p>
            <a:pPr algn="ctr">
              <a:defRPr/>
            </a:pPr>
            <a:r>
              <a:rPr lang="en-GB" sz="2400" dirty="0">
                <a:latin typeface="+mn-lt"/>
              </a:rPr>
              <a:t>Companies should pay for employee gym membership</a:t>
            </a:r>
          </a:p>
        </p:txBody>
      </p:sp>
      <p:sp>
        <p:nvSpPr>
          <p:cNvPr id="29" name="TextBox 28"/>
          <p:cNvSpPr txBox="1"/>
          <p:nvPr/>
        </p:nvSpPr>
        <p:spPr>
          <a:xfrm>
            <a:off x="1081088" y="4960938"/>
            <a:ext cx="7359650" cy="830262"/>
          </a:xfrm>
          <a:prstGeom prst="rect">
            <a:avLst/>
          </a:prstGeom>
          <a:noFill/>
        </p:spPr>
        <p:txBody>
          <a:bodyPr>
            <a:spAutoFit/>
          </a:bodyPr>
          <a:lstStyle/>
          <a:p>
            <a:pPr algn="ctr">
              <a:defRPr/>
            </a:pPr>
            <a:r>
              <a:rPr lang="en-GB" sz="2400" dirty="0">
                <a:latin typeface="+mn-lt"/>
              </a:rPr>
              <a:t>The last person to be hired should be the first person to be fired</a:t>
            </a:r>
          </a:p>
        </p:txBody>
      </p:sp>
      <p:grpSp>
        <p:nvGrpSpPr>
          <p:cNvPr id="14" name="Group 31"/>
          <p:cNvGrpSpPr>
            <a:grpSpLocks/>
          </p:cNvGrpSpPr>
          <p:nvPr/>
        </p:nvGrpSpPr>
        <p:grpSpPr bwMode="auto">
          <a:xfrm>
            <a:off x="758825" y="1981200"/>
            <a:ext cx="7885113" cy="1385888"/>
            <a:chOff x="759378" y="1981200"/>
            <a:chExt cx="7884160" cy="1386349"/>
          </a:xfrm>
        </p:grpSpPr>
        <p:sp>
          <p:nvSpPr>
            <p:cNvPr id="30" name="Rectangle 29"/>
            <p:cNvSpPr/>
            <p:nvPr/>
          </p:nvSpPr>
          <p:spPr>
            <a:xfrm>
              <a:off x="759378" y="1981200"/>
              <a:ext cx="7884160" cy="1386349"/>
            </a:xfrm>
            <a:prstGeom prst="rect">
              <a:avLst/>
            </a:prstGeom>
            <a:ln>
              <a:solidFill>
                <a:srgbClr val="FC7A5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31" name="TextBox 30"/>
            <p:cNvSpPr txBox="1"/>
            <p:nvPr/>
          </p:nvSpPr>
          <p:spPr>
            <a:xfrm>
              <a:off x="1135571" y="2255929"/>
              <a:ext cx="7123839" cy="708261"/>
            </a:xfrm>
            <a:prstGeom prst="rect">
              <a:avLst/>
            </a:prstGeom>
            <a:noFill/>
          </p:spPr>
          <p:txBody>
            <a:bodyPr>
              <a:spAutoFit/>
            </a:bodyPr>
            <a:lstStyle/>
            <a:p>
              <a:pPr algn="ctr">
                <a:defRPr/>
              </a:pPr>
              <a:r>
                <a:rPr lang="en-GB" sz="4000" b="1" dirty="0">
                  <a:latin typeface="+mj-lt"/>
                </a:rPr>
                <a:t>What do you think?</a:t>
              </a:r>
            </a:p>
          </p:txBody>
        </p:sp>
      </p:grpSp>
    </p:spTree>
    <p:extLst>
      <p:ext uri="{BB962C8B-B14F-4D97-AF65-F5344CB8AC3E}">
        <p14:creationId xmlns:p14="http://schemas.microsoft.com/office/powerpoint/2010/main" xmlns="" val="39815960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xit" presetSubtype="8" fill="hold" nodeType="clickEffect">
                                  <p:stCondLst>
                                    <p:cond delay="0"/>
                                  </p:stCondLst>
                                  <p:childTnLst>
                                    <p:animEffect transition="out" filter="wipe(left)">
                                      <p:cBhvr>
                                        <p:cTn id="12" dur="500"/>
                                        <p:tgtEl>
                                          <p:spTgt spid="14"/>
                                        </p:tgtEl>
                                      </p:cBhvr>
                                    </p:animEffect>
                                    <p:set>
                                      <p:cBhvr>
                                        <p:cTn id="13" dur="1" fill="hold">
                                          <p:stCondLst>
                                            <p:cond delay="499"/>
                                          </p:stCondLst>
                                        </p:cTn>
                                        <p:tgtEl>
                                          <p:spTgt spid="14"/>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nodeType="clickEffect">
                                  <p:stCondLst>
                                    <p:cond delay="0"/>
                                  </p:stCondLst>
                                  <p:childTnLst>
                                    <p:set>
                                      <p:cBhvr>
                                        <p:cTn id="41" dur="1" fill="hold">
                                          <p:stCondLst>
                                            <p:cond delay="0"/>
                                          </p:stCondLst>
                                        </p:cTn>
                                        <p:tgtEl>
                                          <p:spTgt spid="2"/>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27" presetClass="entr" presetSubtype="0" fill="hold" grpId="0" nodeType="clickEffect">
                                  <p:stCondLst>
                                    <p:cond delay="0"/>
                                  </p:stCondLst>
                                  <p:iterate type="lt">
                                    <p:tmPct val="50000"/>
                                  </p:iterate>
                                  <p:childTnLst>
                                    <p:set>
                                      <p:cBhvr>
                                        <p:cTn id="45" dur="1" fill="hold">
                                          <p:stCondLst>
                                            <p:cond delay="0"/>
                                          </p:stCondLst>
                                        </p:cTn>
                                        <p:tgtEl>
                                          <p:spTgt spid="26"/>
                                        </p:tgtEl>
                                        <p:attrNameLst>
                                          <p:attrName>style.visibility</p:attrName>
                                        </p:attrNameLst>
                                      </p:cBhvr>
                                      <p:to>
                                        <p:strVal val="visible"/>
                                      </p:to>
                                    </p:set>
                                    <p:anim calcmode="discrete" valueType="clr">
                                      <p:cBhvr override="childStyle">
                                        <p:cTn id="46" dur="80"/>
                                        <p:tgtEl>
                                          <p:spTgt spid="26"/>
                                        </p:tgtEl>
                                        <p:attrNameLst>
                                          <p:attrName>style.color</p:attrName>
                                        </p:attrNameLst>
                                      </p:cBhvr>
                                      <p:tavLst>
                                        <p:tav tm="0">
                                          <p:val>
                                            <p:clrVal>
                                              <a:schemeClr val="accent2"/>
                                            </p:clrVal>
                                          </p:val>
                                        </p:tav>
                                        <p:tav tm="50000">
                                          <p:val>
                                            <p:clrVal>
                                              <a:schemeClr val="hlink"/>
                                            </p:clrVal>
                                          </p:val>
                                        </p:tav>
                                      </p:tavLst>
                                    </p:anim>
                                    <p:anim calcmode="discrete" valueType="clr">
                                      <p:cBhvr>
                                        <p:cTn id="47" dur="80"/>
                                        <p:tgtEl>
                                          <p:spTgt spid="26"/>
                                        </p:tgtEl>
                                        <p:attrNameLst>
                                          <p:attrName>fillcolor</p:attrName>
                                        </p:attrNameLst>
                                      </p:cBhvr>
                                      <p:tavLst>
                                        <p:tav tm="0">
                                          <p:val>
                                            <p:clrVal>
                                              <a:schemeClr val="accent2"/>
                                            </p:clrVal>
                                          </p:val>
                                        </p:tav>
                                        <p:tav tm="50000">
                                          <p:val>
                                            <p:clrVal>
                                              <a:schemeClr val="hlink"/>
                                            </p:clrVal>
                                          </p:val>
                                        </p:tav>
                                      </p:tavLst>
                                    </p:anim>
                                    <p:set>
                                      <p:cBhvr>
                                        <p:cTn id="48" dur="80"/>
                                        <p:tgtEl>
                                          <p:spTgt spid="26"/>
                                        </p:tgtEl>
                                        <p:attrNameLst>
                                          <p:attrName>fill.type</p:attrName>
                                        </p:attrNameLst>
                                      </p:cBhvr>
                                      <p:to>
                                        <p:strVal val="solid"/>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xit" presetSubtype="8" fill="hold" nodeType="clickEffect">
                                  <p:stCondLst>
                                    <p:cond delay="0"/>
                                  </p:stCondLst>
                                  <p:iterate type="lt">
                                    <p:tmPct val="0"/>
                                  </p:iterate>
                                  <p:childTnLst>
                                    <p:animEffect transition="out" filter="wipe(left)">
                                      <p:cBhvr>
                                        <p:cTn id="52" dur="2000"/>
                                        <p:tgtEl>
                                          <p:spTgt spid="26"/>
                                        </p:tgtEl>
                                      </p:cBhvr>
                                    </p:animEffect>
                                    <p:set>
                                      <p:cBhvr>
                                        <p:cTn id="53" dur="1" fill="hold">
                                          <p:stCondLst>
                                            <p:cond delay="1999"/>
                                          </p:stCondLst>
                                        </p:cTn>
                                        <p:tgtEl>
                                          <p:spTgt spid="26"/>
                                        </p:tgtEl>
                                        <p:attrNameLst>
                                          <p:attrName>style.visibility</p:attrName>
                                        </p:attrNameLst>
                                      </p:cBhvr>
                                      <p:to>
                                        <p:strVal val="hidden"/>
                                      </p:to>
                                    </p:set>
                                  </p:childTnLst>
                                </p:cTn>
                              </p:par>
                            </p:childTnLst>
                          </p:cTn>
                        </p:par>
                      </p:childTnLst>
                    </p:cTn>
                  </p:par>
                  <p:par>
                    <p:cTn id="54" fill="hold" nodeType="clickPar">
                      <p:stCondLst>
                        <p:cond delay="indefinite"/>
                      </p:stCondLst>
                      <p:childTnLst>
                        <p:par>
                          <p:cTn id="55" fill="hold" nodeType="withGroup">
                            <p:stCondLst>
                              <p:cond delay="0"/>
                            </p:stCondLst>
                            <p:childTnLst>
                              <p:par>
                                <p:cTn id="56" presetID="27" presetClass="entr" presetSubtype="0" fill="hold" nodeType="clickEffect">
                                  <p:stCondLst>
                                    <p:cond delay="0"/>
                                  </p:stCondLst>
                                  <p:iterate type="lt">
                                    <p:tmPct val="50000"/>
                                  </p:iterate>
                                  <p:childTnLst>
                                    <p:set>
                                      <p:cBhvr>
                                        <p:cTn id="57" dur="1" fill="hold">
                                          <p:stCondLst>
                                            <p:cond delay="0"/>
                                          </p:stCondLst>
                                        </p:cTn>
                                        <p:tgtEl>
                                          <p:spTgt spid="28"/>
                                        </p:tgtEl>
                                        <p:attrNameLst>
                                          <p:attrName>style.visibility</p:attrName>
                                        </p:attrNameLst>
                                      </p:cBhvr>
                                      <p:to>
                                        <p:strVal val="visible"/>
                                      </p:to>
                                    </p:set>
                                    <p:anim calcmode="discrete" valueType="clr">
                                      <p:cBhvr override="childStyle">
                                        <p:cTn id="58" dur="80"/>
                                        <p:tgtEl>
                                          <p:spTgt spid="28"/>
                                        </p:tgtEl>
                                        <p:attrNameLst>
                                          <p:attrName>style.color</p:attrName>
                                        </p:attrNameLst>
                                      </p:cBhvr>
                                      <p:tavLst>
                                        <p:tav tm="0">
                                          <p:val>
                                            <p:clrVal>
                                              <a:schemeClr val="accent2"/>
                                            </p:clrVal>
                                          </p:val>
                                        </p:tav>
                                        <p:tav tm="50000">
                                          <p:val>
                                            <p:clrVal>
                                              <a:schemeClr val="hlink"/>
                                            </p:clrVal>
                                          </p:val>
                                        </p:tav>
                                      </p:tavLst>
                                    </p:anim>
                                    <p:anim calcmode="discrete" valueType="clr">
                                      <p:cBhvr>
                                        <p:cTn id="59" dur="80"/>
                                        <p:tgtEl>
                                          <p:spTgt spid="28"/>
                                        </p:tgtEl>
                                        <p:attrNameLst>
                                          <p:attrName>fillcolor</p:attrName>
                                        </p:attrNameLst>
                                      </p:cBhvr>
                                      <p:tavLst>
                                        <p:tav tm="0">
                                          <p:val>
                                            <p:clrVal>
                                              <a:schemeClr val="accent2"/>
                                            </p:clrVal>
                                          </p:val>
                                        </p:tav>
                                        <p:tav tm="50000">
                                          <p:val>
                                            <p:clrVal>
                                              <a:schemeClr val="hlink"/>
                                            </p:clrVal>
                                          </p:val>
                                        </p:tav>
                                      </p:tavLst>
                                    </p:anim>
                                    <p:set>
                                      <p:cBhvr>
                                        <p:cTn id="60" dur="80"/>
                                        <p:tgtEl>
                                          <p:spTgt spid="28"/>
                                        </p:tgtEl>
                                        <p:attrNameLst>
                                          <p:attrName>fill.type</p:attrName>
                                        </p:attrNameLst>
                                      </p:cBhvr>
                                      <p:to>
                                        <p:strVal val="solid"/>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22" presetClass="exit" presetSubtype="8" fill="hold" nodeType="clickEffect">
                                  <p:stCondLst>
                                    <p:cond delay="0"/>
                                  </p:stCondLst>
                                  <p:iterate type="lt">
                                    <p:tmPct val="0"/>
                                  </p:iterate>
                                  <p:childTnLst>
                                    <p:animEffect transition="out" filter="wipe(left)">
                                      <p:cBhvr>
                                        <p:cTn id="64" dur="2000"/>
                                        <p:tgtEl>
                                          <p:spTgt spid="28"/>
                                        </p:tgtEl>
                                      </p:cBhvr>
                                    </p:animEffect>
                                    <p:set>
                                      <p:cBhvr>
                                        <p:cTn id="65" dur="1" fill="hold">
                                          <p:stCondLst>
                                            <p:cond delay="1999"/>
                                          </p:stCondLst>
                                        </p:cTn>
                                        <p:tgtEl>
                                          <p:spTgt spid="28"/>
                                        </p:tgtEl>
                                        <p:attrNameLst>
                                          <p:attrName>style.visibility</p:attrName>
                                        </p:attrNameLst>
                                      </p:cBhvr>
                                      <p:to>
                                        <p:strVal val="hidden"/>
                                      </p:to>
                                    </p:set>
                                  </p:childTnLst>
                                </p:cTn>
                              </p:par>
                            </p:childTnLst>
                          </p:cTn>
                        </p:par>
                      </p:childTnLst>
                    </p:cTn>
                  </p:par>
                  <p:par>
                    <p:cTn id="66" fill="hold" nodeType="clickPar">
                      <p:stCondLst>
                        <p:cond delay="indefinite"/>
                      </p:stCondLst>
                      <p:childTnLst>
                        <p:par>
                          <p:cTn id="67" fill="hold" nodeType="withGroup">
                            <p:stCondLst>
                              <p:cond delay="0"/>
                            </p:stCondLst>
                            <p:childTnLst>
                              <p:par>
                                <p:cTn id="68" presetID="27" presetClass="entr" presetSubtype="0" fill="hold" grpId="0" nodeType="clickEffect">
                                  <p:stCondLst>
                                    <p:cond delay="0"/>
                                  </p:stCondLst>
                                  <p:iterate type="lt">
                                    <p:tmPct val="50000"/>
                                  </p:iterate>
                                  <p:childTnLst>
                                    <p:set>
                                      <p:cBhvr>
                                        <p:cTn id="69" dur="1" fill="hold">
                                          <p:stCondLst>
                                            <p:cond delay="0"/>
                                          </p:stCondLst>
                                        </p:cTn>
                                        <p:tgtEl>
                                          <p:spTgt spid="25"/>
                                        </p:tgtEl>
                                        <p:attrNameLst>
                                          <p:attrName>style.visibility</p:attrName>
                                        </p:attrNameLst>
                                      </p:cBhvr>
                                      <p:to>
                                        <p:strVal val="visible"/>
                                      </p:to>
                                    </p:set>
                                    <p:anim calcmode="discrete" valueType="clr">
                                      <p:cBhvr override="childStyle">
                                        <p:cTn id="70" dur="80"/>
                                        <p:tgtEl>
                                          <p:spTgt spid="25"/>
                                        </p:tgtEl>
                                        <p:attrNameLst>
                                          <p:attrName>style.color</p:attrName>
                                        </p:attrNameLst>
                                      </p:cBhvr>
                                      <p:tavLst>
                                        <p:tav tm="0">
                                          <p:val>
                                            <p:clrVal>
                                              <a:schemeClr val="accent2"/>
                                            </p:clrVal>
                                          </p:val>
                                        </p:tav>
                                        <p:tav tm="50000">
                                          <p:val>
                                            <p:clrVal>
                                              <a:schemeClr val="hlink"/>
                                            </p:clrVal>
                                          </p:val>
                                        </p:tav>
                                      </p:tavLst>
                                    </p:anim>
                                    <p:anim calcmode="discrete" valueType="clr">
                                      <p:cBhvr>
                                        <p:cTn id="71" dur="80"/>
                                        <p:tgtEl>
                                          <p:spTgt spid="25"/>
                                        </p:tgtEl>
                                        <p:attrNameLst>
                                          <p:attrName>fillcolor</p:attrName>
                                        </p:attrNameLst>
                                      </p:cBhvr>
                                      <p:tavLst>
                                        <p:tav tm="0">
                                          <p:val>
                                            <p:clrVal>
                                              <a:schemeClr val="accent2"/>
                                            </p:clrVal>
                                          </p:val>
                                        </p:tav>
                                        <p:tav tm="50000">
                                          <p:val>
                                            <p:clrVal>
                                              <a:schemeClr val="hlink"/>
                                            </p:clrVal>
                                          </p:val>
                                        </p:tav>
                                      </p:tavLst>
                                    </p:anim>
                                    <p:set>
                                      <p:cBhvr>
                                        <p:cTn id="72" dur="80"/>
                                        <p:tgtEl>
                                          <p:spTgt spid="25"/>
                                        </p:tgtEl>
                                        <p:attrNameLst>
                                          <p:attrName>fill.type</p:attrName>
                                        </p:attrNameLst>
                                      </p:cBhvr>
                                      <p:to>
                                        <p:strVal val="solid"/>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22" presetClass="exit" presetSubtype="8" fill="hold" grpId="1" nodeType="clickEffect">
                                  <p:stCondLst>
                                    <p:cond delay="0"/>
                                  </p:stCondLst>
                                  <p:iterate type="lt">
                                    <p:tmPct val="0"/>
                                  </p:iterate>
                                  <p:childTnLst>
                                    <p:animEffect transition="out" filter="wipe(left)">
                                      <p:cBhvr>
                                        <p:cTn id="76" dur="2000"/>
                                        <p:tgtEl>
                                          <p:spTgt spid="25"/>
                                        </p:tgtEl>
                                      </p:cBhvr>
                                    </p:animEffect>
                                    <p:set>
                                      <p:cBhvr>
                                        <p:cTn id="77" dur="1" fill="hold">
                                          <p:stCondLst>
                                            <p:cond delay="1999"/>
                                          </p:stCondLst>
                                        </p:cTn>
                                        <p:tgtEl>
                                          <p:spTgt spid="25"/>
                                        </p:tgtEl>
                                        <p:attrNameLst>
                                          <p:attrName>style.visibility</p:attrName>
                                        </p:attrNameLst>
                                      </p:cBhvr>
                                      <p:to>
                                        <p:strVal val="hidden"/>
                                      </p:to>
                                    </p:set>
                                  </p:childTnLst>
                                </p:cTn>
                              </p:par>
                            </p:childTnLst>
                          </p:cTn>
                        </p:par>
                      </p:childTnLst>
                    </p:cTn>
                  </p:par>
                  <p:par>
                    <p:cTn id="78" fill="hold" nodeType="clickPar">
                      <p:stCondLst>
                        <p:cond delay="indefinite"/>
                      </p:stCondLst>
                      <p:childTnLst>
                        <p:par>
                          <p:cTn id="79" fill="hold" nodeType="withGroup">
                            <p:stCondLst>
                              <p:cond delay="0"/>
                            </p:stCondLst>
                            <p:childTnLst>
                              <p:par>
                                <p:cTn id="80" presetID="27" presetClass="entr" presetSubtype="0" fill="hold" grpId="0" nodeType="clickEffect">
                                  <p:stCondLst>
                                    <p:cond delay="0"/>
                                  </p:stCondLst>
                                  <p:iterate type="lt">
                                    <p:tmPct val="50000"/>
                                  </p:iterate>
                                  <p:childTnLst>
                                    <p:set>
                                      <p:cBhvr>
                                        <p:cTn id="81" dur="1" fill="hold">
                                          <p:stCondLst>
                                            <p:cond delay="0"/>
                                          </p:stCondLst>
                                        </p:cTn>
                                        <p:tgtEl>
                                          <p:spTgt spid="27"/>
                                        </p:tgtEl>
                                        <p:attrNameLst>
                                          <p:attrName>style.visibility</p:attrName>
                                        </p:attrNameLst>
                                      </p:cBhvr>
                                      <p:to>
                                        <p:strVal val="visible"/>
                                      </p:to>
                                    </p:set>
                                    <p:anim calcmode="discrete" valueType="clr">
                                      <p:cBhvr override="childStyle">
                                        <p:cTn id="82" dur="80"/>
                                        <p:tgtEl>
                                          <p:spTgt spid="27"/>
                                        </p:tgtEl>
                                        <p:attrNameLst>
                                          <p:attrName>style.color</p:attrName>
                                        </p:attrNameLst>
                                      </p:cBhvr>
                                      <p:tavLst>
                                        <p:tav tm="0">
                                          <p:val>
                                            <p:clrVal>
                                              <a:schemeClr val="accent2"/>
                                            </p:clrVal>
                                          </p:val>
                                        </p:tav>
                                        <p:tav tm="50000">
                                          <p:val>
                                            <p:clrVal>
                                              <a:schemeClr val="hlink"/>
                                            </p:clrVal>
                                          </p:val>
                                        </p:tav>
                                      </p:tavLst>
                                    </p:anim>
                                    <p:anim calcmode="discrete" valueType="clr">
                                      <p:cBhvr>
                                        <p:cTn id="83" dur="80"/>
                                        <p:tgtEl>
                                          <p:spTgt spid="27"/>
                                        </p:tgtEl>
                                        <p:attrNameLst>
                                          <p:attrName>fillcolor</p:attrName>
                                        </p:attrNameLst>
                                      </p:cBhvr>
                                      <p:tavLst>
                                        <p:tav tm="0">
                                          <p:val>
                                            <p:clrVal>
                                              <a:schemeClr val="accent2"/>
                                            </p:clrVal>
                                          </p:val>
                                        </p:tav>
                                        <p:tav tm="50000">
                                          <p:val>
                                            <p:clrVal>
                                              <a:schemeClr val="hlink"/>
                                            </p:clrVal>
                                          </p:val>
                                        </p:tav>
                                      </p:tavLst>
                                    </p:anim>
                                    <p:set>
                                      <p:cBhvr>
                                        <p:cTn id="84" dur="80"/>
                                        <p:tgtEl>
                                          <p:spTgt spid="27"/>
                                        </p:tgtEl>
                                        <p:attrNameLst>
                                          <p:attrName>fill.type</p:attrName>
                                        </p:attrNameLst>
                                      </p:cBhvr>
                                      <p:to>
                                        <p:strVal val="solid"/>
                                      </p:to>
                                    </p:set>
                                  </p:childTnLst>
                                </p:cTn>
                              </p:par>
                            </p:childTnLst>
                          </p:cTn>
                        </p:par>
                      </p:childTnLst>
                    </p:cTn>
                  </p:par>
                  <p:par>
                    <p:cTn id="85" fill="hold" nodeType="clickPar">
                      <p:stCondLst>
                        <p:cond delay="indefinite"/>
                      </p:stCondLst>
                      <p:childTnLst>
                        <p:par>
                          <p:cTn id="86" fill="hold" nodeType="withGroup">
                            <p:stCondLst>
                              <p:cond delay="0"/>
                            </p:stCondLst>
                            <p:childTnLst>
                              <p:par>
                                <p:cTn id="87" presetID="22" presetClass="exit" presetSubtype="8" fill="hold" nodeType="clickEffect">
                                  <p:stCondLst>
                                    <p:cond delay="0"/>
                                  </p:stCondLst>
                                  <p:iterate type="lt">
                                    <p:tmPct val="0"/>
                                  </p:iterate>
                                  <p:childTnLst>
                                    <p:animEffect transition="out" filter="wipe(left)">
                                      <p:cBhvr>
                                        <p:cTn id="88" dur="2000"/>
                                        <p:tgtEl>
                                          <p:spTgt spid="27"/>
                                        </p:tgtEl>
                                      </p:cBhvr>
                                    </p:animEffect>
                                    <p:set>
                                      <p:cBhvr>
                                        <p:cTn id="89" dur="1" fill="hold">
                                          <p:stCondLst>
                                            <p:cond delay="1999"/>
                                          </p:stCondLst>
                                        </p:cTn>
                                        <p:tgtEl>
                                          <p:spTgt spid="27"/>
                                        </p:tgtEl>
                                        <p:attrNameLst>
                                          <p:attrName>style.visibility</p:attrName>
                                        </p:attrNameLst>
                                      </p:cBhvr>
                                      <p:to>
                                        <p:strVal val="hidden"/>
                                      </p:to>
                                    </p:set>
                                  </p:childTnLst>
                                </p:cTn>
                              </p:par>
                            </p:childTnLst>
                          </p:cTn>
                        </p:par>
                      </p:childTnLst>
                    </p:cTn>
                  </p:par>
                  <p:par>
                    <p:cTn id="90" fill="hold" nodeType="clickPar">
                      <p:stCondLst>
                        <p:cond delay="indefinite"/>
                      </p:stCondLst>
                      <p:childTnLst>
                        <p:par>
                          <p:cTn id="91" fill="hold" nodeType="withGroup">
                            <p:stCondLst>
                              <p:cond delay="0"/>
                            </p:stCondLst>
                            <p:childTnLst>
                              <p:par>
                                <p:cTn id="92" presetID="27" presetClass="entr" presetSubtype="0" fill="hold" grpId="0" nodeType="clickEffect">
                                  <p:stCondLst>
                                    <p:cond delay="0"/>
                                  </p:stCondLst>
                                  <p:iterate type="lt">
                                    <p:tmPct val="50000"/>
                                  </p:iterate>
                                  <p:childTnLst>
                                    <p:set>
                                      <p:cBhvr>
                                        <p:cTn id="93" dur="1" fill="hold">
                                          <p:stCondLst>
                                            <p:cond delay="0"/>
                                          </p:stCondLst>
                                        </p:cTn>
                                        <p:tgtEl>
                                          <p:spTgt spid="29"/>
                                        </p:tgtEl>
                                        <p:attrNameLst>
                                          <p:attrName>style.visibility</p:attrName>
                                        </p:attrNameLst>
                                      </p:cBhvr>
                                      <p:to>
                                        <p:strVal val="visible"/>
                                      </p:to>
                                    </p:set>
                                    <p:anim calcmode="discrete" valueType="clr">
                                      <p:cBhvr override="childStyle">
                                        <p:cTn id="94" dur="80"/>
                                        <p:tgtEl>
                                          <p:spTgt spid="29"/>
                                        </p:tgtEl>
                                        <p:attrNameLst>
                                          <p:attrName>style.color</p:attrName>
                                        </p:attrNameLst>
                                      </p:cBhvr>
                                      <p:tavLst>
                                        <p:tav tm="0">
                                          <p:val>
                                            <p:clrVal>
                                              <a:schemeClr val="accent2"/>
                                            </p:clrVal>
                                          </p:val>
                                        </p:tav>
                                        <p:tav tm="50000">
                                          <p:val>
                                            <p:clrVal>
                                              <a:schemeClr val="hlink"/>
                                            </p:clrVal>
                                          </p:val>
                                        </p:tav>
                                      </p:tavLst>
                                    </p:anim>
                                    <p:anim calcmode="discrete" valueType="clr">
                                      <p:cBhvr>
                                        <p:cTn id="95" dur="80"/>
                                        <p:tgtEl>
                                          <p:spTgt spid="29"/>
                                        </p:tgtEl>
                                        <p:attrNameLst>
                                          <p:attrName>fillcolor</p:attrName>
                                        </p:attrNameLst>
                                      </p:cBhvr>
                                      <p:tavLst>
                                        <p:tav tm="0">
                                          <p:val>
                                            <p:clrVal>
                                              <a:schemeClr val="accent2"/>
                                            </p:clrVal>
                                          </p:val>
                                        </p:tav>
                                        <p:tav tm="50000">
                                          <p:val>
                                            <p:clrVal>
                                              <a:schemeClr val="hlink"/>
                                            </p:clrVal>
                                          </p:val>
                                        </p:tav>
                                      </p:tavLst>
                                    </p:anim>
                                    <p:set>
                                      <p:cBhvr>
                                        <p:cTn id="96" dur="80"/>
                                        <p:tgtEl>
                                          <p:spTgt spid="2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5" grpId="0"/>
      <p:bldP spid="25" grpId="1"/>
      <p:bldP spid="26" grpId="0"/>
      <p:bldP spid="27" grpId="0"/>
      <p:bldP spid="2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Listening Exercise</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39899480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hlinkClick r:id="rId2" action="ppaction://hlinkfile"/>
              </a:rPr>
              <a:t>Listening Exercise</a:t>
            </a:r>
            <a:endParaRPr lang="en-US" dirty="0" smtClean="0"/>
          </a:p>
          <a:p>
            <a:r>
              <a:rPr lang="en-US" dirty="0" smtClean="0">
                <a:hlinkClick r:id="rId3" action="ppaction://hlinkfile"/>
              </a:rPr>
              <a:t>Activity</a:t>
            </a:r>
            <a:endParaRPr lang="en-US" dirty="0" smtClean="0"/>
          </a:p>
          <a:p>
            <a:r>
              <a:rPr lang="en-US" dirty="0" smtClean="0"/>
              <a:t>Answer</a:t>
            </a:r>
            <a:endParaRPr lang="en-US" dirty="0"/>
          </a:p>
        </p:txBody>
      </p:sp>
    </p:spTree>
    <p:extLst>
      <p:ext uri="{BB962C8B-B14F-4D97-AF65-F5344CB8AC3E}">
        <p14:creationId xmlns:p14="http://schemas.microsoft.com/office/powerpoint/2010/main" xmlns="" val="21617254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Date Placeholder 2"/>
          <p:cNvSpPr>
            <a:spLocks noGrp="1"/>
          </p:cNvSpPr>
          <p:nvPr>
            <p:ph type="dt" sz="half" idx="10"/>
          </p:nvPr>
        </p:nvSpPr>
        <p:spPr/>
        <p:txBody>
          <a:bodyPr/>
          <a:lstStyle/>
          <a:p>
            <a:endParaRPr lang="en-US"/>
          </a:p>
        </p:txBody>
      </p:sp>
      <p:sp>
        <p:nvSpPr>
          <p:cNvPr id="4" name="Slide Number Placeholder 3"/>
          <p:cNvSpPr>
            <a:spLocks noGrp="1"/>
          </p:cNvSpPr>
          <p:nvPr>
            <p:ph type="sldNum" sz="quarter" idx="12"/>
          </p:nvPr>
        </p:nvSpPr>
        <p:spPr/>
        <p:txBody>
          <a:bodyPr>
            <a:normAutofit fontScale="85000" lnSpcReduction="20000"/>
          </a:bodyPr>
          <a:lstStyle/>
          <a:p>
            <a:fld id="{526525A2-01F6-4DD5-A79B-A45AA80A67DE}" type="slidenum">
              <a:rPr lang="en-US" smtClean="0"/>
              <a:pPr/>
              <a:t>36</a:t>
            </a:fld>
            <a:endParaRPr lang="en-US"/>
          </a:p>
        </p:txBody>
      </p:sp>
      <p:sp>
        <p:nvSpPr>
          <p:cNvPr id="5" name="Content Placeholder 4"/>
          <p:cNvSpPr>
            <a:spLocks noGrp="1"/>
          </p:cNvSpPr>
          <p:nvPr>
            <p:ph sz="quarter" idx="1"/>
          </p:nvPr>
        </p:nvSpPr>
        <p:spPr/>
        <p:txBody>
          <a:bodyPr/>
          <a:lstStyle/>
          <a:p>
            <a:r>
              <a:rPr lang="en-US" dirty="0" smtClean="0"/>
              <a:t>Cover letter</a:t>
            </a:r>
          </a:p>
          <a:p>
            <a:r>
              <a:rPr lang="en-US" dirty="0" smtClean="0"/>
              <a:t>Acceptance Letter</a:t>
            </a:r>
          </a:p>
          <a:p>
            <a:r>
              <a:rPr lang="en-US" dirty="0" smtClean="0"/>
              <a:t>Acknowledgment Letter</a:t>
            </a:r>
          </a:p>
          <a:p>
            <a:r>
              <a:rPr lang="en-US" dirty="0" smtClean="0"/>
              <a:t>Complaint Letter</a:t>
            </a:r>
          </a:p>
          <a:p>
            <a:r>
              <a:rPr lang="en-US" dirty="0" smtClean="0"/>
              <a:t>Resignation Letter</a:t>
            </a:r>
          </a:p>
          <a:p>
            <a:r>
              <a:rPr lang="en-US" dirty="0" smtClean="0"/>
              <a:t>Letter of recommendation</a:t>
            </a:r>
          </a:p>
          <a:p>
            <a:pPr>
              <a:buNone/>
            </a:pPr>
            <a:r>
              <a:rPr lang="en-US" dirty="0" smtClean="0"/>
              <a:t>Language Expansion</a:t>
            </a:r>
          </a:p>
          <a:p>
            <a:pPr>
              <a:buNone/>
            </a:pPr>
            <a:r>
              <a:rPr lang="en-US" dirty="0" smtClean="0"/>
              <a:t>Listening exercise</a:t>
            </a:r>
          </a:p>
          <a:p>
            <a:endParaRPr lang="en-US" dirty="0" smtClean="0"/>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1_Median">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2_Median">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3_Median">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5.xml><?xml version="1.0" encoding="utf-8"?>
<a:theme xmlns:a="http://schemas.openxmlformats.org/drawingml/2006/main" name="4_Median">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6.xml><?xml version="1.0" encoding="utf-8"?>
<a:theme xmlns:a="http://schemas.openxmlformats.org/drawingml/2006/main" name="5_Median">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7.xml><?xml version="1.0" encoding="utf-8"?>
<a:theme xmlns:a="http://schemas.openxmlformats.org/drawingml/2006/main" name="6_Median">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126</TotalTime>
  <Words>919</Words>
  <Application>Microsoft Office PowerPoint</Application>
  <PresentationFormat>On-screen Show (4:3)</PresentationFormat>
  <Paragraphs>385</Paragraphs>
  <Slides>36</Slides>
  <Notes>9</Notes>
  <HiddenSlides>0</HiddenSlides>
  <MMClips>0</MMClips>
  <ScaleCrop>false</ScaleCrop>
  <HeadingPairs>
    <vt:vector size="4" baseType="variant">
      <vt:variant>
        <vt:lpstr>Theme</vt:lpstr>
      </vt:variant>
      <vt:variant>
        <vt:i4>7</vt:i4>
      </vt:variant>
      <vt:variant>
        <vt:lpstr>Slide Titles</vt:lpstr>
      </vt:variant>
      <vt:variant>
        <vt:i4>36</vt:i4>
      </vt:variant>
    </vt:vector>
  </HeadingPairs>
  <TitlesOfParts>
    <vt:vector size="43" baseType="lpstr">
      <vt:lpstr>Median</vt:lpstr>
      <vt:lpstr>1_Median</vt:lpstr>
      <vt:lpstr>2_Median</vt:lpstr>
      <vt:lpstr>3_Median</vt:lpstr>
      <vt:lpstr>4_Median</vt:lpstr>
      <vt:lpstr>5_Median</vt:lpstr>
      <vt:lpstr>6_Median</vt:lpstr>
      <vt:lpstr>SYNOPSIS</vt:lpstr>
      <vt:lpstr>Cover letter</vt:lpstr>
      <vt:lpstr>BUSINESS ENGLISH Lecture 8</vt:lpstr>
      <vt:lpstr>Cover Letter</vt:lpstr>
      <vt:lpstr>Cover Letter</vt:lpstr>
      <vt:lpstr>Cover Letter</vt:lpstr>
      <vt:lpstr>Content of the Cover Letter </vt:lpstr>
      <vt:lpstr>Cover Latter Example</vt:lpstr>
      <vt:lpstr>Cover Latter Example Continue</vt:lpstr>
      <vt:lpstr>Cover Latter Example Continue</vt:lpstr>
      <vt:lpstr>Acceptance letter</vt:lpstr>
      <vt:lpstr>Acceptance Letters</vt:lpstr>
      <vt:lpstr>Acceptance Letters Example</vt:lpstr>
      <vt:lpstr>Acknowledgement letter</vt:lpstr>
      <vt:lpstr>Acknowledgment Letters</vt:lpstr>
      <vt:lpstr>Acknowledgment Letters Example</vt:lpstr>
      <vt:lpstr>Complaint letter</vt:lpstr>
      <vt:lpstr>Complaint Letters</vt:lpstr>
      <vt:lpstr>Complaint Letters Example</vt:lpstr>
      <vt:lpstr>Recommendation Letter</vt:lpstr>
      <vt:lpstr>Sample Letter of Recommendation </vt:lpstr>
      <vt:lpstr>Resignation letter</vt:lpstr>
      <vt:lpstr>Resignation Letter Sample </vt:lpstr>
      <vt:lpstr>Business Language  Aspects to consider when starting a business</vt:lpstr>
      <vt:lpstr>Slide 25</vt:lpstr>
      <vt:lpstr>Slide 26</vt:lpstr>
      <vt:lpstr>Slide 27</vt:lpstr>
      <vt:lpstr>Slide 28</vt:lpstr>
      <vt:lpstr>Slide 29</vt:lpstr>
      <vt:lpstr>Slide 30</vt:lpstr>
      <vt:lpstr>Slide 31</vt:lpstr>
      <vt:lpstr>Slide 32</vt:lpstr>
      <vt:lpstr>Slide 33</vt:lpstr>
      <vt:lpstr>Listening Exercise</vt:lpstr>
      <vt:lpstr>Slide 35</vt:lpstr>
      <vt:lpstr>Review</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zaryab shahzaib</dc:creator>
  <cp:lastModifiedBy>Administrator</cp:lastModifiedBy>
  <cp:revision>12</cp:revision>
  <dcterms:created xsi:type="dcterms:W3CDTF">2014-03-08T13:22:33Z</dcterms:created>
  <dcterms:modified xsi:type="dcterms:W3CDTF">2014-03-21T11:14:42Z</dcterms:modified>
</cp:coreProperties>
</file>