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9"/>
  </p:notesMasterIdLst>
  <p:sldIdLst>
    <p:sldId id="328" r:id="rId2"/>
    <p:sldId id="32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330" r:id="rId24"/>
    <p:sldId id="331" r:id="rId25"/>
    <p:sldId id="332" r:id="rId26"/>
    <p:sldId id="333" r:id="rId27"/>
    <p:sldId id="33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A610D7-2245-4AE9-BB44-E4704E523BE5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8AA6EE51-574D-4FE9-BB02-ED49C26F6C50}">
      <dgm:prSet phldrT="[Text]"/>
      <dgm:spPr/>
      <dgm:t>
        <a:bodyPr/>
        <a:lstStyle/>
        <a:p>
          <a:r>
            <a:rPr lang="en-US" b="1" dirty="0" smtClean="0"/>
            <a:t>Audience</a:t>
          </a:r>
          <a:endParaRPr lang="en-US" b="1" dirty="0"/>
        </a:p>
      </dgm:t>
    </dgm:pt>
    <dgm:pt modelId="{09FBF1AA-6167-43A6-B3CF-4C4508DCAF24}" type="parTrans" cxnId="{B7CDF094-B6AE-4894-A618-5E7DD168A503}">
      <dgm:prSet/>
      <dgm:spPr/>
      <dgm:t>
        <a:bodyPr/>
        <a:lstStyle/>
        <a:p>
          <a:endParaRPr lang="en-US"/>
        </a:p>
      </dgm:t>
    </dgm:pt>
    <dgm:pt modelId="{79CDC433-8152-4D73-9B8B-2D16961715F5}" type="sibTrans" cxnId="{B7CDF094-B6AE-4894-A618-5E7DD168A503}">
      <dgm:prSet/>
      <dgm:spPr/>
      <dgm:t>
        <a:bodyPr/>
        <a:lstStyle/>
        <a:p>
          <a:endParaRPr lang="en-US"/>
        </a:p>
      </dgm:t>
    </dgm:pt>
    <dgm:pt modelId="{F8C81C5C-8B3C-41FC-ADF0-69B6C4E614B8}">
      <dgm:prSet phldrT="[Text]"/>
      <dgm:spPr/>
      <dgm:t>
        <a:bodyPr/>
        <a:lstStyle/>
        <a:p>
          <a:r>
            <a:rPr lang="en-US" b="1" dirty="0" smtClean="0"/>
            <a:t>Action </a:t>
          </a:r>
          <a:endParaRPr lang="en-US" b="1" dirty="0"/>
        </a:p>
      </dgm:t>
    </dgm:pt>
    <dgm:pt modelId="{E03BDF3C-9E4E-4DE0-A6FA-12AF34195FC2}" type="parTrans" cxnId="{FCDF19C1-DBD2-4FA3-822A-5F5ABC7F42D0}">
      <dgm:prSet/>
      <dgm:spPr/>
      <dgm:t>
        <a:bodyPr/>
        <a:lstStyle/>
        <a:p>
          <a:endParaRPr lang="en-US"/>
        </a:p>
      </dgm:t>
    </dgm:pt>
    <dgm:pt modelId="{187CCB67-F90F-45F5-915C-111A7AE21832}" type="sibTrans" cxnId="{FCDF19C1-DBD2-4FA3-822A-5F5ABC7F42D0}">
      <dgm:prSet/>
      <dgm:spPr/>
      <dgm:t>
        <a:bodyPr/>
        <a:lstStyle/>
        <a:p>
          <a:endParaRPr lang="en-US"/>
        </a:p>
      </dgm:t>
    </dgm:pt>
    <dgm:pt modelId="{7A495128-5742-45A3-8F1F-B10449733D81}">
      <dgm:prSet phldrT="[Text]"/>
      <dgm:spPr/>
      <dgm:t>
        <a:bodyPr/>
        <a:lstStyle/>
        <a:p>
          <a:r>
            <a:rPr lang="en-US" b="1" dirty="0" smtClean="0"/>
            <a:t>Argument </a:t>
          </a:r>
          <a:endParaRPr lang="en-US" b="1" dirty="0"/>
        </a:p>
      </dgm:t>
    </dgm:pt>
    <dgm:pt modelId="{9341847D-03F4-4BD4-9705-7FD8A6249647}" type="parTrans" cxnId="{F626B534-DB4E-4763-ABEB-8EF48B467281}">
      <dgm:prSet/>
      <dgm:spPr/>
      <dgm:t>
        <a:bodyPr/>
        <a:lstStyle/>
        <a:p>
          <a:endParaRPr lang="en-US"/>
        </a:p>
      </dgm:t>
    </dgm:pt>
    <dgm:pt modelId="{BD8D0EB7-0E0A-4FBD-8584-E89CE909691B}" type="sibTrans" cxnId="{F626B534-DB4E-4763-ABEB-8EF48B467281}">
      <dgm:prSet/>
      <dgm:spPr/>
      <dgm:t>
        <a:bodyPr/>
        <a:lstStyle/>
        <a:p>
          <a:endParaRPr lang="en-US"/>
        </a:p>
      </dgm:t>
    </dgm:pt>
    <dgm:pt modelId="{D34536A5-AC51-4F9C-845E-ABD1CBA00E1C}" type="pres">
      <dgm:prSet presAssocID="{32A610D7-2245-4AE9-BB44-E4704E523BE5}" presName="compositeShape" presStyleCnt="0">
        <dgm:presLayoutVars>
          <dgm:chMax val="7"/>
          <dgm:dir/>
          <dgm:resizeHandles val="exact"/>
        </dgm:presLayoutVars>
      </dgm:prSet>
      <dgm:spPr/>
    </dgm:pt>
    <dgm:pt modelId="{9482706C-A74C-4B3C-A977-6432E97BB2AE}" type="pres">
      <dgm:prSet presAssocID="{32A610D7-2245-4AE9-BB44-E4704E523BE5}" presName="wedge1" presStyleLbl="node1" presStyleIdx="0" presStyleCnt="3"/>
      <dgm:spPr/>
    </dgm:pt>
    <dgm:pt modelId="{4EF7AC03-35FD-424E-AB7C-693D1686476D}" type="pres">
      <dgm:prSet presAssocID="{32A610D7-2245-4AE9-BB44-E4704E523BE5}" presName="dummy1a" presStyleCnt="0"/>
      <dgm:spPr/>
    </dgm:pt>
    <dgm:pt modelId="{C9245AE0-491F-4325-8CDA-D85C8F1658CE}" type="pres">
      <dgm:prSet presAssocID="{32A610D7-2245-4AE9-BB44-E4704E523BE5}" presName="dummy1b" presStyleCnt="0"/>
      <dgm:spPr/>
    </dgm:pt>
    <dgm:pt modelId="{171FCB8F-6BB2-46BB-B2F3-E969AB10CFAF}" type="pres">
      <dgm:prSet presAssocID="{32A610D7-2245-4AE9-BB44-E4704E523BE5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0CB1F16C-E2F8-435F-8EE3-60AC865164C8}" type="pres">
      <dgm:prSet presAssocID="{32A610D7-2245-4AE9-BB44-E4704E523BE5}" presName="wedge2" presStyleLbl="node1" presStyleIdx="1" presStyleCnt="3"/>
      <dgm:spPr/>
    </dgm:pt>
    <dgm:pt modelId="{F309798E-EE0E-45AA-A2AF-35C7E60F854C}" type="pres">
      <dgm:prSet presAssocID="{32A610D7-2245-4AE9-BB44-E4704E523BE5}" presName="dummy2a" presStyleCnt="0"/>
      <dgm:spPr/>
    </dgm:pt>
    <dgm:pt modelId="{65D506D2-13B2-43DB-BA6A-EBB5BD367AB2}" type="pres">
      <dgm:prSet presAssocID="{32A610D7-2245-4AE9-BB44-E4704E523BE5}" presName="dummy2b" presStyleCnt="0"/>
      <dgm:spPr/>
    </dgm:pt>
    <dgm:pt modelId="{AC5B87A3-0BE4-478D-AD4A-C5222AA0A943}" type="pres">
      <dgm:prSet presAssocID="{32A610D7-2245-4AE9-BB44-E4704E523BE5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BB3433D4-14F8-434A-BBF3-F79771D0903A}" type="pres">
      <dgm:prSet presAssocID="{32A610D7-2245-4AE9-BB44-E4704E523BE5}" presName="wedge3" presStyleLbl="node1" presStyleIdx="2" presStyleCnt="3"/>
      <dgm:spPr/>
    </dgm:pt>
    <dgm:pt modelId="{F3BB4E88-9FB5-4320-AC62-3A4B707E2E01}" type="pres">
      <dgm:prSet presAssocID="{32A610D7-2245-4AE9-BB44-E4704E523BE5}" presName="dummy3a" presStyleCnt="0"/>
      <dgm:spPr/>
    </dgm:pt>
    <dgm:pt modelId="{7E05E0F0-B5B8-4608-AD27-517630D75D25}" type="pres">
      <dgm:prSet presAssocID="{32A610D7-2245-4AE9-BB44-E4704E523BE5}" presName="dummy3b" presStyleCnt="0"/>
      <dgm:spPr/>
    </dgm:pt>
    <dgm:pt modelId="{24B24F59-429F-4A41-B60C-FF13F0631113}" type="pres">
      <dgm:prSet presAssocID="{32A610D7-2245-4AE9-BB44-E4704E523BE5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6E9A4AE-C74F-489B-BB65-D1373EE6642A}" type="pres">
      <dgm:prSet presAssocID="{79CDC433-8152-4D73-9B8B-2D16961715F5}" presName="arrowWedge1" presStyleLbl="fgSibTrans2D1" presStyleIdx="0" presStyleCnt="3"/>
      <dgm:spPr/>
    </dgm:pt>
    <dgm:pt modelId="{7A1D1DF9-7BCC-4569-8069-B9090D8B0C40}" type="pres">
      <dgm:prSet presAssocID="{187CCB67-F90F-45F5-915C-111A7AE21832}" presName="arrowWedge2" presStyleLbl="fgSibTrans2D1" presStyleIdx="1" presStyleCnt="3"/>
      <dgm:spPr/>
    </dgm:pt>
    <dgm:pt modelId="{2F288E6E-9C74-48AB-817E-34D5DF404243}" type="pres">
      <dgm:prSet presAssocID="{BD8D0EB7-0E0A-4FBD-8584-E89CE909691B}" presName="arrowWedge3" presStyleLbl="fgSibTrans2D1" presStyleIdx="2" presStyleCnt="3"/>
      <dgm:spPr/>
    </dgm:pt>
  </dgm:ptLst>
  <dgm:cxnLst>
    <dgm:cxn modelId="{FCDF19C1-DBD2-4FA3-822A-5F5ABC7F42D0}" srcId="{32A610D7-2245-4AE9-BB44-E4704E523BE5}" destId="{F8C81C5C-8B3C-41FC-ADF0-69B6C4E614B8}" srcOrd="1" destOrd="0" parTransId="{E03BDF3C-9E4E-4DE0-A6FA-12AF34195FC2}" sibTransId="{187CCB67-F90F-45F5-915C-111A7AE21832}"/>
    <dgm:cxn modelId="{F626B534-DB4E-4763-ABEB-8EF48B467281}" srcId="{32A610D7-2245-4AE9-BB44-E4704E523BE5}" destId="{7A495128-5742-45A3-8F1F-B10449733D81}" srcOrd="2" destOrd="0" parTransId="{9341847D-03F4-4BD4-9705-7FD8A6249647}" sibTransId="{BD8D0EB7-0E0A-4FBD-8584-E89CE909691B}"/>
    <dgm:cxn modelId="{A6C91A74-6704-4D47-A6E5-C53A5B9FE9FF}" type="presOf" srcId="{8AA6EE51-574D-4FE9-BB02-ED49C26F6C50}" destId="{9482706C-A74C-4B3C-A977-6432E97BB2AE}" srcOrd="0" destOrd="0" presId="urn:microsoft.com/office/officeart/2005/8/layout/cycle8"/>
    <dgm:cxn modelId="{86ED45D0-A07E-4933-9698-56EC764DA3A5}" type="presOf" srcId="{F8C81C5C-8B3C-41FC-ADF0-69B6C4E614B8}" destId="{0CB1F16C-E2F8-435F-8EE3-60AC865164C8}" srcOrd="0" destOrd="0" presId="urn:microsoft.com/office/officeart/2005/8/layout/cycle8"/>
    <dgm:cxn modelId="{D3119BE7-C9C6-42C6-A99C-FC475E21F19E}" type="presOf" srcId="{32A610D7-2245-4AE9-BB44-E4704E523BE5}" destId="{D34536A5-AC51-4F9C-845E-ABD1CBA00E1C}" srcOrd="0" destOrd="0" presId="urn:microsoft.com/office/officeart/2005/8/layout/cycle8"/>
    <dgm:cxn modelId="{0B605374-0FB5-4623-B9DA-32B5B5B5EB1F}" type="presOf" srcId="{7A495128-5742-45A3-8F1F-B10449733D81}" destId="{BB3433D4-14F8-434A-BBF3-F79771D0903A}" srcOrd="0" destOrd="0" presId="urn:microsoft.com/office/officeart/2005/8/layout/cycle8"/>
    <dgm:cxn modelId="{4B1531FB-D444-4D6D-80CD-821EFE6D93BC}" type="presOf" srcId="{8AA6EE51-574D-4FE9-BB02-ED49C26F6C50}" destId="{171FCB8F-6BB2-46BB-B2F3-E969AB10CFAF}" srcOrd="1" destOrd="0" presId="urn:microsoft.com/office/officeart/2005/8/layout/cycle8"/>
    <dgm:cxn modelId="{B7CDF094-B6AE-4894-A618-5E7DD168A503}" srcId="{32A610D7-2245-4AE9-BB44-E4704E523BE5}" destId="{8AA6EE51-574D-4FE9-BB02-ED49C26F6C50}" srcOrd="0" destOrd="0" parTransId="{09FBF1AA-6167-43A6-B3CF-4C4508DCAF24}" sibTransId="{79CDC433-8152-4D73-9B8B-2D16961715F5}"/>
    <dgm:cxn modelId="{EA0DE42E-63D1-467F-AF40-4E3367B00509}" type="presOf" srcId="{F8C81C5C-8B3C-41FC-ADF0-69B6C4E614B8}" destId="{AC5B87A3-0BE4-478D-AD4A-C5222AA0A943}" srcOrd="1" destOrd="0" presId="urn:microsoft.com/office/officeart/2005/8/layout/cycle8"/>
    <dgm:cxn modelId="{2A8F32B7-A8F4-44B7-84FE-FA3C814BE56B}" type="presOf" srcId="{7A495128-5742-45A3-8F1F-B10449733D81}" destId="{24B24F59-429F-4A41-B60C-FF13F0631113}" srcOrd="1" destOrd="0" presId="urn:microsoft.com/office/officeart/2005/8/layout/cycle8"/>
    <dgm:cxn modelId="{3FBF58F6-19D8-40B9-9996-079B304C68FC}" type="presParOf" srcId="{D34536A5-AC51-4F9C-845E-ABD1CBA00E1C}" destId="{9482706C-A74C-4B3C-A977-6432E97BB2AE}" srcOrd="0" destOrd="0" presId="urn:microsoft.com/office/officeart/2005/8/layout/cycle8"/>
    <dgm:cxn modelId="{3BA17D78-42F7-46B0-A06A-1039F655FB00}" type="presParOf" srcId="{D34536A5-AC51-4F9C-845E-ABD1CBA00E1C}" destId="{4EF7AC03-35FD-424E-AB7C-693D1686476D}" srcOrd="1" destOrd="0" presId="urn:microsoft.com/office/officeart/2005/8/layout/cycle8"/>
    <dgm:cxn modelId="{6AD6B62F-639E-454D-B5B1-8CAFB1FA1B2F}" type="presParOf" srcId="{D34536A5-AC51-4F9C-845E-ABD1CBA00E1C}" destId="{C9245AE0-491F-4325-8CDA-D85C8F1658CE}" srcOrd="2" destOrd="0" presId="urn:microsoft.com/office/officeart/2005/8/layout/cycle8"/>
    <dgm:cxn modelId="{DEDE8AB7-EE20-4A38-9B3E-80C033DE3627}" type="presParOf" srcId="{D34536A5-AC51-4F9C-845E-ABD1CBA00E1C}" destId="{171FCB8F-6BB2-46BB-B2F3-E969AB10CFAF}" srcOrd="3" destOrd="0" presId="urn:microsoft.com/office/officeart/2005/8/layout/cycle8"/>
    <dgm:cxn modelId="{0076DDFF-EAED-4F3A-BBDB-CF08EE42D3EC}" type="presParOf" srcId="{D34536A5-AC51-4F9C-845E-ABD1CBA00E1C}" destId="{0CB1F16C-E2F8-435F-8EE3-60AC865164C8}" srcOrd="4" destOrd="0" presId="urn:microsoft.com/office/officeart/2005/8/layout/cycle8"/>
    <dgm:cxn modelId="{EC47604C-FE6A-4907-B948-D4E4BC1EC6C8}" type="presParOf" srcId="{D34536A5-AC51-4F9C-845E-ABD1CBA00E1C}" destId="{F309798E-EE0E-45AA-A2AF-35C7E60F854C}" srcOrd="5" destOrd="0" presId="urn:microsoft.com/office/officeart/2005/8/layout/cycle8"/>
    <dgm:cxn modelId="{6C5034A9-777A-4410-8C4E-50760774FD84}" type="presParOf" srcId="{D34536A5-AC51-4F9C-845E-ABD1CBA00E1C}" destId="{65D506D2-13B2-43DB-BA6A-EBB5BD367AB2}" srcOrd="6" destOrd="0" presId="urn:microsoft.com/office/officeart/2005/8/layout/cycle8"/>
    <dgm:cxn modelId="{6A44B7FC-39C9-45CD-ADBE-C1605B843B1D}" type="presParOf" srcId="{D34536A5-AC51-4F9C-845E-ABD1CBA00E1C}" destId="{AC5B87A3-0BE4-478D-AD4A-C5222AA0A943}" srcOrd="7" destOrd="0" presId="urn:microsoft.com/office/officeart/2005/8/layout/cycle8"/>
    <dgm:cxn modelId="{87AC0860-5030-4777-938E-A72A1998B0EB}" type="presParOf" srcId="{D34536A5-AC51-4F9C-845E-ABD1CBA00E1C}" destId="{BB3433D4-14F8-434A-BBF3-F79771D0903A}" srcOrd="8" destOrd="0" presId="urn:microsoft.com/office/officeart/2005/8/layout/cycle8"/>
    <dgm:cxn modelId="{EAEDDF65-0F59-48B2-A8FF-C573E210D626}" type="presParOf" srcId="{D34536A5-AC51-4F9C-845E-ABD1CBA00E1C}" destId="{F3BB4E88-9FB5-4320-AC62-3A4B707E2E01}" srcOrd="9" destOrd="0" presId="urn:microsoft.com/office/officeart/2005/8/layout/cycle8"/>
    <dgm:cxn modelId="{333D1E45-7B07-49DE-92C8-E8B4122BA565}" type="presParOf" srcId="{D34536A5-AC51-4F9C-845E-ABD1CBA00E1C}" destId="{7E05E0F0-B5B8-4608-AD27-517630D75D25}" srcOrd="10" destOrd="0" presId="urn:microsoft.com/office/officeart/2005/8/layout/cycle8"/>
    <dgm:cxn modelId="{2FDB5026-68FF-4DE1-AB4E-A804975A6338}" type="presParOf" srcId="{D34536A5-AC51-4F9C-845E-ABD1CBA00E1C}" destId="{24B24F59-429F-4A41-B60C-FF13F0631113}" srcOrd="11" destOrd="0" presId="urn:microsoft.com/office/officeart/2005/8/layout/cycle8"/>
    <dgm:cxn modelId="{F62116D0-58EE-4677-B8CB-11CB38685DAA}" type="presParOf" srcId="{D34536A5-AC51-4F9C-845E-ABD1CBA00E1C}" destId="{B6E9A4AE-C74F-489B-BB65-D1373EE6642A}" srcOrd="12" destOrd="0" presId="urn:microsoft.com/office/officeart/2005/8/layout/cycle8"/>
    <dgm:cxn modelId="{560C1CA2-4E32-4990-B703-52876E3C1779}" type="presParOf" srcId="{D34536A5-AC51-4F9C-845E-ABD1CBA00E1C}" destId="{7A1D1DF9-7BCC-4569-8069-B9090D8B0C40}" srcOrd="13" destOrd="0" presId="urn:microsoft.com/office/officeart/2005/8/layout/cycle8"/>
    <dgm:cxn modelId="{74298DCD-B8BA-4977-AEBC-0833B4BDAB12}" type="presParOf" srcId="{D34536A5-AC51-4F9C-845E-ABD1CBA00E1C}" destId="{2F288E6E-9C74-48AB-817E-34D5DF404243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FA5E09-596F-4E16-9BAE-4008EF36CD06}" type="doc">
      <dgm:prSet loTypeId="urn:microsoft.com/office/officeart/2005/8/layout/cycle7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0811AC0-C2D7-43AB-956F-E65348F63945}">
      <dgm:prSet phldrT="[Text]"/>
      <dgm:spPr/>
      <dgm:t>
        <a:bodyPr/>
        <a:lstStyle/>
        <a:p>
          <a:r>
            <a:rPr lang="en-US" dirty="0" smtClean="0"/>
            <a:t>Big</a:t>
          </a:r>
          <a:endParaRPr lang="en-US" dirty="0"/>
        </a:p>
      </dgm:t>
    </dgm:pt>
    <dgm:pt modelId="{19DA036F-E738-4FD2-942B-8D80956C0F8F}" type="parTrans" cxnId="{270A4D80-CE17-471B-9068-5B956BB14B14}">
      <dgm:prSet/>
      <dgm:spPr/>
      <dgm:t>
        <a:bodyPr/>
        <a:lstStyle/>
        <a:p>
          <a:endParaRPr lang="en-US"/>
        </a:p>
      </dgm:t>
    </dgm:pt>
    <dgm:pt modelId="{0808F37B-68FB-4619-B0B8-61240D79DF54}" type="sibTrans" cxnId="{270A4D80-CE17-471B-9068-5B956BB14B14}">
      <dgm:prSet/>
      <dgm:spPr/>
      <dgm:t>
        <a:bodyPr/>
        <a:lstStyle/>
        <a:p>
          <a:endParaRPr lang="en-US"/>
        </a:p>
      </dgm:t>
    </dgm:pt>
    <dgm:pt modelId="{EBCAD228-1BF5-4F52-9B5E-B97471B441F9}">
      <dgm:prSet phldrT="[Text]"/>
      <dgm:spPr/>
      <dgm:t>
        <a:bodyPr/>
        <a:lstStyle/>
        <a:p>
          <a:r>
            <a:rPr lang="en-US" dirty="0" smtClean="0"/>
            <a:t>Simple</a:t>
          </a:r>
          <a:endParaRPr lang="en-US" dirty="0"/>
        </a:p>
      </dgm:t>
    </dgm:pt>
    <dgm:pt modelId="{D34022A3-3A02-434D-B67F-ACAE4177E6A3}" type="parTrans" cxnId="{B32D7B80-A072-4C73-BDA7-8382C6B581ED}">
      <dgm:prSet/>
      <dgm:spPr/>
      <dgm:t>
        <a:bodyPr/>
        <a:lstStyle/>
        <a:p>
          <a:endParaRPr lang="en-US"/>
        </a:p>
      </dgm:t>
    </dgm:pt>
    <dgm:pt modelId="{C2B83558-FB71-4504-81D1-31E286269204}" type="sibTrans" cxnId="{B32D7B80-A072-4C73-BDA7-8382C6B581ED}">
      <dgm:prSet/>
      <dgm:spPr/>
      <dgm:t>
        <a:bodyPr/>
        <a:lstStyle/>
        <a:p>
          <a:endParaRPr lang="en-US"/>
        </a:p>
      </dgm:t>
    </dgm:pt>
    <dgm:pt modelId="{59499C3D-D983-4630-B189-8BC74904204D}">
      <dgm:prSet phldrT="[Text]"/>
      <dgm:spPr/>
      <dgm:t>
        <a:bodyPr/>
        <a:lstStyle/>
        <a:p>
          <a:r>
            <a:rPr lang="en-US" dirty="0" smtClean="0"/>
            <a:t>Clear</a:t>
          </a:r>
          <a:endParaRPr lang="en-US" dirty="0"/>
        </a:p>
      </dgm:t>
    </dgm:pt>
    <dgm:pt modelId="{3DB293BA-A286-4824-9075-DB35C6FCEBE2}" type="parTrans" cxnId="{86A1570E-C84E-4FB3-8BBE-1056CE2A0FB5}">
      <dgm:prSet/>
      <dgm:spPr/>
      <dgm:t>
        <a:bodyPr/>
        <a:lstStyle/>
        <a:p>
          <a:endParaRPr lang="en-US"/>
        </a:p>
      </dgm:t>
    </dgm:pt>
    <dgm:pt modelId="{2ED15D98-F58B-4DAA-8B14-0AB9BB17ED70}" type="sibTrans" cxnId="{86A1570E-C84E-4FB3-8BBE-1056CE2A0FB5}">
      <dgm:prSet/>
      <dgm:spPr/>
      <dgm:t>
        <a:bodyPr/>
        <a:lstStyle/>
        <a:p>
          <a:endParaRPr lang="en-US"/>
        </a:p>
      </dgm:t>
    </dgm:pt>
    <dgm:pt modelId="{8B1F0BB9-8523-4CFD-9EC2-5AC6E133E95D}" type="pres">
      <dgm:prSet presAssocID="{DEFA5E09-596F-4E16-9BAE-4008EF36CD06}" presName="Name0" presStyleCnt="0">
        <dgm:presLayoutVars>
          <dgm:dir/>
          <dgm:resizeHandles val="exact"/>
        </dgm:presLayoutVars>
      </dgm:prSet>
      <dgm:spPr/>
    </dgm:pt>
    <dgm:pt modelId="{60377CF4-8D0D-470F-A1F0-1DEC25F8781C}" type="pres">
      <dgm:prSet presAssocID="{10811AC0-C2D7-43AB-956F-E65348F63945}" presName="node" presStyleLbl="node1" presStyleIdx="0" presStyleCnt="3">
        <dgm:presLayoutVars>
          <dgm:bulletEnabled val="1"/>
        </dgm:presLayoutVars>
      </dgm:prSet>
      <dgm:spPr/>
    </dgm:pt>
    <dgm:pt modelId="{FD17F5E4-1175-43F3-90FB-5054C3837AF7}" type="pres">
      <dgm:prSet presAssocID="{0808F37B-68FB-4619-B0B8-61240D79DF54}" presName="sibTrans" presStyleLbl="sibTrans2D1" presStyleIdx="0" presStyleCnt="3"/>
      <dgm:spPr/>
    </dgm:pt>
    <dgm:pt modelId="{5C5F5D46-6D01-466C-9175-27DE0AFC822E}" type="pres">
      <dgm:prSet presAssocID="{0808F37B-68FB-4619-B0B8-61240D79DF54}" presName="connectorText" presStyleLbl="sibTrans2D1" presStyleIdx="0" presStyleCnt="3"/>
      <dgm:spPr/>
    </dgm:pt>
    <dgm:pt modelId="{5266151A-A554-4A85-B72F-6D165C4CD965}" type="pres">
      <dgm:prSet presAssocID="{EBCAD228-1BF5-4F52-9B5E-B97471B441F9}" presName="node" presStyleLbl="node1" presStyleIdx="1" presStyleCnt="3">
        <dgm:presLayoutVars>
          <dgm:bulletEnabled val="1"/>
        </dgm:presLayoutVars>
      </dgm:prSet>
      <dgm:spPr/>
    </dgm:pt>
    <dgm:pt modelId="{59F043E4-4F82-4C1E-A696-37C8D15A9D8E}" type="pres">
      <dgm:prSet presAssocID="{C2B83558-FB71-4504-81D1-31E286269204}" presName="sibTrans" presStyleLbl="sibTrans2D1" presStyleIdx="1" presStyleCnt="3"/>
      <dgm:spPr/>
    </dgm:pt>
    <dgm:pt modelId="{5353AF7D-AC9F-4750-AAF1-FA07E4351E0E}" type="pres">
      <dgm:prSet presAssocID="{C2B83558-FB71-4504-81D1-31E286269204}" presName="connectorText" presStyleLbl="sibTrans2D1" presStyleIdx="1" presStyleCnt="3"/>
      <dgm:spPr/>
    </dgm:pt>
    <dgm:pt modelId="{0D85E836-CB02-4CEB-B9D9-B9B0028D7DCC}" type="pres">
      <dgm:prSet presAssocID="{59499C3D-D983-4630-B189-8BC74904204D}" presName="node" presStyleLbl="node1" presStyleIdx="2" presStyleCnt="3">
        <dgm:presLayoutVars>
          <dgm:bulletEnabled val="1"/>
        </dgm:presLayoutVars>
      </dgm:prSet>
      <dgm:spPr/>
    </dgm:pt>
    <dgm:pt modelId="{72CFBF1D-D581-482A-B436-BC3E014446AC}" type="pres">
      <dgm:prSet presAssocID="{2ED15D98-F58B-4DAA-8B14-0AB9BB17ED70}" presName="sibTrans" presStyleLbl="sibTrans2D1" presStyleIdx="2" presStyleCnt="3"/>
      <dgm:spPr/>
    </dgm:pt>
    <dgm:pt modelId="{0BFDA432-3C31-4F1E-A319-A15FDDF258BF}" type="pres">
      <dgm:prSet presAssocID="{2ED15D98-F58B-4DAA-8B14-0AB9BB17ED70}" presName="connectorText" presStyleLbl="sibTrans2D1" presStyleIdx="2" presStyleCnt="3"/>
      <dgm:spPr/>
    </dgm:pt>
  </dgm:ptLst>
  <dgm:cxnLst>
    <dgm:cxn modelId="{7C62593A-0F59-43CA-B32F-34AC32B2DB4A}" type="presOf" srcId="{2ED15D98-F58B-4DAA-8B14-0AB9BB17ED70}" destId="{0BFDA432-3C31-4F1E-A319-A15FDDF258BF}" srcOrd="1" destOrd="0" presId="urn:microsoft.com/office/officeart/2005/8/layout/cycle7"/>
    <dgm:cxn modelId="{71E82AA8-6B09-45F7-94E8-B9B0C073D006}" type="presOf" srcId="{2ED15D98-F58B-4DAA-8B14-0AB9BB17ED70}" destId="{72CFBF1D-D581-482A-B436-BC3E014446AC}" srcOrd="0" destOrd="0" presId="urn:microsoft.com/office/officeart/2005/8/layout/cycle7"/>
    <dgm:cxn modelId="{86A1570E-C84E-4FB3-8BBE-1056CE2A0FB5}" srcId="{DEFA5E09-596F-4E16-9BAE-4008EF36CD06}" destId="{59499C3D-D983-4630-B189-8BC74904204D}" srcOrd="2" destOrd="0" parTransId="{3DB293BA-A286-4824-9075-DB35C6FCEBE2}" sibTransId="{2ED15D98-F58B-4DAA-8B14-0AB9BB17ED70}"/>
    <dgm:cxn modelId="{3770D786-7982-4D67-BF95-A29B9B1EC202}" type="presOf" srcId="{EBCAD228-1BF5-4F52-9B5E-B97471B441F9}" destId="{5266151A-A554-4A85-B72F-6D165C4CD965}" srcOrd="0" destOrd="0" presId="urn:microsoft.com/office/officeart/2005/8/layout/cycle7"/>
    <dgm:cxn modelId="{270A4D80-CE17-471B-9068-5B956BB14B14}" srcId="{DEFA5E09-596F-4E16-9BAE-4008EF36CD06}" destId="{10811AC0-C2D7-43AB-956F-E65348F63945}" srcOrd="0" destOrd="0" parTransId="{19DA036F-E738-4FD2-942B-8D80956C0F8F}" sibTransId="{0808F37B-68FB-4619-B0B8-61240D79DF54}"/>
    <dgm:cxn modelId="{B32D7B80-A072-4C73-BDA7-8382C6B581ED}" srcId="{DEFA5E09-596F-4E16-9BAE-4008EF36CD06}" destId="{EBCAD228-1BF5-4F52-9B5E-B97471B441F9}" srcOrd="1" destOrd="0" parTransId="{D34022A3-3A02-434D-B67F-ACAE4177E6A3}" sibTransId="{C2B83558-FB71-4504-81D1-31E286269204}"/>
    <dgm:cxn modelId="{6C6EA2D8-87F1-4449-8FD1-17FC178F6E34}" type="presOf" srcId="{DEFA5E09-596F-4E16-9BAE-4008EF36CD06}" destId="{8B1F0BB9-8523-4CFD-9EC2-5AC6E133E95D}" srcOrd="0" destOrd="0" presId="urn:microsoft.com/office/officeart/2005/8/layout/cycle7"/>
    <dgm:cxn modelId="{858D863F-F6CC-40AB-BEDF-12044CB0AA89}" type="presOf" srcId="{10811AC0-C2D7-43AB-956F-E65348F63945}" destId="{60377CF4-8D0D-470F-A1F0-1DEC25F8781C}" srcOrd="0" destOrd="0" presId="urn:microsoft.com/office/officeart/2005/8/layout/cycle7"/>
    <dgm:cxn modelId="{94F552EF-C8A6-43C1-9FDB-1C3214C0452C}" type="presOf" srcId="{C2B83558-FB71-4504-81D1-31E286269204}" destId="{59F043E4-4F82-4C1E-A696-37C8D15A9D8E}" srcOrd="0" destOrd="0" presId="urn:microsoft.com/office/officeart/2005/8/layout/cycle7"/>
    <dgm:cxn modelId="{5825C396-1FB1-42F7-B1CE-25DFFEE0FA9C}" type="presOf" srcId="{0808F37B-68FB-4619-B0B8-61240D79DF54}" destId="{FD17F5E4-1175-43F3-90FB-5054C3837AF7}" srcOrd="0" destOrd="0" presId="urn:microsoft.com/office/officeart/2005/8/layout/cycle7"/>
    <dgm:cxn modelId="{B42E0C14-445B-4600-BAD2-D1246E23CEE8}" type="presOf" srcId="{0808F37B-68FB-4619-B0B8-61240D79DF54}" destId="{5C5F5D46-6D01-466C-9175-27DE0AFC822E}" srcOrd="1" destOrd="0" presId="urn:microsoft.com/office/officeart/2005/8/layout/cycle7"/>
    <dgm:cxn modelId="{2AECC6F0-9B36-4318-B0F3-9AA11DDD0548}" type="presOf" srcId="{C2B83558-FB71-4504-81D1-31E286269204}" destId="{5353AF7D-AC9F-4750-AAF1-FA07E4351E0E}" srcOrd="1" destOrd="0" presId="urn:microsoft.com/office/officeart/2005/8/layout/cycle7"/>
    <dgm:cxn modelId="{E7598FEC-9605-43F3-9905-2CAA2477128F}" type="presOf" srcId="{59499C3D-D983-4630-B189-8BC74904204D}" destId="{0D85E836-CB02-4CEB-B9D9-B9B0028D7DCC}" srcOrd="0" destOrd="0" presId="urn:microsoft.com/office/officeart/2005/8/layout/cycle7"/>
    <dgm:cxn modelId="{E5CBF89C-49A6-4BA4-855F-D1D752074652}" type="presParOf" srcId="{8B1F0BB9-8523-4CFD-9EC2-5AC6E133E95D}" destId="{60377CF4-8D0D-470F-A1F0-1DEC25F8781C}" srcOrd="0" destOrd="0" presId="urn:microsoft.com/office/officeart/2005/8/layout/cycle7"/>
    <dgm:cxn modelId="{44BF828B-2256-4E65-8C96-AA3DC50088CE}" type="presParOf" srcId="{8B1F0BB9-8523-4CFD-9EC2-5AC6E133E95D}" destId="{FD17F5E4-1175-43F3-90FB-5054C3837AF7}" srcOrd="1" destOrd="0" presId="urn:microsoft.com/office/officeart/2005/8/layout/cycle7"/>
    <dgm:cxn modelId="{A4A351AA-B850-426E-AF74-E7DA8723F158}" type="presParOf" srcId="{FD17F5E4-1175-43F3-90FB-5054C3837AF7}" destId="{5C5F5D46-6D01-466C-9175-27DE0AFC822E}" srcOrd="0" destOrd="0" presId="urn:microsoft.com/office/officeart/2005/8/layout/cycle7"/>
    <dgm:cxn modelId="{75AB1C08-FDA8-4D54-AB3F-C5E1D3E81C5E}" type="presParOf" srcId="{8B1F0BB9-8523-4CFD-9EC2-5AC6E133E95D}" destId="{5266151A-A554-4A85-B72F-6D165C4CD965}" srcOrd="2" destOrd="0" presId="urn:microsoft.com/office/officeart/2005/8/layout/cycle7"/>
    <dgm:cxn modelId="{686D86F4-D026-458F-8CB2-8210106FB54D}" type="presParOf" srcId="{8B1F0BB9-8523-4CFD-9EC2-5AC6E133E95D}" destId="{59F043E4-4F82-4C1E-A696-37C8D15A9D8E}" srcOrd="3" destOrd="0" presId="urn:microsoft.com/office/officeart/2005/8/layout/cycle7"/>
    <dgm:cxn modelId="{22CE99C9-1D3F-44FD-883D-AA1E6AA6DF63}" type="presParOf" srcId="{59F043E4-4F82-4C1E-A696-37C8D15A9D8E}" destId="{5353AF7D-AC9F-4750-AAF1-FA07E4351E0E}" srcOrd="0" destOrd="0" presId="urn:microsoft.com/office/officeart/2005/8/layout/cycle7"/>
    <dgm:cxn modelId="{89CEEE68-639A-4D3D-9AF2-509DFE5B78D7}" type="presParOf" srcId="{8B1F0BB9-8523-4CFD-9EC2-5AC6E133E95D}" destId="{0D85E836-CB02-4CEB-B9D9-B9B0028D7DCC}" srcOrd="4" destOrd="0" presId="urn:microsoft.com/office/officeart/2005/8/layout/cycle7"/>
    <dgm:cxn modelId="{5AC11A32-FE9C-489F-BB42-98B71AD51513}" type="presParOf" srcId="{8B1F0BB9-8523-4CFD-9EC2-5AC6E133E95D}" destId="{72CFBF1D-D581-482A-B436-BC3E014446AC}" srcOrd="5" destOrd="0" presId="urn:microsoft.com/office/officeart/2005/8/layout/cycle7"/>
    <dgm:cxn modelId="{A0E7100D-AE62-4399-8E1E-06BBCDD05A8C}" type="presParOf" srcId="{72CFBF1D-D581-482A-B436-BC3E014446AC}" destId="{0BFDA432-3C31-4F1E-A319-A15FDDF258B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5594F9-B9E2-41CE-909D-508314083B39}" type="doc">
      <dgm:prSet loTypeId="urn:microsoft.com/office/officeart/2005/8/layout/arrow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119BFD-8996-47F8-979B-6EB9734D25F3}">
      <dgm:prSet phldrT="[Text]"/>
      <dgm:spPr/>
      <dgm:t>
        <a:bodyPr/>
        <a:lstStyle/>
        <a:p>
          <a:r>
            <a:rPr lang="en-US" dirty="0" smtClean="0"/>
            <a:t>Formal and clarity </a:t>
          </a:r>
          <a:endParaRPr lang="en-US" dirty="0"/>
        </a:p>
      </dgm:t>
    </dgm:pt>
    <dgm:pt modelId="{525E5059-30E8-4F70-86E1-66C2C97BFBDF}" type="parTrans" cxnId="{B9C7669C-F6DB-4CAA-A093-1C026A15D6A9}">
      <dgm:prSet/>
      <dgm:spPr/>
      <dgm:t>
        <a:bodyPr/>
        <a:lstStyle/>
        <a:p>
          <a:endParaRPr lang="en-US"/>
        </a:p>
      </dgm:t>
    </dgm:pt>
    <dgm:pt modelId="{037A6F99-4439-46A4-A594-313DF762FFD5}" type="sibTrans" cxnId="{B9C7669C-F6DB-4CAA-A093-1C026A15D6A9}">
      <dgm:prSet/>
      <dgm:spPr/>
      <dgm:t>
        <a:bodyPr/>
        <a:lstStyle/>
        <a:p>
          <a:endParaRPr lang="en-US"/>
        </a:p>
      </dgm:t>
    </dgm:pt>
    <dgm:pt modelId="{B104C21A-55C7-4D02-A69D-2F83C52112A5}">
      <dgm:prSet/>
      <dgm:spPr/>
      <dgm:t>
        <a:bodyPr/>
        <a:lstStyle/>
        <a:p>
          <a:r>
            <a:rPr lang="en-US" dirty="0" smtClean="0"/>
            <a:t>Speak naturally and highlight your idea </a:t>
          </a:r>
          <a:endParaRPr lang="en-US" dirty="0"/>
        </a:p>
      </dgm:t>
    </dgm:pt>
    <dgm:pt modelId="{807986DA-6B56-41CB-B925-A7A919EFE901}" type="parTrans" cxnId="{1954CED1-3B15-47BF-9A3F-7860890EF6C9}">
      <dgm:prSet/>
      <dgm:spPr/>
      <dgm:t>
        <a:bodyPr/>
        <a:lstStyle/>
        <a:p>
          <a:endParaRPr lang="en-US"/>
        </a:p>
      </dgm:t>
    </dgm:pt>
    <dgm:pt modelId="{301D65EB-0F94-474A-ABF3-FD72B1457123}" type="sibTrans" cxnId="{1954CED1-3B15-47BF-9A3F-7860890EF6C9}">
      <dgm:prSet/>
      <dgm:spPr/>
      <dgm:t>
        <a:bodyPr/>
        <a:lstStyle/>
        <a:p>
          <a:endParaRPr lang="en-US"/>
        </a:p>
      </dgm:t>
    </dgm:pt>
    <dgm:pt modelId="{0645D314-6C53-4F32-B08F-3A8686088CA5}" type="pres">
      <dgm:prSet presAssocID="{575594F9-B9E2-41CE-909D-508314083B39}" presName="diagram" presStyleCnt="0">
        <dgm:presLayoutVars>
          <dgm:dir/>
          <dgm:resizeHandles val="exact"/>
        </dgm:presLayoutVars>
      </dgm:prSet>
      <dgm:spPr/>
    </dgm:pt>
    <dgm:pt modelId="{00E23E9C-13F9-4A7A-8BF1-28145707A624}" type="pres">
      <dgm:prSet presAssocID="{52119BFD-8996-47F8-979B-6EB9734D25F3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BF66BA-F6E8-4349-9794-CFF4C186EC31}" type="pres">
      <dgm:prSet presAssocID="{B104C21A-55C7-4D02-A69D-2F83C52112A5}" presName="arrow" presStyleLbl="node1" presStyleIdx="1" presStyleCnt="2">
        <dgm:presLayoutVars>
          <dgm:bulletEnabled val="1"/>
        </dgm:presLayoutVars>
      </dgm:prSet>
      <dgm:spPr/>
    </dgm:pt>
  </dgm:ptLst>
  <dgm:cxnLst>
    <dgm:cxn modelId="{1954CED1-3B15-47BF-9A3F-7860890EF6C9}" srcId="{575594F9-B9E2-41CE-909D-508314083B39}" destId="{B104C21A-55C7-4D02-A69D-2F83C52112A5}" srcOrd="1" destOrd="0" parTransId="{807986DA-6B56-41CB-B925-A7A919EFE901}" sibTransId="{301D65EB-0F94-474A-ABF3-FD72B1457123}"/>
    <dgm:cxn modelId="{AC40CE75-F805-44E0-BBD4-C93C215F2137}" type="presOf" srcId="{B104C21A-55C7-4D02-A69D-2F83C52112A5}" destId="{95BF66BA-F6E8-4349-9794-CFF4C186EC31}" srcOrd="0" destOrd="0" presId="urn:microsoft.com/office/officeart/2005/8/layout/arrow5"/>
    <dgm:cxn modelId="{507B49EA-DDB7-45E6-AABE-BD3937428E4F}" type="presOf" srcId="{52119BFD-8996-47F8-979B-6EB9734D25F3}" destId="{00E23E9C-13F9-4A7A-8BF1-28145707A624}" srcOrd="0" destOrd="0" presId="urn:microsoft.com/office/officeart/2005/8/layout/arrow5"/>
    <dgm:cxn modelId="{B9C7669C-F6DB-4CAA-A093-1C026A15D6A9}" srcId="{575594F9-B9E2-41CE-909D-508314083B39}" destId="{52119BFD-8996-47F8-979B-6EB9734D25F3}" srcOrd="0" destOrd="0" parTransId="{525E5059-30E8-4F70-86E1-66C2C97BFBDF}" sibTransId="{037A6F99-4439-46A4-A594-313DF762FFD5}"/>
    <dgm:cxn modelId="{4C2F8DA1-5A2D-4DBF-A5F4-A0360494250E}" type="presOf" srcId="{575594F9-B9E2-41CE-909D-508314083B39}" destId="{0645D314-6C53-4F32-B08F-3A8686088CA5}" srcOrd="0" destOrd="0" presId="urn:microsoft.com/office/officeart/2005/8/layout/arrow5"/>
    <dgm:cxn modelId="{6A665F1B-046C-499D-B330-FB8C6D5C1957}" type="presParOf" srcId="{0645D314-6C53-4F32-B08F-3A8686088CA5}" destId="{00E23E9C-13F9-4A7A-8BF1-28145707A624}" srcOrd="0" destOrd="0" presId="urn:microsoft.com/office/officeart/2005/8/layout/arrow5"/>
    <dgm:cxn modelId="{24173C5C-C3D1-4CF8-8C11-EB0CCA193930}" type="presParOf" srcId="{0645D314-6C53-4F32-B08F-3A8686088CA5}" destId="{95BF66BA-F6E8-4349-9794-CFF4C186EC31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82706C-A74C-4B3C-A977-6432E97BB2AE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Audience</a:t>
          </a:r>
          <a:endParaRPr lang="en-US" sz="2200" b="1" kern="1200" dirty="0"/>
        </a:p>
      </dsp:txBody>
      <dsp:txXfrm>
        <a:off x="3210560" y="987551"/>
        <a:ext cx="1219200" cy="1016000"/>
      </dsp:txXfrm>
    </dsp:sp>
    <dsp:sp modelId="{0CB1F16C-E2F8-435F-8EE3-60AC865164C8}">
      <dsp:nvSpPr>
        <dsp:cNvPr id="0" name=""/>
        <dsp:cNvSpPr/>
      </dsp:nvSpPr>
      <dsp:spPr>
        <a:xfrm>
          <a:off x="1341119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Action </a:t>
          </a:r>
          <a:endParaRPr lang="en-US" sz="2200" b="1" kern="1200" dirty="0"/>
        </a:p>
      </dsp:txBody>
      <dsp:txXfrm>
        <a:off x="2153920" y="2600960"/>
        <a:ext cx="1828800" cy="894080"/>
      </dsp:txXfrm>
    </dsp:sp>
    <dsp:sp modelId="{BB3433D4-14F8-434A-BBF3-F79771D0903A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Argument </a:t>
          </a:r>
          <a:endParaRPr lang="en-US" sz="2200" b="1" kern="1200" dirty="0"/>
        </a:p>
      </dsp:txBody>
      <dsp:txXfrm>
        <a:off x="1666239" y="987551"/>
        <a:ext cx="1219200" cy="1016000"/>
      </dsp:txXfrm>
    </dsp:sp>
    <dsp:sp modelId="{B6E9A4AE-C74F-489B-BB65-D1373EE6642A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1D1DF9-7BCC-4569-8069-B9090D8B0C40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288E6E-9C74-48AB-817E-34D5DF404243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0377CF4-8D0D-470F-A1F0-1DEC25F8781C}">
      <dsp:nvSpPr>
        <dsp:cNvPr id="0" name=""/>
        <dsp:cNvSpPr/>
      </dsp:nvSpPr>
      <dsp:spPr>
        <a:xfrm>
          <a:off x="2912212" y="1049"/>
          <a:ext cx="2328974" cy="116448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Big</a:t>
          </a:r>
          <a:endParaRPr lang="en-US" sz="5400" kern="1200" dirty="0"/>
        </a:p>
      </dsp:txBody>
      <dsp:txXfrm>
        <a:off x="2912212" y="1049"/>
        <a:ext cx="2328974" cy="1164487"/>
      </dsp:txXfrm>
    </dsp:sp>
    <dsp:sp modelId="{FD17F5E4-1175-43F3-90FB-5054C3837AF7}">
      <dsp:nvSpPr>
        <dsp:cNvPr id="0" name=""/>
        <dsp:cNvSpPr/>
      </dsp:nvSpPr>
      <dsp:spPr>
        <a:xfrm rot="3600000">
          <a:off x="4431652" y="2044114"/>
          <a:ext cx="1212216" cy="40757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3600000">
        <a:off x="4431652" y="2044114"/>
        <a:ext cx="1212216" cy="407570"/>
      </dsp:txXfrm>
    </dsp:sp>
    <dsp:sp modelId="{5266151A-A554-4A85-B72F-6D165C4CD965}">
      <dsp:nvSpPr>
        <dsp:cNvPr id="0" name=""/>
        <dsp:cNvSpPr/>
      </dsp:nvSpPr>
      <dsp:spPr>
        <a:xfrm>
          <a:off x="4834335" y="3330263"/>
          <a:ext cx="2328974" cy="1164487"/>
        </a:xfrm>
        <a:prstGeom prst="roundRect">
          <a:avLst>
            <a:gd name="adj" fmla="val 10000"/>
          </a:avLst>
        </a:prstGeom>
        <a:solidFill>
          <a:schemeClr val="accent5">
            <a:hueOff val="-9027899"/>
            <a:satOff val="22229"/>
            <a:lumOff val="-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Simple</a:t>
          </a:r>
          <a:endParaRPr lang="en-US" sz="5400" kern="1200" dirty="0"/>
        </a:p>
      </dsp:txBody>
      <dsp:txXfrm>
        <a:off x="4834335" y="3330263"/>
        <a:ext cx="2328974" cy="1164487"/>
      </dsp:txXfrm>
    </dsp:sp>
    <dsp:sp modelId="{59F043E4-4F82-4C1E-A696-37C8D15A9D8E}">
      <dsp:nvSpPr>
        <dsp:cNvPr id="0" name=""/>
        <dsp:cNvSpPr/>
      </dsp:nvSpPr>
      <dsp:spPr>
        <a:xfrm rot="10800000">
          <a:off x="3470591" y="3708721"/>
          <a:ext cx="1212216" cy="40757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-9027899"/>
            <a:satOff val="22229"/>
            <a:lumOff val="-49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0800000">
        <a:off x="3470591" y="3708721"/>
        <a:ext cx="1212216" cy="407570"/>
      </dsp:txXfrm>
    </dsp:sp>
    <dsp:sp modelId="{0D85E836-CB02-4CEB-B9D9-B9B0028D7DCC}">
      <dsp:nvSpPr>
        <dsp:cNvPr id="0" name=""/>
        <dsp:cNvSpPr/>
      </dsp:nvSpPr>
      <dsp:spPr>
        <a:xfrm>
          <a:off x="990090" y="3330263"/>
          <a:ext cx="2328974" cy="1164487"/>
        </a:xfrm>
        <a:prstGeom prst="roundRect">
          <a:avLst>
            <a:gd name="adj" fmla="val 10000"/>
          </a:avLst>
        </a:prstGeom>
        <a:solidFill>
          <a:schemeClr val="accent5">
            <a:hueOff val="-18055798"/>
            <a:satOff val="44459"/>
            <a:lumOff val="-98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400" kern="1200" dirty="0" smtClean="0"/>
            <a:t>Clear</a:t>
          </a:r>
          <a:endParaRPr lang="en-US" sz="5400" kern="1200" dirty="0"/>
        </a:p>
      </dsp:txBody>
      <dsp:txXfrm>
        <a:off x="990090" y="3330263"/>
        <a:ext cx="2328974" cy="1164487"/>
      </dsp:txXfrm>
    </dsp:sp>
    <dsp:sp modelId="{72CFBF1D-D581-482A-B436-BC3E014446AC}">
      <dsp:nvSpPr>
        <dsp:cNvPr id="0" name=""/>
        <dsp:cNvSpPr/>
      </dsp:nvSpPr>
      <dsp:spPr>
        <a:xfrm rot="18000000">
          <a:off x="2509530" y="2044114"/>
          <a:ext cx="1212216" cy="407570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5">
            <a:hueOff val="-18055798"/>
            <a:satOff val="44459"/>
            <a:lumOff val="-9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/>
        </a:p>
      </dsp:txBody>
      <dsp:txXfrm rot="18000000">
        <a:off x="2509530" y="2044114"/>
        <a:ext cx="1212216" cy="4075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E23E9C-13F9-4A7A-8BF1-28145707A624}">
      <dsp:nvSpPr>
        <dsp:cNvPr id="0" name=""/>
        <dsp:cNvSpPr/>
      </dsp:nvSpPr>
      <dsp:spPr>
        <a:xfrm rot="16200000">
          <a:off x="696" y="265286"/>
          <a:ext cx="3965227" cy="396522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Formal and clarity </a:t>
          </a:r>
          <a:endParaRPr lang="en-US" sz="3400" kern="1200" dirty="0"/>
        </a:p>
      </dsp:txBody>
      <dsp:txXfrm rot="16200000">
        <a:off x="696" y="265286"/>
        <a:ext cx="3965227" cy="3965227"/>
      </dsp:txXfrm>
    </dsp:sp>
    <dsp:sp modelId="{95BF66BA-F6E8-4349-9794-CFF4C186EC31}">
      <dsp:nvSpPr>
        <dsp:cNvPr id="0" name=""/>
        <dsp:cNvSpPr/>
      </dsp:nvSpPr>
      <dsp:spPr>
        <a:xfrm rot="5400000">
          <a:off x="4187475" y="265286"/>
          <a:ext cx="3965227" cy="396522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808" tIns="241808" rIns="241808" bIns="241808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Speak naturally and highlight your idea </a:t>
          </a:r>
          <a:endParaRPr lang="en-US" sz="3400" kern="1200" dirty="0"/>
        </a:p>
      </dsp:txBody>
      <dsp:txXfrm rot="5400000">
        <a:off x="4187475" y="265286"/>
        <a:ext cx="3965227" cy="39652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AD8A5B-61D1-4CF3-B1FE-0C7B70B23F6E}" type="datetimeFigureOut">
              <a:rPr lang="en-US" smtClean="0"/>
              <a:t>3/26/2014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EE1235-0278-4D51-872D-7B7E1554583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FBB173-9BA1-4DAC-90CF-F41429473725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11059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EBD9AF-4F19-454C-88B2-FA41D8F9BDE4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1264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60375" indent="-460375" eaLnBrk="1" hangingPunct="1"/>
            <a:r>
              <a:rPr lang="en-US" sz="1800" smtClean="0">
                <a:latin typeface="Arial" pitchFamily="34" charset="0"/>
              </a:rPr>
              <a:t>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709EDB-A095-4DFC-B4E2-D815466CF6E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1366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60375" indent="-460375" eaLnBrk="1" hangingPunct="1"/>
            <a:r>
              <a:rPr lang="en-US" sz="1800" smtClean="0">
                <a:latin typeface="Arial" pitchFamily="34" charset="0"/>
              </a:rPr>
              <a:t>	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2821C3-FB87-4C34-8090-20F1892CB1F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1469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60375" indent="-460375" eaLnBrk="1" hangingPunct="1"/>
            <a:r>
              <a:rPr lang="en-US" sz="1800" smtClean="0">
                <a:latin typeface="Arial" pitchFamily="34" charset="0"/>
              </a:rPr>
              <a:t>	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C2A98E-FD4C-4529-9F93-D6913197FDF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1571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460375" indent="-460375" eaLnBrk="1" hangingPunct="1"/>
            <a:r>
              <a:rPr lang="en-US" sz="1800" smtClean="0">
                <a:latin typeface="Arial" pitchFamily="34" charset="0"/>
              </a:rPr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67CD0E0-54A3-4DE1-9D63-6B3EBFDE3AB9}" type="datetime1">
              <a:rPr lang="en-US" smtClean="0"/>
              <a:t>3/26/2014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BCF4D-6FE8-4D50-8272-DC204BCD0633}" type="datetime1">
              <a:rPr lang="en-US" smtClean="0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11623-F4D8-4DE4-AA6C-9A2D99D93B91}" type="datetime1">
              <a:rPr lang="en-US" smtClean="0"/>
              <a:t>3/26/2014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E6F380E-C978-4ECC-BE16-B2B4E8A83E85}" type="datetime1">
              <a:rPr lang="en-US" smtClean="0"/>
              <a:t>3/26/2014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AC5E211-DEE2-4F02-8844-DC59B39DEEC9}" type="datetime1">
              <a:rPr lang="en-US" smtClean="0"/>
              <a:t>3/26/2014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CB3BA-61EC-4869-887A-365B072AAAB5}" type="datetime1">
              <a:rPr lang="en-US" smtClean="0"/>
              <a:t>3/26/2014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3B6B-29FA-4D95-BF05-4FBAC2259F6C}" type="datetime1">
              <a:rPr lang="en-US" smtClean="0"/>
              <a:t>3/26/2014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76CD2-AF2A-431B-B0C1-26EF021DBF47}" type="datetime1">
              <a:rPr lang="en-US" smtClean="0"/>
              <a:t>3/26/2014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CD291CA-899B-4AC5-9966-B8E846632199}" type="datetime1">
              <a:rPr lang="en-US" smtClean="0"/>
              <a:t>3/26/2014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3F652-CE2F-4358-9398-13BFF703FBC8}" type="datetime1">
              <a:rPr lang="en-US" smtClean="0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474A63D-ACDC-4DF8-B396-7008208F8BB0}" type="datetime1">
              <a:rPr lang="en-US" smtClean="0"/>
              <a:t>3/26/2014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4BED734-61E9-45F4-A66C-498D5105D4E0}" type="datetime1">
              <a:rPr lang="en-US" smtClean="0"/>
              <a:t>3/26/2014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89BD098-DC57-423A-B94F-560AD891F3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English</a:t>
            </a:r>
            <a:br>
              <a:rPr lang="en-US" dirty="0" smtClean="0"/>
            </a:br>
            <a:r>
              <a:rPr lang="en-US" dirty="0" smtClean="0"/>
              <a:t>Lecture 28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Presentation Skills continues </a:t>
            </a:r>
          </a:p>
          <a:p>
            <a:pPr lvl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apply the 3 A’s in preparing content for a presentation,</a:t>
            </a:r>
          </a:p>
          <a:p>
            <a:pPr lvl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develop visual aids that reflect good instructional design properties, and</a:t>
            </a:r>
          </a:p>
          <a:p>
            <a:pPr lvl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respond to questions in an effective manner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Preparation - Content 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304800"/>
            <a:ext cx="8637588" cy="762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dirty="0" smtClean="0"/>
              <a:t>Preparing Content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524000"/>
            <a:ext cx="8610600" cy="4800600"/>
          </a:xfrm>
        </p:spPr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Analyze your </a:t>
            </a:r>
            <a:r>
              <a:rPr lang="en-US" sz="4000" b="1" smtClean="0">
                <a:solidFill>
                  <a:schemeClr val="tx2"/>
                </a:solidFill>
              </a:rPr>
              <a:t>AUDIENCE</a:t>
            </a:r>
            <a:r>
              <a:rPr lang="en-US" sz="4000" smtClean="0">
                <a:solidFill>
                  <a:schemeClr val="tx2"/>
                </a:solidFill>
              </a:rPr>
              <a:t>.</a:t>
            </a:r>
          </a:p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Define what </a:t>
            </a:r>
            <a:r>
              <a:rPr lang="en-US" sz="4000" b="1" smtClean="0">
                <a:solidFill>
                  <a:schemeClr val="tx2"/>
                </a:solidFill>
              </a:rPr>
              <a:t>ACTION</a:t>
            </a:r>
            <a:r>
              <a:rPr lang="en-US" sz="4000" smtClean="0">
                <a:solidFill>
                  <a:schemeClr val="tx2"/>
                </a:solidFill>
              </a:rPr>
              <a:t> you want them to take.</a:t>
            </a:r>
          </a:p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Arrange your </a:t>
            </a:r>
            <a:r>
              <a:rPr lang="en-US" sz="4000" b="1" smtClean="0">
                <a:solidFill>
                  <a:schemeClr val="tx2"/>
                </a:solidFill>
              </a:rPr>
              <a:t>ARGUMENT</a:t>
            </a:r>
            <a:r>
              <a:rPr lang="en-US" sz="4000" smtClean="0">
                <a:solidFill>
                  <a:schemeClr val="tx2"/>
                </a:solidFill>
              </a:rPr>
              <a:t> to move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Analyze Your </a:t>
            </a:r>
            <a:r>
              <a:rPr lang="en-US" sz="5400" u="sng" smtClean="0"/>
              <a:t>Audience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8613" y="1941513"/>
            <a:ext cx="8358187" cy="4114800"/>
          </a:xfrm>
        </p:spPr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sz="3600" smtClean="0">
                <a:solidFill>
                  <a:schemeClr val="tx2"/>
                </a:solidFill>
              </a:rPr>
              <a:t>What are their names, titles, backgrounds, reasons for attending, etc…?</a:t>
            </a:r>
          </a:p>
          <a:p>
            <a:pPr eaLnBrk="1" hangingPunct="1">
              <a:buClr>
                <a:srgbClr val="FF0000"/>
              </a:buClr>
            </a:pPr>
            <a:r>
              <a:rPr lang="en-US" sz="3600" smtClean="0">
                <a:solidFill>
                  <a:schemeClr val="tx2"/>
                </a:solidFill>
              </a:rPr>
              <a:t>What are their big concerns?</a:t>
            </a:r>
          </a:p>
          <a:p>
            <a:pPr eaLnBrk="1" hangingPunct="1">
              <a:buClr>
                <a:srgbClr val="FF0000"/>
              </a:buClr>
            </a:pPr>
            <a:r>
              <a:rPr lang="en-US" sz="3600" smtClean="0">
                <a:solidFill>
                  <a:schemeClr val="tx2"/>
                </a:solidFill>
              </a:rPr>
              <a:t>What are their objectives, fears, hot buttons, and attitudes?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Analyze Your </a:t>
            </a:r>
            <a:r>
              <a:rPr lang="en-US" sz="5400" u="sng" smtClean="0"/>
              <a:t>Audience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828800"/>
            <a:ext cx="7977188" cy="43068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What is their perception of you and your institution?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What are their questions likely to be?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What is personally at stake for them?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How much detail do they need?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Define What </a:t>
            </a:r>
            <a:r>
              <a:rPr lang="en-US" sz="5400" u="sng" smtClean="0"/>
              <a:t>Action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8613" y="1941513"/>
            <a:ext cx="8358187" cy="4114800"/>
          </a:xfrm>
        </p:spPr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What action do you want the audience to take?</a:t>
            </a:r>
          </a:p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Define it in terms of the audience.</a:t>
            </a:r>
          </a:p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What will they feel, believe, and do after hearing your talk?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Arranging Your </a:t>
            </a:r>
            <a:r>
              <a:rPr lang="en-US" sz="5400" u="sng" smtClean="0"/>
              <a:t>Argument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marL="609600" indent="-609600" eaLnBrk="1" hangingPunct="1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US" sz="3600" smtClean="0">
                <a:solidFill>
                  <a:schemeClr val="tx2"/>
                </a:solidFill>
              </a:rPr>
              <a:t>Shake hands with the audience.</a:t>
            </a:r>
          </a:p>
          <a:p>
            <a:pPr marL="609600" indent="-609600" eaLnBrk="1" hangingPunct="1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US" sz="3600" smtClean="0">
                <a:solidFill>
                  <a:schemeClr val="tx2"/>
                </a:solidFill>
              </a:rPr>
              <a:t>Get to the point.</a:t>
            </a:r>
          </a:p>
          <a:p>
            <a:pPr marL="609600" indent="-609600" eaLnBrk="1" hangingPunct="1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US" sz="3600" smtClean="0">
                <a:solidFill>
                  <a:schemeClr val="tx2"/>
                </a:solidFill>
              </a:rPr>
              <a:t>Present your theme.</a:t>
            </a:r>
          </a:p>
          <a:p>
            <a:pPr marL="609600" indent="-609600" eaLnBrk="1" hangingPunct="1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US" sz="3600" smtClean="0">
                <a:solidFill>
                  <a:schemeClr val="tx2"/>
                </a:solidFill>
              </a:rPr>
              <a:t>Tell ‘Em</a:t>
            </a:r>
            <a:r>
              <a:rPr lang="en-US" sz="3600" b="1" baseline="30000" smtClean="0">
                <a:solidFill>
                  <a:schemeClr val="tx2"/>
                </a:solidFill>
              </a:rPr>
              <a:t>3</a:t>
            </a:r>
            <a:r>
              <a:rPr lang="en-US" sz="3600" smtClean="0">
                <a:solidFill>
                  <a:schemeClr val="tx2"/>
                </a:solidFill>
              </a:rPr>
              <a:t>.</a:t>
            </a:r>
          </a:p>
          <a:p>
            <a:pPr marL="609600" indent="-609600" eaLnBrk="1" hangingPunct="1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US" sz="3600" smtClean="0">
                <a:solidFill>
                  <a:schemeClr val="tx2"/>
                </a:solidFill>
              </a:rPr>
              <a:t>Develop your agenda point by point.</a:t>
            </a:r>
          </a:p>
          <a:p>
            <a:pPr marL="609600" indent="-609600" eaLnBrk="1" hangingPunct="1"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US" sz="3600" smtClean="0">
                <a:solidFill>
                  <a:schemeClr val="tx2"/>
                </a:solidFill>
              </a:rPr>
              <a:t>Summarize and recommend.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Visual Aids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concept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457200" y="0"/>
            <a:ext cx="8229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>
                <a:solidFill>
                  <a:schemeClr val="tx2"/>
                </a:solidFill>
              </a:rPr>
              <a:t>Big</a:t>
            </a:r>
          </a:p>
        </p:txBody>
      </p:sp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533400" y="2209800"/>
            <a:ext cx="8229600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4800">
                <a:solidFill>
                  <a:schemeClr val="tx2"/>
                </a:solidFill>
              </a:rPr>
              <a:t>Should be able to read everything from the back row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800">
                <a:solidFill>
                  <a:schemeClr val="tx2"/>
                </a:solidFill>
              </a:rPr>
              <a:t>At least 28 pt, preferably 36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800">
                <a:solidFill>
                  <a:schemeClr val="tx2"/>
                </a:solidFill>
              </a:rPr>
              <a:t>Use the floor test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62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457200" y="0"/>
            <a:ext cx="8229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>
                <a:solidFill>
                  <a:schemeClr val="tx2"/>
                </a:solidFill>
              </a:rPr>
              <a:t>Simple</a:t>
            </a:r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533400" y="2438400"/>
            <a:ext cx="822960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4800">
                <a:solidFill>
                  <a:schemeClr val="tx2"/>
                </a:solidFill>
              </a:rPr>
              <a:t>No more than 6 lines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800">
                <a:solidFill>
                  <a:schemeClr val="tx2"/>
                </a:solidFill>
              </a:rPr>
              <a:t>No more than 7 words per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457200" y="0"/>
            <a:ext cx="8229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>
                <a:solidFill>
                  <a:schemeClr val="tx2"/>
                </a:solidFill>
              </a:rPr>
              <a:t>Clear</a:t>
            </a: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8610600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3600" dirty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Arial or Helvetica 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600" dirty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Blue background with yellow text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3600" dirty="0">
                <a:solidFill>
                  <a:schemeClr val="tx2"/>
                </a:solidFill>
                <a:latin typeface="Helvetica" pitchFamily="34" charset="0"/>
                <a:cs typeface="Helvetica" pitchFamily="34" charset="0"/>
              </a:rPr>
              <a:t>Avoid overuse of </a:t>
            </a:r>
            <a:r>
              <a:rPr lang="en-US" sz="4400" dirty="0">
                <a:solidFill>
                  <a:schemeClr val="tx2"/>
                </a:solidFill>
              </a:rPr>
              <a:t>red, shadows, animation and transitions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400" dirty="0">
                <a:solidFill>
                  <a:schemeClr val="tx2"/>
                </a:solidFill>
              </a:rPr>
              <a:t>Beware of busy backgrounds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sz="4400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457200" y="0"/>
            <a:ext cx="82296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>
                <a:solidFill>
                  <a:schemeClr val="tx2"/>
                </a:solidFill>
              </a:rPr>
              <a:t>Clear</a:t>
            </a:r>
          </a:p>
        </p:txBody>
      </p:sp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8610600" cy="444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en-US" sz="4400">
                <a:solidFill>
                  <a:schemeClr val="tx2"/>
                </a:solidFill>
              </a:rPr>
              <a:t>Clip art should add to the content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400">
                <a:solidFill>
                  <a:schemeClr val="tx2"/>
                </a:solidFill>
              </a:rPr>
              <a:t>Ditto on sound clips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sz="4400">
                <a:solidFill>
                  <a:schemeClr val="tx2"/>
                </a:solidFill>
              </a:rPr>
              <a:t>Use a different background only to emphasize one slide</a:t>
            </a:r>
          </a:p>
          <a:p>
            <a:pPr>
              <a:spcBef>
                <a:spcPct val="50000"/>
              </a:spcBef>
              <a:buFontTx/>
              <a:buChar char="•"/>
            </a:pP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Questions &amp; Answers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38200" y="2590800"/>
            <a:ext cx="7696200" cy="2438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400" smtClean="0">
                <a:solidFill>
                  <a:schemeClr val="tx2"/>
                </a:solidFill>
                <a:latin typeface="Comic Sans MS" pitchFamily="66" charset="0"/>
              </a:rPr>
              <a:t>“Does anyone have any questions for my answers?”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 smtClean="0">
                <a:solidFill>
                  <a:schemeClr val="tx2"/>
                </a:solidFill>
                <a:latin typeface="Comic Sans MS" pitchFamily="66" charset="0"/>
              </a:rPr>
              <a:t>					</a:t>
            </a:r>
            <a:r>
              <a:rPr lang="en-US" sz="2800" smtClean="0">
                <a:solidFill>
                  <a:schemeClr val="tx2"/>
                </a:solidFill>
                <a:latin typeface="Comic Sans MS" pitchFamily="66" charset="0"/>
              </a:rPr>
              <a:t>-Henry Kissinger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Questions &amp; Answers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Beginning of a whole new interactive presentation</a:t>
            </a:r>
          </a:p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Opportunity to make a point</a:t>
            </a:r>
          </a:p>
          <a:p>
            <a:pPr eaLnBrk="1" hangingPunct="1">
              <a:buClr>
                <a:srgbClr val="FF0000"/>
              </a:buClr>
            </a:pPr>
            <a:r>
              <a:rPr lang="en-US" sz="4000" smtClean="0">
                <a:solidFill>
                  <a:schemeClr val="tx2"/>
                </a:solidFill>
              </a:rPr>
              <a:t>Most presentations are won or lost 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37588" cy="914400"/>
          </a:xfrm>
        </p:spPr>
        <p:txBody>
          <a:bodyPr/>
          <a:lstStyle/>
          <a:p>
            <a:pPr algn="ctr" eaLnBrk="1" hangingPunct="1"/>
            <a:r>
              <a:rPr lang="en-US" sz="5400" smtClean="0"/>
              <a:t>Questions &amp; Answers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Anticipate lines of questioning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Rehearse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Don’t rank questions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Keep answers brief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Be honest—don’t BS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Avoid negative words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sz="quarter" idx="2"/>
          </p:nvPr>
        </p:nvSpPr>
        <p:spPr>
          <a:xfrm>
            <a:off x="4508500" y="1941513"/>
            <a:ext cx="4254500" cy="4114800"/>
          </a:xfrm>
        </p:spPr>
        <p:txBody>
          <a:bodyPr>
            <a:normAutofit lnSpcReduction="10000"/>
          </a:bodyPr>
          <a:lstStyle/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Don’t repeat negative questions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Clarify question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Defer to experts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Move your eyes off questioner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r>
              <a:rPr lang="en-US" smtClean="0">
                <a:solidFill>
                  <a:schemeClr val="tx2"/>
                </a:solidFill>
              </a:rPr>
              <a:t>If  negative, end your response focused on somebody else</a:t>
            </a:r>
          </a:p>
          <a:p>
            <a:pPr marL="320040" indent="-320040" eaLnBrk="1" fontAlgn="auto" hangingPunct="1">
              <a:spcAft>
                <a:spcPts val="0"/>
              </a:spcAft>
              <a:buClr>
                <a:srgbClr val="FF0000"/>
              </a:buClr>
              <a:buFont typeface="Wingdings"/>
              <a:buChar char=""/>
              <a:defRPr/>
            </a:pPr>
            <a:endParaRPr lang="en-US" smtClean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 autoUpdateAnimBg="0"/>
      <p:bldP spid="3277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762000" y="2286000"/>
            <a:ext cx="769620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200">
                <a:solidFill>
                  <a:schemeClr val="tx2"/>
                </a:solidFill>
              </a:rPr>
              <a:t>NEVER argue with a member of the audience.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2286000" y="304800"/>
            <a:ext cx="5029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6000" u="sng">
                <a:solidFill>
                  <a:schemeClr val="tx2"/>
                </a:solidFill>
              </a:rPr>
              <a:t>THE</a:t>
            </a:r>
            <a:r>
              <a:rPr lang="en-US" sz="6000">
                <a:solidFill>
                  <a:schemeClr val="tx2"/>
                </a:solidFill>
              </a:rPr>
              <a:t>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8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8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637588" cy="1006475"/>
          </a:xfrm>
        </p:spPr>
        <p:txBody>
          <a:bodyPr/>
          <a:lstStyle/>
          <a:p>
            <a:pPr eaLnBrk="1" hangingPunct="1"/>
            <a:r>
              <a:rPr lang="en-US" sz="6000" smtClean="0"/>
              <a:t>Instead…</a:t>
            </a:r>
          </a:p>
        </p:txBody>
      </p:sp>
      <p:sp>
        <p:nvSpPr>
          <p:cNvPr id="48131" name="Rectangle 7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Clr>
                <a:srgbClr val="FF0000"/>
              </a:buClr>
            </a:pPr>
            <a:r>
              <a:rPr lang="en-US" smtClean="0">
                <a:solidFill>
                  <a:schemeClr val="tx2"/>
                </a:solidFill>
              </a:rPr>
              <a:t>Look at the questioner.</a:t>
            </a:r>
          </a:p>
          <a:p>
            <a:pPr eaLnBrk="1" hangingPunct="1">
              <a:buClr>
                <a:srgbClr val="FF0000"/>
              </a:buClr>
            </a:pPr>
            <a:r>
              <a:rPr lang="en-US" smtClean="0">
                <a:solidFill>
                  <a:schemeClr val="tx2"/>
                </a:solidFill>
              </a:rPr>
              <a:t>Remain neutral and attentive.</a:t>
            </a:r>
          </a:p>
          <a:p>
            <a:pPr eaLnBrk="1" hangingPunct="1">
              <a:buClr>
                <a:srgbClr val="FF0000"/>
              </a:buClr>
            </a:pPr>
            <a:r>
              <a:rPr lang="en-US" smtClean="0">
                <a:solidFill>
                  <a:schemeClr val="tx2"/>
                </a:solidFill>
              </a:rPr>
              <a:t>Listen to the whole question.</a:t>
            </a:r>
          </a:p>
          <a:p>
            <a:pPr eaLnBrk="1" hangingPunct="1">
              <a:buClr>
                <a:srgbClr val="FF0000"/>
              </a:buClr>
            </a:pPr>
            <a:r>
              <a:rPr lang="en-US" smtClean="0">
                <a:solidFill>
                  <a:schemeClr val="tx2"/>
                </a:solidFill>
              </a:rPr>
              <a:t>Pause before you respond.</a:t>
            </a:r>
          </a:p>
          <a:p>
            <a:pPr eaLnBrk="1" hangingPunct="1">
              <a:buClr>
                <a:srgbClr val="FF0000"/>
              </a:buClr>
            </a:pPr>
            <a:r>
              <a:rPr lang="en-US" smtClean="0">
                <a:solidFill>
                  <a:schemeClr val="tx2"/>
                </a:solidFill>
              </a:rPr>
              <a:t>Address the questioner, then move your eyes to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37588" cy="1006475"/>
          </a:xfrm>
        </p:spPr>
        <p:txBody>
          <a:bodyPr/>
          <a:lstStyle/>
          <a:p>
            <a:pPr algn="ctr" eaLnBrk="1" hangingPunct="1"/>
            <a:r>
              <a:rPr lang="en-US" sz="6000" smtClean="0"/>
              <a:t>Easy as A B C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6000" smtClean="0">
                <a:solidFill>
                  <a:schemeClr val="tx2"/>
                </a:solidFill>
              </a:rPr>
              <a:t>“I can’t </a:t>
            </a:r>
            <a:r>
              <a:rPr lang="en-US" sz="6000" b="1" u="sng" smtClean="0">
                <a:solidFill>
                  <a:schemeClr val="tx2"/>
                </a:solidFill>
              </a:rPr>
              <a:t>A</a:t>
            </a:r>
            <a:r>
              <a:rPr lang="en-US" sz="6000" smtClean="0">
                <a:solidFill>
                  <a:schemeClr val="tx2"/>
                </a:solidFill>
              </a:rPr>
              <a:t>nswer that question </a:t>
            </a:r>
            <a:r>
              <a:rPr lang="en-US" sz="6000" b="1" u="sng" smtClean="0">
                <a:solidFill>
                  <a:schemeClr val="tx2"/>
                </a:solidFill>
              </a:rPr>
              <a:t>B</a:t>
            </a:r>
            <a:r>
              <a:rPr lang="en-US" sz="6000" smtClean="0">
                <a:solidFill>
                  <a:schemeClr val="tx2"/>
                </a:solidFill>
              </a:rPr>
              <a:t>ecause …, but I </a:t>
            </a:r>
            <a:r>
              <a:rPr lang="en-US" sz="6000" b="1" u="sng" smtClean="0">
                <a:solidFill>
                  <a:schemeClr val="tx2"/>
                </a:solidFill>
              </a:rPr>
              <a:t>C</a:t>
            </a:r>
            <a:r>
              <a:rPr lang="en-US" sz="6000" smtClean="0">
                <a:solidFill>
                  <a:schemeClr val="tx2"/>
                </a:solidFill>
              </a:rPr>
              <a:t>an tell you…”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1447800" y="2133600"/>
            <a:ext cx="6629400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chemeClr val="tx2"/>
                </a:solidFill>
                <a:latin typeface="Comic Sans MS" pitchFamily="66" charset="0"/>
              </a:rPr>
              <a:t>“Better to keep your mouth shut and appear ignorant than open it and remove all doubt.”</a:t>
            </a:r>
          </a:p>
          <a:p>
            <a:pPr>
              <a:spcBef>
                <a:spcPct val="50000"/>
              </a:spcBef>
            </a:pPr>
            <a:r>
              <a:rPr lang="en-US">
                <a:solidFill>
                  <a:schemeClr val="tx2"/>
                </a:solidFill>
                <a:latin typeface="Comic Sans MS" pitchFamily="66" charset="0"/>
              </a:rPr>
              <a:t>				</a:t>
            </a:r>
            <a:r>
              <a:rPr lang="en-US" sz="2400">
                <a:solidFill>
                  <a:schemeClr val="tx2"/>
                </a:solidFill>
                <a:latin typeface="Comic Sans MS" pitchFamily="66" charset="0"/>
              </a:rPr>
              <a:t>-Mark Twain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62000" y="1981200"/>
            <a:ext cx="8208963" cy="4114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4000" smtClean="0">
                <a:solidFill>
                  <a:schemeClr val="tx2"/>
                </a:solidFill>
                <a:latin typeface="Comic Sans MS" pitchFamily="66" charset="0"/>
              </a:rPr>
              <a:t>“Make sure you have finished speaking before your audience has finished  listening.”</a:t>
            </a:r>
          </a:p>
          <a:p>
            <a:pPr marL="0" indent="0" eaLnBrk="1" hangingPunct="1">
              <a:buFont typeface="Wingdings" pitchFamily="2" charset="2"/>
              <a:buNone/>
            </a:pPr>
            <a:r>
              <a:rPr lang="en-US" sz="4000" smtClean="0">
                <a:solidFill>
                  <a:schemeClr val="tx2"/>
                </a:solidFill>
                <a:latin typeface="Comic Sans MS" pitchFamily="66" charset="0"/>
              </a:rPr>
              <a:t>		-Dorothy Sarnoff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Listening and language expansion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BD098-DC57-423A-B94F-560AD891F353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and Emphasis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00:15 – 09:41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Bad example following analysis </a:t>
            </a:r>
          </a:p>
          <a:p>
            <a:r>
              <a:rPr lang="en-US" dirty="0" smtClean="0"/>
              <a:t>1. voice : clarity, pronunciation, pauses, pace</a:t>
            </a:r>
          </a:p>
          <a:p>
            <a:r>
              <a:rPr lang="en-US" dirty="0" smtClean="0"/>
              <a:t>2. </a:t>
            </a:r>
            <a:r>
              <a:rPr lang="en-US" dirty="0" smtClean="0"/>
              <a:t>E</a:t>
            </a:r>
            <a:r>
              <a:rPr lang="en-US" dirty="0" smtClean="0"/>
              <a:t>mphasis: Arrangement of words, repetition – rhetorical speech, WH questions, falling intonation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Pausing and Intonation 09:41 – 20:04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Falling and rising Intonation patterns </a:t>
            </a:r>
          </a:p>
          <a:p>
            <a:r>
              <a:rPr lang="en-US" dirty="0" smtClean="0"/>
              <a:t>Stress and emphasis – example </a:t>
            </a:r>
          </a:p>
          <a:p>
            <a:r>
              <a:rPr lang="en-US" dirty="0" smtClean="0"/>
              <a:t>1. intensifying and strengthening adverbs </a:t>
            </a:r>
          </a:p>
          <a:p>
            <a:r>
              <a:rPr lang="en-US" dirty="0" smtClean="0"/>
              <a:t>2. use of voice – stressing a verb/ key words </a:t>
            </a:r>
          </a:p>
          <a:p>
            <a:r>
              <a:rPr lang="en-US" dirty="0" smtClean="0"/>
              <a:t>3. arranging information in parts of sentences / first or later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Presentation Skills continues </a:t>
            </a:r>
          </a:p>
          <a:p>
            <a:pPr lvl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apply the 3 A’s in preparing content for a presentation,</a:t>
            </a:r>
          </a:p>
          <a:p>
            <a:pPr lvl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develop visual aids that reflect good instructional design properties, and</a:t>
            </a:r>
          </a:p>
          <a:p>
            <a:pPr lvl="1">
              <a:lnSpc>
                <a:spcPct val="90000"/>
              </a:lnSpc>
              <a:buClr>
                <a:srgbClr val="FF0000"/>
              </a:buClr>
            </a:pPr>
            <a:r>
              <a:rPr lang="en-US" dirty="0" smtClean="0"/>
              <a:t>respond to questions in an effective manner</a:t>
            </a:r>
            <a:r>
              <a:rPr lang="en-US" dirty="0" smtClean="0">
                <a:solidFill>
                  <a:schemeClr val="tx2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A89BD098-DC57-423A-B94F-560AD891F353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630</Words>
  <Application>Microsoft Office PowerPoint</Application>
  <PresentationFormat>On-screen Show (4:3)</PresentationFormat>
  <Paragraphs>143</Paragraphs>
  <Slides>27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Median</vt:lpstr>
      <vt:lpstr>Business English Lecture 28</vt:lpstr>
      <vt:lpstr>Synopsis</vt:lpstr>
      <vt:lpstr>Preparation - Content </vt:lpstr>
      <vt:lpstr>Preparing Content</vt:lpstr>
      <vt:lpstr>Analyze Your Audience</vt:lpstr>
      <vt:lpstr>Analyze Your Audience</vt:lpstr>
      <vt:lpstr>Define What Action</vt:lpstr>
      <vt:lpstr>Arranging Your Argument</vt:lpstr>
      <vt:lpstr>Visual Aids</vt:lpstr>
      <vt:lpstr>Design concept </vt:lpstr>
      <vt:lpstr>Slide 11</vt:lpstr>
      <vt:lpstr>Slide 12</vt:lpstr>
      <vt:lpstr>Slide 13</vt:lpstr>
      <vt:lpstr>Slide 14</vt:lpstr>
      <vt:lpstr>Questions &amp; Answers</vt:lpstr>
      <vt:lpstr>Questions &amp; Answers</vt:lpstr>
      <vt:lpstr>Questions &amp; Answers</vt:lpstr>
      <vt:lpstr>Slide 18</vt:lpstr>
      <vt:lpstr>Instead…</vt:lpstr>
      <vt:lpstr>Easy as A B C</vt:lpstr>
      <vt:lpstr>Slide 21</vt:lpstr>
      <vt:lpstr>Slide 22</vt:lpstr>
      <vt:lpstr>Listening and language expansion </vt:lpstr>
      <vt:lpstr>Voice and Emphasis</vt:lpstr>
      <vt:lpstr>00:15 – 09:41</vt:lpstr>
      <vt:lpstr>Pausing and Intonation 09:41 – 20:04 </vt:lpstr>
      <vt:lpstr>Review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English Lecture 28</dc:title>
  <dc:creator>NTS</dc:creator>
  <cp:lastModifiedBy>NTS</cp:lastModifiedBy>
  <cp:revision>7</cp:revision>
  <dcterms:created xsi:type="dcterms:W3CDTF">2014-03-26T10:14:33Z</dcterms:created>
  <dcterms:modified xsi:type="dcterms:W3CDTF">2014-03-26T11:28:39Z</dcterms:modified>
</cp:coreProperties>
</file>