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C3963E-803A-451E-9460-941206F3E28D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7DDE4194-0DB3-485C-855D-8255EACC7E2E}">
      <dgm:prSet phldrT="[Text]"/>
      <dgm:spPr/>
      <dgm:t>
        <a:bodyPr/>
        <a:lstStyle/>
        <a:p>
          <a:r>
            <a:rPr lang="en-US" dirty="0" smtClean="0"/>
            <a:t>Reading</a:t>
          </a:r>
          <a:endParaRPr lang="en-US" dirty="0"/>
        </a:p>
      </dgm:t>
    </dgm:pt>
    <dgm:pt modelId="{39521B28-8560-49CF-8CDC-DCDF8346D63E}" type="parTrans" cxnId="{043C87EA-79AE-494F-A314-4166D7E0E90E}">
      <dgm:prSet/>
      <dgm:spPr/>
      <dgm:t>
        <a:bodyPr/>
        <a:lstStyle/>
        <a:p>
          <a:endParaRPr lang="en-US"/>
        </a:p>
      </dgm:t>
    </dgm:pt>
    <dgm:pt modelId="{FBA10474-C51E-4F71-B782-BB200E390AA2}" type="sibTrans" cxnId="{043C87EA-79AE-494F-A314-4166D7E0E90E}">
      <dgm:prSet/>
      <dgm:spPr/>
      <dgm:t>
        <a:bodyPr/>
        <a:lstStyle/>
        <a:p>
          <a:endParaRPr lang="en-US"/>
        </a:p>
      </dgm:t>
    </dgm:pt>
    <dgm:pt modelId="{C2E2E991-1E3B-4EF9-9ED5-D69140C811B4}">
      <dgm:prSet phldrT="[Text]"/>
      <dgm:spPr/>
      <dgm:t>
        <a:bodyPr/>
        <a:lstStyle/>
        <a:p>
          <a:r>
            <a:rPr lang="en-US" dirty="0" smtClean="0"/>
            <a:t>Functions</a:t>
          </a:r>
          <a:endParaRPr lang="en-US" dirty="0"/>
        </a:p>
      </dgm:t>
    </dgm:pt>
    <dgm:pt modelId="{BE1F54FC-C86A-4CD9-99E2-2DAF8DB8BC90}" type="parTrans" cxnId="{D955AD29-295A-433D-9378-A6CC8210D2A5}">
      <dgm:prSet/>
      <dgm:spPr/>
      <dgm:t>
        <a:bodyPr/>
        <a:lstStyle/>
        <a:p>
          <a:endParaRPr lang="en-US"/>
        </a:p>
      </dgm:t>
    </dgm:pt>
    <dgm:pt modelId="{83C9E260-8AA1-4D7F-871E-30DE55BB99D1}" type="sibTrans" cxnId="{D955AD29-295A-433D-9378-A6CC8210D2A5}">
      <dgm:prSet/>
      <dgm:spPr/>
      <dgm:t>
        <a:bodyPr/>
        <a:lstStyle/>
        <a:p>
          <a:endParaRPr lang="en-US"/>
        </a:p>
      </dgm:t>
    </dgm:pt>
    <dgm:pt modelId="{E63238A9-1937-49D2-80C5-EB52819568D3}">
      <dgm:prSet phldrT="[Text]"/>
      <dgm:spPr/>
      <dgm:t>
        <a:bodyPr/>
        <a:lstStyle/>
        <a:p>
          <a:r>
            <a:rPr lang="en-US" dirty="0" smtClean="0"/>
            <a:t>Vocabulary</a:t>
          </a:r>
          <a:endParaRPr lang="en-US" dirty="0"/>
        </a:p>
      </dgm:t>
    </dgm:pt>
    <dgm:pt modelId="{F78E8273-DA6D-44E4-A644-2AD9AE62929C}" type="parTrans" cxnId="{6FF77D57-71B0-4279-AE52-0718EDAD6F72}">
      <dgm:prSet/>
      <dgm:spPr/>
      <dgm:t>
        <a:bodyPr/>
        <a:lstStyle/>
        <a:p>
          <a:endParaRPr lang="en-US"/>
        </a:p>
      </dgm:t>
    </dgm:pt>
    <dgm:pt modelId="{4FEE6F53-7B52-44F7-948B-9E38E751E8B4}" type="sibTrans" cxnId="{6FF77D57-71B0-4279-AE52-0718EDAD6F72}">
      <dgm:prSet/>
      <dgm:spPr/>
      <dgm:t>
        <a:bodyPr/>
        <a:lstStyle/>
        <a:p>
          <a:endParaRPr lang="en-US"/>
        </a:p>
      </dgm:t>
    </dgm:pt>
    <dgm:pt modelId="{2266924A-99B3-4BDC-A87B-8A35BD7A0EA3}" type="pres">
      <dgm:prSet presAssocID="{A5C3963E-803A-451E-9460-941206F3E28D}" presName="compositeShape" presStyleCnt="0">
        <dgm:presLayoutVars>
          <dgm:chMax val="7"/>
          <dgm:dir/>
          <dgm:resizeHandles val="exact"/>
        </dgm:presLayoutVars>
      </dgm:prSet>
      <dgm:spPr/>
    </dgm:pt>
    <dgm:pt modelId="{96EF9160-517A-4590-974F-A26DC6341C5D}" type="pres">
      <dgm:prSet presAssocID="{A5C3963E-803A-451E-9460-941206F3E28D}" presName="wedge1" presStyleLbl="node1" presStyleIdx="0" presStyleCnt="3"/>
      <dgm:spPr/>
      <dgm:t>
        <a:bodyPr/>
        <a:lstStyle/>
        <a:p>
          <a:endParaRPr lang="en-US"/>
        </a:p>
      </dgm:t>
    </dgm:pt>
    <dgm:pt modelId="{EF5B32CD-F0D5-4241-A0E8-3E38DEB8756A}" type="pres">
      <dgm:prSet presAssocID="{A5C3963E-803A-451E-9460-941206F3E28D}" presName="dummy1a" presStyleCnt="0"/>
      <dgm:spPr/>
    </dgm:pt>
    <dgm:pt modelId="{2A501AF6-FA56-4287-BBBD-C7B188702087}" type="pres">
      <dgm:prSet presAssocID="{A5C3963E-803A-451E-9460-941206F3E28D}" presName="dummy1b" presStyleCnt="0"/>
      <dgm:spPr/>
    </dgm:pt>
    <dgm:pt modelId="{F6D38F05-C329-4037-B8DF-FC45E46B31CB}" type="pres">
      <dgm:prSet presAssocID="{A5C3963E-803A-451E-9460-941206F3E28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A24F5-AF74-4CC3-883B-EB8D458C19CF}" type="pres">
      <dgm:prSet presAssocID="{A5C3963E-803A-451E-9460-941206F3E28D}" presName="wedge2" presStyleLbl="node1" presStyleIdx="1" presStyleCnt="3"/>
      <dgm:spPr/>
      <dgm:t>
        <a:bodyPr/>
        <a:lstStyle/>
        <a:p>
          <a:endParaRPr lang="en-US"/>
        </a:p>
      </dgm:t>
    </dgm:pt>
    <dgm:pt modelId="{B776BF6F-5AB0-4C55-82A8-8C488F78ED6B}" type="pres">
      <dgm:prSet presAssocID="{A5C3963E-803A-451E-9460-941206F3E28D}" presName="dummy2a" presStyleCnt="0"/>
      <dgm:spPr/>
    </dgm:pt>
    <dgm:pt modelId="{F6F37083-47A7-463B-A098-E8F6FA84DF11}" type="pres">
      <dgm:prSet presAssocID="{A5C3963E-803A-451E-9460-941206F3E28D}" presName="dummy2b" presStyleCnt="0"/>
      <dgm:spPr/>
    </dgm:pt>
    <dgm:pt modelId="{1031A32A-C1EA-4E02-83EF-B6853CCC05C2}" type="pres">
      <dgm:prSet presAssocID="{A5C3963E-803A-451E-9460-941206F3E28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FD7E8-2FEE-4AC3-8B0D-345EA91C6A7A}" type="pres">
      <dgm:prSet presAssocID="{A5C3963E-803A-451E-9460-941206F3E28D}" presName="wedge3" presStyleLbl="node1" presStyleIdx="2" presStyleCnt="3"/>
      <dgm:spPr/>
      <dgm:t>
        <a:bodyPr/>
        <a:lstStyle/>
        <a:p>
          <a:endParaRPr lang="en-US"/>
        </a:p>
      </dgm:t>
    </dgm:pt>
    <dgm:pt modelId="{FCC59EB2-D062-4EA0-AE8D-AEBEA1B58C93}" type="pres">
      <dgm:prSet presAssocID="{A5C3963E-803A-451E-9460-941206F3E28D}" presName="dummy3a" presStyleCnt="0"/>
      <dgm:spPr/>
    </dgm:pt>
    <dgm:pt modelId="{452ADAE5-2294-4B01-91EF-C6DA342A2362}" type="pres">
      <dgm:prSet presAssocID="{A5C3963E-803A-451E-9460-941206F3E28D}" presName="dummy3b" presStyleCnt="0"/>
      <dgm:spPr/>
    </dgm:pt>
    <dgm:pt modelId="{9ACDD2B6-4284-4EBB-B4E1-60A22058958E}" type="pres">
      <dgm:prSet presAssocID="{A5C3963E-803A-451E-9460-941206F3E28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4A9B36-D274-4DD8-9CF2-FC739157F814}" type="pres">
      <dgm:prSet presAssocID="{FBA10474-C51E-4F71-B782-BB200E390AA2}" presName="arrowWedge1" presStyleLbl="fgSibTrans2D1" presStyleIdx="0" presStyleCnt="3"/>
      <dgm:spPr/>
    </dgm:pt>
    <dgm:pt modelId="{F4B5495E-4F9D-45A2-B321-328ABD047AC6}" type="pres">
      <dgm:prSet presAssocID="{83C9E260-8AA1-4D7F-871E-30DE55BB99D1}" presName="arrowWedge2" presStyleLbl="fgSibTrans2D1" presStyleIdx="1" presStyleCnt="3"/>
      <dgm:spPr/>
    </dgm:pt>
    <dgm:pt modelId="{27A6E6F2-FA5E-4BA6-8DC4-C66478F6B01A}" type="pres">
      <dgm:prSet presAssocID="{4FEE6F53-7B52-44F7-948B-9E38E751E8B4}" presName="arrowWedge3" presStyleLbl="fgSibTrans2D1" presStyleIdx="2" presStyleCnt="3"/>
      <dgm:spPr/>
    </dgm:pt>
  </dgm:ptLst>
  <dgm:cxnLst>
    <dgm:cxn modelId="{6FF77D57-71B0-4279-AE52-0718EDAD6F72}" srcId="{A5C3963E-803A-451E-9460-941206F3E28D}" destId="{E63238A9-1937-49D2-80C5-EB52819568D3}" srcOrd="2" destOrd="0" parTransId="{F78E8273-DA6D-44E4-A644-2AD9AE62929C}" sibTransId="{4FEE6F53-7B52-44F7-948B-9E38E751E8B4}"/>
    <dgm:cxn modelId="{857F76B7-15BF-4F31-AED5-1C715FB81C1D}" type="presOf" srcId="{7DDE4194-0DB3-485C-855D-8255EACC7E2E}" destId="{F6D38F05-C329-4037-B8DF-FC45E46B31CB}" srcOrd="1" destOrd="0" presId="urn:microsoft.com/office/officeart/2005/8/layout/cycle8"/>
    <dgm:cxn modelId="{3D5D74D1-CB08-4031-9F08-429100C39B90}" type="presOf" srcId="{E63238A9-1937-49D2-80C5-EB52819568D3}" destId="{9ACDD2B6-4284-4EBB-B4E1-60A22058958E}" srcOrd="1" destOrd="0" presId="urn:microsoft.com/office/officeart/2005/8/layout/cycle8"/>
    <dgm:cxn modelId="{786CA46D-C26A-4066-8013-2BE0E0FB1A24}" type="presOf" srcId="{7DDE4194-0DB3-485C-855D-8255EACC7E2E}" destId="{96EF9160-517A-4590-974F-A26DC6341C5D}" srcOrd="0" destOrd="0" presId="urn:microsoft.com/office/officeart/2005/8/layout/cycle8"/>
    <dgm:cxn modelId="{254AF378-430D-4805-866B-EFE96B84DB4D}" type="presOf" srcId="{A5C3963E-803A-451E-9460-941206F3E28D}" destId="{2266924A-99B3-4BDC-A87B-8A35BD7A0EA3}" srcOrd="0" destOrd="0" presId="urn:microsoft.com/office/officeart/2005/8/layout/cycle8"/>
    <dgm:cxn modelId="{C1EA3015-3860-47AA-9906-00F4A6587DE0}" type="presOf" srcId="{E63238A9-1937-49D2-80C5-EB52819568D3}" destId="{6E4FD7E8-2FEE-4AC3-8B0D-345EA91C6A7A}" srcOrd="0" destOrd="0" presId="urn:microsoft.com/office/officeart/2005/8/layout/cycle8"/>
    <dgm:cxn modelId="{D955AD29-295A-433D-9378-A6CC8210D2A5}" srcId="{A5C3963E-803A-451E-9460-941206F3E28D}" destId="{C2E2E991-1E3B-4EF9-9ED5-D69140C811B4}" srcOrd="1" destOrd="0" parTransId="{BE1F54FC-C86A-4CD9-99E2-2DAF8DB8BC90}" sibTransId="{83C9E260-8AA1-4D7F-871E-30DE55BB99D1}"/>
    <dgm:cxn modelId="{F6DE17B6-890F-4734-A271-B6E4FB5F1D97}" type="presOf" srcId="{C2E2E991-1E3B-4EF9-9ED5-D69140C811B4}" destId="{1031A32A-C1EA-4E02-83EF-B6853CCC05C2}" srcOrd="1" destOrd="0" presId="urn:microsoft.com/office/officeart/2005/8/layout/cycle8"/>
    <dgm:cxn modelId="{B7EEC812-9329-4305-BDF7-1926D5509305}" type="presOf" srcId="{C2E2E991-1E3B-4EF9-9ED5-D69140C811B4}" destId="{A16A24F5-AF74-4CC3-883B-EB8D458C19CF}" srcOrd="0" destOrd="0" presId="urn:microsoft.com/office/officeart/2005/8/layout/cycle8"/>
    <dgm:cxn modelId="{043C87EA-79AE-494F-A314-4166D7E0E90E}" srcId="{A5C3963E-803A-451E-9460-941206F3E28D}" destId="{7DDE4194-0DB3-485C-855D-8255EACC7E2E}" srcOrd="0" destOrd="0" parTransId="{39521B28-8560-49CF-8CDC-DCDF8346D63E}" sibTransId="{FBA10474-C51E-4F71-B782-BB200E390AA2}"/>
    <dgm:cxn modelId="{3603E20C-EBB4-40FE-83FF-5D6F2D58829A}" type="presParOf" srcId="{2266924A-99B3-4BDC-A87B-8A35BD7A0EA3}" destId="{96EF9160-517A-4590-974F-A26DC6341C5D}" srcOrd="0" destOrd="0" presId="urn:microsoft.com/office/officeart/2005/8/layout/cycle8"/>
    <dgm:cxn modelId="{5EEE7058-84D5-4CF6-ADCD-E1A8FCAFD719}" type="presParOf" srcId="{2266924A-99B3-4BDC-A87B-8A35BD7A0EA3}" destId="{EF5B32CD-F0D5-4241-A0E8-3E38DEB8756A}" srcOrd="1" destOrd="0" presId="urn:microsoft.com/office/officeart/2005/8/layout/cycle8"/>
    <dgm:cxn modelId="{A4E7E3AB-D410-4731-886E-D15C12747588}" type="presParOf" srcId="{2266924A-99B3-4BDC-A87B-8A35BD7A0EA3}" destId="{2A501AF6-FA56-4287-BBBD-C7B188702087}" srcOrd="2" destOrd="0" presId="urn:microsoft.com/office/officeart/2005/8/layout/cycle8"/>
    <dgm:cxn modelId="{152ADB72-6C75-4F9D-B46C-04B0B39DA55B}" type="presParOf" srcId="{2266924A-99B3-4BDC-A87B-8A35BD7A0EA3}" destId="{F6D38F05-C329-4037-B8DF-FC45E46B31CB}" srcOrd="3" destOrd="0" presId="urn:microsoft.com/office/officeart/2005/8/layout/cycle8"/>
    <dgm:cxn modelId="{8750F890-FD28-4191-BFB2-80E03B944278}" type="presParOf" srcId="{2266924A-99B3-4BDC-A87B-8A35BD7A0EA3}" destId="{A16A24F5-AF74-4CC3-883B-EB8D458C19CF}" srcOrd="4" destOrd="0" presId="urn:microsoft.com/office/officeart/2005/8/layout/cycle8"/>
    <dgm:cxn modelId="{1483AB53-8F66-4BBB-9CBB-69B85372D527}" type="presParOf" srcId="{2266924A-99B3-4BDC-A87B-8A35BD7A0EA3}" destId="{B776BF6F-5AB0-4C55-82A8-8C488F78ED6B}" srcOrd="5" destOrd="0" presId="urn:microsoft.com/office/officeart/2005/8/layout/cycle8"/>
    <dgm:cxn modelId="{3C703EA7-FBEF-4DDB-BA0B-92DE869C5893}" type="presParOf" srcId="{2266924A-99B3-4BDC-A87B-8A35BD7A0EA3}" destId="{F6F37083-47A7-463B-A098-E8F6FA84DF11}" srcOrd="6" destOrd="0" presId="urn:microsoft.com/office/officeart/2005/8/layout/cycle8"/>
    <dgm:cxn modelId="{45200FD7-C944-4362-A5A6-9F91C5A56FC6}" type="presParOf" srcId="{2266924A-99B3-4BDC-A87B-8A35BD7A0EA3}" destId="{1031A32A-C1EA-4E02-83EF-B6853CCC05C2}" srcOrd="7" destOrd="0" presId="urn:microsoft.com/office/officeart/2005/8/layout/cycle8"/>
    <dgm:cxn modelId="{56904AE0-A874-4B6C-9F04-81B615642281}" type="presParOf" srcId="{2266924A-99B3-4BDC-A87B-8A35BD7A0EA3}" destId="{6E4FD7E8-2FEE-4AC3-8B0D-345EA91C6A7A}" srcOrd="8" destOrd="0" presId="urn:microsoft.com/office/officeart/2005/8/layout/cycle8"/>
    <dgm:cxn modelId="{028A1DC2-B7BC-4DEF-999B-E996BE497205}" type="presParOf" srcId="{2266924A-99B3-4BDC-A87B-8A35BD7A0EA3}" destId="{FCC59EB2-D062-4EA0-AE8D-AEBEA1B58C93}" srcOrd="9" destOrd="0" presId="urn:microsoft.com/office/officeart/2005/8/layout/cycle8"/>
    <dgm:cxn modelId="{10E4E052-9E3F-47F8-81A1-BF61F9DEDD2F}" type="presParOf" srcId="{2266924A-99B3-4BDC-A87B-8A35BD7A0EA3}" destId="{452ADAE5-2294-4B01-91EF-C6DA342A2362}" srcOrd="10" destOrd="0" presId="urn:microsoft.com/office/officeart/2005/8/layout/cycle8"/>
    <dgm:cxn modelId="{E570D421-935B-436F-8B75-FD12F4BB7399}" type="presParOf" srcId="{2266924A-99B3-4BDC-A87B-8A35BD7A0EA3}" destId="{9ACDD2B6-4284-4EBB-B4E1-60A22058958E}" srcOrd="11" destOrd="0" presId="urn:microsoft.com/office/officeart/2005/8/layout/cycle8"/>
    <dgm:cxn modelId="{89AF0193-B410-4B2B-A8D9-2DBB7F386178}" type="presParOf" srcId="{2266924A-99B3-4BDC-A87B-8A35BD7A0EA3}" destId="{CE4A9B36-D274-4DD8-9CF2-FC739157F814}" srcOrd="12" destOrd="0" presId="urn:microsoft.com/office/officeart/2005/8/layout/cycle8"/>
    <dgm:cxn modelId="{A30B3C7A-F529-4DDE-B644-624FF6EBCE18}" type="presParOf" srcId="{2266924A-99B3-4BDC-A87B-8A35BD7A0EA3}" destId="{F4B5495E-4F9D-45A2-B321-328ABD047AC6}" srcOrd="13" destOrd="0" presId="urn:microsoft.com/office/officeart/2005/8/layout/cycle8"/>
    <dgm:cxn modelId="{A6B807AD-C5F5-472B-A296-B4394B8C42F5}" type="presParOf" srcId="{2266924A-99B3-4BDC-A87B-8A35BD7A0EA3}" destId="{27A6E6F2-FA5E-4BA6-8DC4-C66478F6B01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C3963E-803A-451E-9460-941206F3E28D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7DDE4194-0DB3-485C-855D-8255EACC7E2E}">
      <dgm:prSet phldrT="[Text]"/>
      <dgm:spPr/>
      <dgm:t>
        <a:bodyPr/>
        <a:lstStyle/>
        <a:p>
          <a:r>
            <a:rPr lang="en-US" dirty="0" smtClean="0"/>
            <a:t>Reading</a:t>
          </a:r>
          <a:endParaRPr lang="en-US" dirty="0"/>
        </a:p>
      </dgm:t>
    </dgm:pt>
    <dgm:pt modelId="{39521B28-8560-49CF-8CDC-DCDF8346D63E}" type="parTrans" cxnId="{043C87EA-79AE-494F-A314-4166D7E0E90E}">
      <dgm:prSet/>
      <dgm:spPr/>
      <dgm:t>
        <a:bodyPr/>
        <a:lstStyle/>
        <a:p>
          <a:endParaRPr lang="en-US"/>
        </a:p>
      </dgm:t>
    </dgm:pt>
    <dgm:pt modelId="{FBA10474-C51E-4F71-B782-BB200E390AA2}" type="sibTrans" cxnId="{043C87EA-79AE-494F-A314-4166D7E0E90E}">
      <dgm:prSet/>
      <dgm:spPr/>
      <dgm:t>
        <a:bodyPr/>
        <a:lstStyle/>
        <a:p>
          <a:endParaRPr lang="en-US"/>
        </a:p>
      </dgm:t>
    </dgm:pt>
    <dgm:pt modelId="{C2E2E991-1E3B-4EF9-9ED5-D69140C811B4}">
      <dgm:prSet phldrT="[Text]"/>
      <dgm:spPr/>
      <dgm:t>
        <a:bodyPr/>
        <a:lstStyle/>
        <a:p>
          <a:r>
            <a:rPr lang="en-US" dirty="0" smtClean="0"/>
            <a:t>Functions</a:t>
          </a:r>
          <a:endParaRPr lang="en-US" dirty="0"/>
        </a:p>
      </dgm:t>
    </dgm:pt>
    <dgm:pt modelId="{BE1F54FC-C86A-4CD9-99E2-2DAF8DB8BC90}" type="parTrans" cxnId="{D955AD29-295A-433D-9378-A6CC8210D2A5}">
      <dgm:prSet/>
      <dgm:spPr/>
      <dgm:t>
        <a:bodyPr/>
        <a:lstStyle/>
        <a:p>
          <a:endParaRPr lang="en-US"/>
        </a:p>
      </dgm:t>
    </dgm:pt>
    <dgm:pt modelId="{83C9E260-8AA1-4D7F-871E-30DE55BB99D1}" type="sibTrans" cxnId="{D955AD29-295A-433D-9378-A6CC8210D2A5}">
      <dgm:prSet/>
      <dgm:spPr/>
      <dgm:t>
        <a:bodyPr/>
        <a:lstStyle/>
        <a:p>
          <a:endParaRPr lang="en-US"/>
        </a:p>
      </dgm:t>
    </dgm:pt>
    <dgm:pt modelId="{E63238A9-1937-49D2-80C5-EB52819568D3}">
      <dgm:prSet phldrT="[Text]"/>
      <dgm:spPr/>
      <dgm:t>
        <a:bodyPr/>
        <a:lstStyle/>
        <a:p>
          <a:r>
            <a:rPr lang="en-US" dirty="0" smtClean="0"/>
            <a:t>Vocabulary</a:t>
          </a:r>
          <a:endParaRPr lang="en-US" dirty="0"/>
        </a:p>
      </dgm:t>
    </dgm:pt>
    <dgm:pt modelId="{F78E8273-DA6D-44E4-A644-2AD9AE62929C}" type="parTrans" cxnId="{6FF77D57-71B0-4279-AE52-0718EDAD6F72}">
      <dgm:prSet/>
      <dgm:spPr/>
      <dgm:t>
        <a:bodyPr/>
        <a:lstStyle/>
        <a:p>
          <a:endParaRPr lang="en-US"/>
        </a:p>
      </dgm:t>
    </dgm:pt>
    <dgm:pt modelId="{4FEE6F53-7B52-44F7-948B-9E38E751E8B4}" type="sibTrans" cxnId="{6FF77D57-71B0-4279-AE52-0718EDAD6F72}">
      <dgm:prSet/>
      <dgm:spPr/>
      <dgm:t>
        <a:bodyPr/>
        <a:lstStyle/>
        <a:p>
          <a:endParaRPr lang="en-US"/>
        </a:p>
      </dgm:t>
    </dgm:pt>
    <dgm:pt modelId="{2266924A-99B3-4BDC-A87B-8A35BD7A0EA3}" type="pres">
      <dgm:prSet presAssocID="{A5C3963E-803A-451E-9460-941206F3E28D}" presName="compositeShape" presStyleCnt="0">
        <dgm:presLayoutVars>
          <dgm:chMax val="7"/>
          <dgm:dir/>
          <dgm:resizeHandles val="exact"/>
        </dgm:presLayoutVars>
      </dgm:prSet>
      <dgm:spPr/>
    </dgm:pt>
    <dgm:pt modelId="{96EF9160-517A-4590-974F-A26DC6341C5D}" type="pres">
      <dgm:prSet presAssocID="{A5C3963E-803A-451E-9460-941206F3E28D}" presName="wedge1" presStyleLbl="node1" presStyleIdx="0" presStyleCnt="3"/>
      <dgm:spPr/>
      <dgm:t>
        <a:bodyPr/>
        <a:lstStyle/>
        <a:p>
          <a:endParaRPr lang="en-US"/>
        </a:p>
      </dgm:t>
    </dgm:pt>
    <dgm:pt modelId="{EF5B32CD-F0D5-4241-A0E8-3E38DEB8756A}" type="pres">
      <dgm:prSet presAssocID="{A5C3963E-803A-451E-9460-941206F3E28D}" presName="dummy1a" presStyleCnt="0"/>
      <dgm:spPr/>
    </dgm:pt>
    <dgm:pt modelId="{2A501AF6-FA56-4287-BBBD-C7B188702087}" type="pres">
      <dgm:prSet presAssocID="{A5C3963E-803A-451E-9460-941206F3E28D}" presName="dummy1b" presStyleCnt="0"/>
      <dgm:spPr/>
    </dgm:pt>
    <dgm:pt modelId="{F6D38F05-C329-4037-B8DF-FC45E46B31CB}" type="pres">
      <dgm:prSet presAssocID="{A5C3963E-803A-451E-9460-941206F3E28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6A24F5-AF74-4CC3-883B-EB8D458C19CF}" type="pres">
      <dgm:prSet presAssocID="{A5C3963E-803A-451E-9460-941206F3E28D}" presName="wedge2" presStyleLbl="node1" presStyleIdx="1" presStyleCnt="3"/>
      <dgm:spPr/>
      <dgm:t>
        <a:bodyPr/>
        <a:lstStyle/>
        <a:p>
          <a:endParaRPr lang="en-US"/>
        </a:p>
      </dgm:t>
    </dgm:pt>
    <dgm:pt modelId="{B776BF6F-5AB0-4C55-82A8-8C488F78ED6B}" type="pres">
      <dgm:prSet presAssocID="{A5C3963E-803A-451E-9460-941206F3E28D}" presName="dummy2a" presStyleCnt="0"/>
      <dgm:spPr/>
    </dgm:pt>
    <dgm:pt modelId="{F6F37083-47A7-463B-A098-E8F6FA84DF11}" type="pres">
      <dgm:prSet presAssocID="{A5C3963E-803A-451E-9460-941206F3E28D}" presName="dummy2b" presStyleCnt="0"/>
      <dgm:spPr/>
    </dgm:pt>
    <dgm:pt modelId="{1031A32A-C1EA-4E02-83EF-B6853CCC05C2}" type="pres">
      <dgm:prSet presAssocID="{A5C3963E-803A-451E-9460-941206F3E28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FD7E8-2FEE-4AC3-8B0D-345EA91C6A7A}" type="pres">
      <dgm:prSet presAssocID="{A5C3963E-803A-451E-9460-941206F3E28D}" presName="wedge3" presStyleLbl="node1" presStyleIdx="2" presStyleCnt="3"/>
      <dgm:spPr/>
      <dgm:t>
        <a:bodyPr/>
        <a:lstStyle/>
        <a:p>
          <a:endParaRPr lang="en-US"/>
        </a:p>
      </dgm:t>
    </dgm:pt>
    <dgm:pt modelId="{FCC59EB2-D062-4EA0-AE8D-AEBEA1B58C93}" type="pres">
      <dgm:prSet presAssocID="{A5C3963E-803A-451E-9460-941206F3E28D}" presName="dummy3a" presStyleCnt="0"/>
      <dgm:spPr/>
    </dgm:pt>
    <dgm:pt modelId="{452ADAE5-2294-4B01-91EF-C6DA342A2362}" type="pres">
      <dgm:prSet presAssocID="{A5C3963E-803A-451E-9460-941206F3E28D}" presName="dummy3b" presStyleCnt="0"/>
      <dgm:spPr/>
    </dgm:pt>
    <dgm:pt modelId="{9ACDD2B6-4284-4EBB-B4E1-60A22058958E}" type="pres">
      <dgm:prSet presAssocID="{A5C3963E-803A-451E-9460-941206F3E28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4A9B36-D274-4DD8-9CF2-FC739157F814}" type="pres">
      <dgm:prSet presAssocID="{FBA10474-C51E-4F71-B782-BB200E390AA2}" presName="arrowWedge1" presStyleLbl="fgSibTrans2D1" presStyleIdx="0" presStyleCnt="3"/>
      <dgm:spPr/>
    </dgm:pt>
    <dgm:pt modelId="{F4B5495E-4F9D-45A2-B321-328ABD047AC6}" type="pres">
      <dgm:prSet presAssocID="{83C9E260-8AA1-4D7F-871E-30DE55BB99D1}" presName="arrowWedge2" presStyleLbl="fgSibTrans2D1" presStyleIdx="1" presStyleCnt="3"/>
      <dgm:spPr/>
    </dgm:pt>
    <dgm:pt modelId="{27A6E6F2-FA5E-4BA6-8DC4-C66478F6B01A}" type="pres">
      <dgm:prSet presAssocID="{4FEE6F53-7B52-44F7-948B-9E38E751E8B4}" presName="arrowWedge3" presStyleLbl="fgSibTrans2D1" presStyleIdx="2" presStyleCnt="3"/>
      <dgm:spPr/>
    </dgm:pt>
  </dgm:ptLst>
  <dgm:cxnLst>
    <dgm:cxn modelId="{6FF77D57-71B0-4279-AE52-0718EDAD6F72}" srcId="{A5C3963E-803A-451E-9460-941206F3E28D}" destId="{E63238A9-1937-49D2-80C5-EB52819568D3}" srcOrd="2" destOrd="0" parTransId="{F78E8273-DA6D-44E4-A644-2AD9AE62929C}" sibTransId="{4FEE6F53-7B52-44F7-948B-9E38E751E8B4}"/>
    <dgm:cxn modelId="{AFAAEA0F-8098-4D4F-BC13-657D3DFD4316}" type="presOf" srcId="{7DDE4194-0DB3-485C-855D-8255EACC7E2E}" destId="{96EF9160-517A-4590-974F-A26DC6341C5D}" srcOrd="0" destOrd="0" presId="urn:microsoft.com/office/officeart/2005/8/layout/cycle8"/>
    <dgm:cxn modelId="{B537B22E-5A05-4456-B54C-7FBCF9A47316}" type="presOf" srcId="{7DDE4194-0DB3-485C-855D-8255EACC7E2E}" destId="{F6D38F05-C329-4037-B8DF-FC45E46B31CB}" srcOrd="1" destOrd="0" presId="urn:microsoft.com/office/officeart/2005/8/layout/cycle8"/>
    <dgm:cxn modelId="{49D8659E-6C34-4BDC-A77A-91B89AC7228E}" type="presOf" srcId="{E63238A9-1937-49D2-80C5-EB52819568D3}" destId="{6E4FD7E8-2FEE-4AC3-8B0D-345EA91C6A7A}" srcOrd="0" destOrd="0" presId="urn:microsoft.com/office/officeart/2005/8/layout/cycle8"/>
    <dgm:cxn modelId="{54493C91-A97E-434D-BE4B-7E07D342FAF9}" type="presOf" srcId="{C2E2E991-1E3B-4EF9-9ED5-D69140C811B4}" destId="{1031A32A-C1EA-4E02-83EF-B6853CCC05C2}" srcOrd="1" destOrd="0" presId="urn:microsoft.com/office/officeart/2005/8/layout/cycle8"/>
    <dgm:cxn modelId="{D955AD29-295A-433D-9378-A6CC8210D2A5}" srcId="{A5C3963E-803A-451E-9460-941206F3E28D}" destId="{C2E2E991-1E3B-4EF9-9ED5-D69140C811B4}" srcOrd="1" destOrd="0" parTransId="{BE1F54FC-C86A-4CD9-99E2-2DAF8DB8BC90}" sibTransId="{83C9E260-8AA1-4D7F-871E-30DE55BB99D1}"/>
    <dgm:cxn modelId="{44398A1E-443E-4FF9-9BF3-6EBFA6A05337}" type="presOf" srcId="{C2E2E991-1E3B-4EF9-9ED5-D69140C811B4}" destId="{A16A24F5-AF74-4CC3-883B-EB8D458C19CF}" srcOrd="0" destOrd="0" presId="urn:microsoft.com/office/officeart/2005/8/layout/cycle8"/>
    <dgm:cxn modelId="{BB39E3FD-8838-456F-BF88-B598E32CFCD5}" type="presOf" srcId="{E63238A9-1937-49D2-80C5-EB52819568D3}" destId="{9ACDD2B6-4284-4EBB-B4E1-60A22058958E}" srcOrd="1" destOrd="0" presId="urn:microsoft.com/office/officeart/2005/8/layout/cycle8"/>
    <dgm:cxn modelId="{64D61167-6318-4967-9903-7342C21535F0}" type="presOf" srcId="{A5C3963E-803A-451E-9460-941206F3E28D}" destId="{2266924A-99B3-4BDC-A87B-8A35BD7A0EA3}" srcOrd="0" destOrd="0" presId="urn:microsoft.com/office/officeart/2005/8/layout/cycle8"/>
    <dgm:cxn modelId="{043C87EA-79AE-494F-A314-4166D7E0E90E}" srcId="{A5C3963E-803A-451E-9460-941206F3E28D}" destId="{7DDE4194-0DB3-485C-855D-8255EACC7E2E}" srcOrd="0" destOrd="0" parTransId="{39521B28-8560-49CF-8CDC-DCDF8346D63E}" sibTransId="{FBA10474-C51E-4F71-B782-BB200E390AA2}"/>
    <dgm:cxn modelId="{7965A066-D768-48F2-9F4E-9B1001508D4C}" type="presParOf" srcId="{2266924A-99B3-4BDC-A87B-8A35BD7A0EA3}" destId="{96EF9160-517A-4590-974F-A26DC6341C5D}" srcOrd="0" destOrd="0" presId="urn:microsoft.com/office/officeart/2005/8/layout/cycle8"/>
    <dgm:cxn modelId="{3FBED5C4-5D71-4077-BF94-2055B2A329D5}" type="presParOf" srcId="{2266924A-99B3-4BDC-A87B-8A35BD7A0EA3}" destId="{EF5B32CD-F0D5-4241-A0E8-3E38DEB8756A}" srcOrd="1" destOrd="0" presId="urn:microsoft.com/office/officeart/2005/8/layout/cycle8"/>
    <dgm:cxn modelId="{6A2D340D-3DB4-4BA8-BAF8-661126C4B9ED}" type="presParOf" srcId="{2266924A-99B3-4BDC-A87B-8A35BD7A0EA3}" destId="{2A501AF6-FA56-4287-BBBD-C7B188702087}" srcOrd="2" destOrd="0" presId="urn:microsoft.com/office/officeart/2005/8/layout/cycle8"/>
    <dgm:cxn modelId="{4309EEAC-9E3F-4D5D-9549-3717F54E9BA1}" type="presParOf" srcId="{2266924A-99B3-4BDC-A87B-8A35BD7A0EA3}" destId="{F6D38F05-C329-4037-B8DF-FC45E46B31CB}" srcOrd="3" destOrd="0" presId="urn:microsoft.com/office/officeart/2005/8/layout/cycle8"/>
    <dgm:cxn modelId="{A806BB46-1D01-4CC2-A3C6-3833BE04E252}" type="presParOf" srcId="{2266924A-99B3-4BDC-A87B-8A35BD7A0EA3}" destId="{A16A24F5-AF74-4CC3-883B-EB8D458C19CF}" srcOrd="4" destOrd="0" presId="urn:microsoft.com/office/officeart/2005/8/layout/cycle8"/>
    <dgm:cxn modelId="{700EC873-4A61-4186-8715-1380F0C10C24}" type="presParOf" srcId="{2266924A-99B3-4BDC-A87B-8A35BD7A0EA3}" destId="{B776BF6F-5AB0-4C55-82A8-8C488F78ED6B}" srcOrd="5" destOrd="0" presId="urn:microsoft.com/office/officeart/2005/8/layout/cycle8"/>
    <dgm:cxn modelId="{59144A1B-77A1-4AAF-9882-8531CAE76353}" type="presParOf" srcId="{2266924A-99B3-4BDC-A87B-8A35BD7A0EA3}" destId="{F6F37083-47A7-463B-A098-E8F6FA84DF11}" srcOrd="6" destOrd="0" presId="urn:microsoft.com/office/officeart/2005/8/layout/cycle8"/>
    <dgm:cxn modelId="{61937B4C-2270-412E-83EA-6284B1BE8DA3}" type="presParOf" srcId="{2266924A-99B3-4BDC-A87B-8A35BD7A0EA3}" destId="{1031A32A-C1EA-4E02-83EF-B6853CCC05C2}" srcOrd="7" destOrd="0" presId="urn:microsoft.com/office/officeart/2005/8/layout/cycle8"/>
    <dgm:cxn modelId="{7B7599F7-B762-4186-B4CA-4B11160E05E4}" type="presParOf" srcId="{2266924A-99B3-4BDC-A87B-8A35BD7A0EA3}" destId="{6E4FD7E8-2FEE-4AC3-8B0D-345EA91C6A7A}" srcOrd="8" destOrd="0" presId="urn:microsoft.com/office/officeart/2005/8/layout/cycle8"/>
    <dgm:cxn modelId="{4F567170-845E-41EC-9FC9-28B54FC39A94}" type="presParOf" srcId="{2266924A-99B3-4BDC-A87B-8A35BD7A0EA3}" destId="{FCC59EB2-D062-4EA0-AE8D-AEBEA1B58C93}" srcOrd="9" destOrd="0" presId="urn:microsoft.com/office/officeart/2005/8/layout/cycle8"/>
    <dgm:cxn modelId="{631024C4-E315-49F6-ADF8-F92B21535C80}" type="presParOf" srcId="{2266924A-99B3-4BDC-A87B-8A35BD7A0EA3}" destId="{452ADAE5-2294-4B01-91EF-C6DA342A2362}" srcOrd="10" destOrd="0" presId="urn:microsoft.com/office/officeart/2005/8/layout/cycle8"/>
    <dgm:cxn modelId="{1846C9E2-9AE3-46C6-8FC3-2110AB34AD98}" type="presParOf" srcId="{2266924A-99B3-4BDC-A87B-8A35BD7A0EA3}" destId="{9ACDD2B6-4284-4EBB-B4E1-60A22058958E}" srcOrd="11" destOrd="0" presId="urn:microsoft.com/office/officeart/2005/8/layout/cycle8"/>
    <dgm:cxn modelId="{99BFCCC4-8623-4539-9F28-1264AA12B362}" type="presParOf" srcId="{2266924A-99B3-4BDC-A87B-8A35BD7A0EA3}" destId="{CE4A9B36-D274-4DD8-9CF2-FC739157F814}" srcOrd="12" destOrd="0" presId="urn:microsoft.com/office/officeart/2005/8/layout/cycle8"/>
    <dgm:cxn modelId="{9E9EC40B-2759-4E8A-81CC-E0E9B6B5F12D}" type="presParOf" srcId="{2266924A-99B3-4BDC-A87B-8A35BD7A0EA3}" destId="{F4B5495E-4F9D-45A2-B321-328ABD047AC6}" srcOrd="13" destOrd="0" presId="urn:microsoft.com/office/officeart/2005/8/layout/cycle8"/>
    <dgm:cxn modelId="{418CAE02-8157-4F26-BC46-1FE5D9C8052F}" type="presParOf" srcId="{2266924A-99B3-4BDC-A87B-8A35BD7A0EA3}" destId="{27A6E6F2-FA5E-4BA6-8DC4-C66478F6B01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EF9160-517A-4590-974F-A26DC6341C5D}">
      <dsp:nvSpPr>
        <dsp:cNvPr id="0" name=""/>
        <dsp:cNvSpPr/>
      </dsp:nvSpPr>
      <dsp:spPr>
        <a:xfrm>
          <a:off x="2266241" y="292226"/>
          <a:ext cx="3776472" cy="3776472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Reading</a:t>
          </a:r>
          <a:endParaRPr lang="en-US" sz="2200" kern="1200" dirty="0"/>
        </a:p>
      </dsp:txBody>
      <dsp:txXfrm>
        <a:off x="4256532" y="1092479"/>
        <a:ext cx="1348740" cy="1123950"/>
      </dsp:txXfrm>
    </dsp:sp>
    <dsp:sp modelId="{A16A24F5-AF74-4CC3-883B-EB8D458C19CF}">
      <dsp:nvSpPr>
        <dsp:cNvPr id="0" name=""/>
        <dsp:cNvSpPr/>
      </dsp:nvSpPr>
      <dsp:spPr>
        <a:xfrm>
          <a:off x="2188463" y="427100"/>
          <a:ext cx="3776472" cy="377647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Functions</a:t>
          </a:r>
          <a:endParaRPr lang="en-US" sz="2200" kern="1200" dirty="0"/>
        </a:p>
      </dsp:txBody>
      <dsp:txXfrm>
        <a:off x="3087623" y="2877312"/>
        <a:ext cx="2023110" cy="989076"/>
      </dsp:txXfrm>
    </dsp:sp>
    <dsp:sp modelId="{6E4FD7E8-2FEE-4AC3-8B0D-345EA91C6A7A}">
      <dsp:nvSpPr>
        <dsp:cNvPr id="0" name=""/>
        <dsp:cNvSpPr/>
      </dsp:nvSpPr>
      <dsp:spPr>
        <a:xfrm>
          <a:off x="2110686" y="292226"/>
          <a:ext cx="3776472" cy="377647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Vocabulary</a:t>
          </a:r>
          <a:endParaRPr lang="en-US" sz="2200" kern="1200" dirty="0"/>
        </a:p>
      </dsp:txBody>
      <dsp:txXfrm>
        <a:off x="2548127" y="1092479"/>
        <a:ext cx="1348740" cy="1123950"/>
      </dsp:txXfrm>
    </dsp:sp>
    <dsp:sp modelId="{CE4A9B36-D274-4DD8-9CF2-FC739157F814}">
      <dsp:nvSpPr>
        <dsp:cNvPr id="0" name=""/>
        <dsp:cNvSpPr/>
      </dsp:nvSpPr>
      <dsp:spPr>
        <a:xfrm>
          <a:off x="2032771" y="58445"/>
          <a:ext cx="4244035" cy="424403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5495E-4F9D-45A2-B321-328ABD047AC6}">
      <dsp:nvSpPr>
        <dsp:cNvPr id="0" name=""/>
        <dsp:cNvSpPr/>
      </dsp:nvSpPr>
      <dsp:spPr>
        <a:xfrm>
          <a:off x="1954682" y="193080"/>
          <a:ext cx="4244035" cy="424403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6E6F2-FA5E-4BA6-8DC4-C66478F6B01A}">
      <dsp:nvSpPr>
        <dsp:cNvPr id="0" name=""/>
        <dsp:cNvSpPr/>
      </dsp:nvSpPr>
      <dsp:spPr>
        <a:xfrm>
          <a:off x="1876593" y="58445"/>
          <a:ext cx="4244035" cy="424403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EF9160-517A-4590-974F-A26DC6341C5D}">
      <dsp:nvSpPr>
        <dsp:cNvPr id="0" name=""/>
        <dsp:cNvSpPr/>
      </dsp:nvSpPr>
      <dsp:spPr>
        <a:xfrm>
          <a:off x="2266241" y="292226"/>
          <a:ext cx="3776472" cy="3776472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Reading</a:t>
          </a:r>
          <a:endParaRPr lang="en-US" sz="2200" kern="1200" dirty="0"/>
        </a:p>
      </dsp:txBody>
      <dsp:txXfrm>
        <a:off x="4256532" y="1092479"/>
        <a:ext cx="1348740" cy="1123950"/>
      </dsp:txXfrm>
    </dsp:sp>
    <dsp:sp modelId="{A16A24F5-AF74-4CC3-883B-EB8D458C19CF}">
      <dsp:nvSpPr>
        <dsp:cNvPr id="0" name=""/>
        <dsp:cNvSpPr/>
      </dsp:nvSpPr>
      <dsp:spPr>
        <a:xfrm>
          <a:off x="2188463" y="427100"/>
          <a:ext cx="3776472" cy="377647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Functions</a:t>
          </a:r>
          <a:endParaRPr lang="en-US" sz="2200" kern="1200" dirty="0"/>
        </a:p>
      </dsp:txBody>
      <dsp:txXfrm>
        <a:off x="3087623" y="2877312"/>
        <a:ext cx="2023110" cy="989076"/>
      </dsp:txXfrm>
    </dsp:sp>
    <dsp:sp modelId="{6E4FD7E8-2FEE-4AC3-8B0D-345EA91C6A7A}">
      <dsp:nvSpPr>
        <dsp:cNvPr id="0" name=""/>
        <dsp:cNvSpPr/>
      </dsp:nvSpPr>
      <dsp:spPr>
        <a:xfrm>
          <a:off x="2110686" y="292226"/>
          <a:ext cx="3776472" cy="377647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Vocabulary</a:t>
          </a:r>
          <a:endParaRPr lang="en-US" sz="2200" kern="1200" dirty="0"/>
        </a:p>
      </dsp:txBody>
      <dsp:txXfrm>
        <a:off x="2548127" y="1092479"/>
        <a:ext cx="1348740" cy="1123950"/>
      </dsp:txXfrm>
    </dsp:sp>
    <dsp:sp modelId="{CE4A9B36-D274-4DD8-9CF2-FC739157F814}">
      <dsp:nvSpPr>
        <dsp:cNvPr id="0" name=""/>
        <dsp:cNvSpPr/>
      </dsp:nvSpPr>
      <dsp:spPr>
        <a:xfrm>
          <a:off x="2032771" y="58445"/>
          <a:ext cx="4244035" cy="424403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5495E-4F9D-45A2-B321-328ABD047AC6}">
      <dsp:nvSpPr>
        <dsp:cNvPr id="0" name=""/>
        <dsp:cNvSpPr/>
      </dsp:nvSpPr>
      <dsp:spPr>
        <a:xfrm>
          <a:off x="1954682" y="193080"/>
          <a:ext cx="4244035" cy="424403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6E6F2-FA5E-4BA6-8DC4-C66478F6B01A}">
      <dsp:nvSpPr>
        <dsp:cNvPr id="0" name=""/>
        <dsp:cNvSpPr/>
      </dsp:nvSpPr>
      <dsp:spPr>
        <a:xfrm>
          <a:off x="1876593" y="58445"/>
          <a:ext cx="4244035" cy="424403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97A60D-06C3-4043-845E-3198864DFEF9}" type="datetimeFigureOut">
              <a:rPr lang="en-US" smtClean="0"/>
              <a:pPr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road.msu.edu/mba/careers/students/helpresources/focus" TargetMode="External"/><Relationship Id="rId2" Type="http://schemas.openxmlformats.org/officeDocument/2006/relationships/hyperlink" Target="http://broad.msu.edu/mba/careers/students/helpresources/prepar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ba-msu-csm.symplicity.com/students/index.php" TargetMode="External"/><Relationship Id="rId5" Type="http://schemas.openxmlformats.org/officeDocument/2006/relationships/hyperlink" Target="http://www.mba.msu.edu/newsletter/restutorial/resumetutorialexercise.doc" TargetMode="External"/><Relationship Id="rId4" Type="http://schemas.openxmlformats.org/officeDocument/2006/relationships/hyperlink" Target="http://office.microsoft.com/en-us/templates/FX100595491033.aspx?pid=CL10063298103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English</a:t>
            </a:r>
            <a:br>
              <a:rPr lang="en-US" dirty="0" smtClean="0"/>
            </a:br>
            <a:r>
              <a:rPr lang="en-US" dirty="0" smtClean="0"/>
              <a:t>Lecture </a:t>
            </a:r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Letter </a:t>
            </a:r>
            <a:r>
              <a:rPr lang="en-US" dirty="0" smtClean="0"/>
              <a:t>Writing Formal and </a:t>
            </a:r>
            <a:r>
              <a:rPr lang="en-US" dirty="0" smtClean="0"/>
              <a:t>Informal</a:t>
            </a:r>
          </a:p>
          <a:p>
            <a:r>
              <a:rPr lang="en-US" dirty="0" smtClean="0"/>
              <a:t>Memo Writing Formal/ </a:t>
            </a:r>
            <a:r>
              <a:rPr lang="en-US" dirty="0" smtClean="0"/>
              <a:t>Informal</a:t>
            </a:r>
            <a:endParaRPr lang="en-US" dirty="0" smtClean="0"/>
          </a:p>
          <a:p>
            <a:r>
              <a:rPr lang="en-US" dirty="0" smtClean="0"/>
              <a:t>Email</a:t>
            </a:r>
          </a:p>
          <a:p>
            <a:r>
              <a:rPr lang="en-US" dirty="0" smtClean="0"/>
              <a:t>Letter of Resignation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Workshop</a:t>
            </a:r>
            <a:br>
              <a:rPr lang="en-US" dirty="0" smtClean="0"/>
            </a:br>
            <a:r>
              <a:rPr lang="en-US" dirty="0" err="1" smtClean="0"/>
              <a:t>lETTER</a:t>
            </a:r>
            <a:r>
              <a:rPr lang="en-US" dirty="0" smtClean="0"/>
              <a:t> </a:t>
            </a:r>
            <a:r>
              <a:rPr lang="en-US" dirty="0" smtClean="0"/>
              <a:t>Writing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Workshop</a:t>
            </a:r>
            <a:br>
              <a:rPr lang="en-US" dirty="0" smtClean="0"/>
            </a:br>
            <a:r>
              <a:rPr lang="en-US" dirty="0" smtClean="0"/>
              <a:t>memo</a:t>
            </a:r>
            <a:r>
              <a:rPr lang="en-US" dirty="0" smtClean="0"/>
              <a:t> </a:t>
            </a:r>
            <a:r>
              <a:rPr lang="en-US" dirty="0" smtClean="0"/>
              <a:t>Writing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Informal - Formal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Resume Writing</a:t>
            </a:r>
          </a:p>
          <a:p>
            <a:r>
              <a:rPr lang="en-US" dirty="0" smtClean="0"/>
              <a:t>Memo Writing Formal/ Informal</a:t>
            </a:r>
          </a:p>
          <a:p>
            <a:r>
              <a:rPr lang="en-US" dirty="0" smtClean="0"/>
              <a:t>Letter Writing Formal and Informal</a:t>
            </a:r>
          </a:p>
          <a:p>
            <a:r>
              <a:rPr lang="en-US" dirty="0" smtClean="0"/>
              <a:t>Email</a:t>
            </a:r>
          </a:p>
          <a:p>
            <a:r>
              <a:rPr lang="en-US" dirty="0" smtClean="0"/>
              <a:t>Letter of Resignation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16387" name="Subtit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>
                <a:latin typeface="New Century Schoolbook"/>
              </a:rPr>
              <a:t>Resume Writing Review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2117725"/>
            <a:ext cx="8229600" cy="452596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j-lt"/>
              </a:rPr>
              <a:t>Define Business competitive resume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j-lt"/>
              </a:rPr>
              <a:t>formatting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j-lt"/>
              </a:rPr>
              <a:t>content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latin typeface="+mj-lt"/>
              </a:rPr>
              <a:t>Some  Frequently Asked Questions </a:t>
            </a:r>
            <a:endParaRPr lang="en-US" sz="2800" dirty="0">
              <a:latin typeface="+mj-lt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i="1" dirty="0" smtClean="0">
                <a:latin typeface="+mj-lt"/>
              </a:rPr>
              <a:t/>
            </a:r>
            <a:br>
              <a:rPr lang="en-US" sz="2800" b="1" i="1" dirty="0" smtClean="0">
                <a:latin typeface="+mj-lt"/>
              </a:rPr>
            </a:br>
            <a:endParaRPr lang="en-US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Purpose of a Resume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1922463"/>
            <a:ext cx="8231187" cy="4525962"/>
          </a:xfrm>
        </p:spPr>
        <p:txBody>
          <a:bodyPr rtlCol="0">
            <a:normAutofit fontScale="70000" lnSpcReduction="20000"/>
          </a:bodyPr>
          <a:lstStyle/>
          <a:p>
            <a:pPr fontAlgn="auto">
              <a:lnSpc>
                <a:spcPct val="73000"/>
              </a:lnSpc>
              <a:spcAft>
                <a:spcPts val="0"/>
              </a:spcAft>
              <a:defRPr/>
            </a:pPr>
            <a:r>
              <a:rPr lang="en-US" sz="3900" dirty="0" smtClean="0">
                <a:latin typeface="+mj-lt"/>
              </a:rPr>
              <a:t>Your resume is...</a:t>
            </a:r>
          </a:p>
          <a:p>
            <a:pPr fontAlgn="auto">
              <a:lnSpc>
                <a:spcPct val="73000"/>
              </a:lnSpc>
              <a:spcAft>
                <a:spcPts val="0"/>
              </a:spcAft>
              <a:defRPr/>
            </a:pPr>
            <a:endParaRPr lang="en-US" sz="39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A critical step at the beginning of a job search process</a:t>
            </a:r>
          </a:p>
          <a:p>
            <a:pPr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An advertisement/marketing tool</a:t>
            </a:r>
            <a:r>
              <a:rPr lang="en-US" sz="2400" b="1" dirty="0" smtClean="0">
                <a:latin typeface="+mj-lt"/>
              </a:rPr>
              <a:t>*</a:t>
            </a:r>
          </a:p>
          <a:p>
            <a:pPr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A written pitch</a:t>
            </a:r>
            <a:r>
              <a:rPr lang="en-US" sz="2400" b="1" dirty="0" smtClean="0">
                <a:latin typeface="+mj-lt"/>
              </a:rPr>
              <a:t>*</a:t>
            </a:r>
          </a:p>
          <a:p>
            <a:pPr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A screening tool</a:t>
            </a:r>
          </a:p>
          <a:p>
            <a:pPr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An assessment of your value</a:t>
            </a:r>
            <a:r>
              <a:rPr lang="en-US" sz="2400" b="1" dirty="0" smtClean="0">
                <a:latin typeface="+mj-lt"/>
              </a:rPr>
              <a:t>*</a:t>
            </a:r>
          </a:p>
          <a:p>
            <a:pPr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A document that leads to an interview (not a job, yet!)</a:t>
            </a:r>
          </a:p>
          <a:p>
            <a:pPr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A first impression </a:t>
            </a:r>
          </a:p>
          <a:p>
            <a:pPr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latin typeface="+mj-lt"/>
              </a:rPr>
              <a:t>A stand alone document</a:t>
            </a: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fontAlgn="auto">
              <a:lnSpc>
                <a:spcPct val="73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i="1" dirty="0" smtClean="0">
                <a:latin typeface="+mj-lt"/>
              </a:rPr>
              <a:t>*</a:t>
            </a:r>
            <a:r>
              <a:rPr lang="en-US" sz="2400" i="1" dirty="0" smtClean="0">
                <a:latin typeface="+mj-lt"/>
              </a:rPr>
              <a:t>specific to your target audience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Strategize First...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2001838"/>
            <a:ext cx="8231187" cy="4525962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latin typeface="+mj-lt"/>
              </a:rPr>
              <a:t>Important to do prior to deciding on format/content-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Ask, “who am I?”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Ask, “who do I want to be?”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Ask, “what is my brand?”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>
              <a:latin typeface="+mj-lt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4000" dirty="0" smtClean="0">
                <a:latin typeface="+mj-lt"/>
              </a:rPr>
              <a:t>Keys to getting it right—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Think ahead--write to the future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Emphasize specific skills to match the career you are seeking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Write to your reader (the target industry/function)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Market yourself by only including what’s important to your reader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Good Resume Formatting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0938"/>
          </a:xfrm>
        </p:spPr>
        <p:txBody>
          <a:bodyPr rtlCol="0">
            <a:normAutofit fontScale="92500" lnSpcReduction="20000"/>
          </a:bodyPr>
          <a:lstStyle/>
          <a:p>
            <a:pPr fontAlgn="auto">
              <a:lnSpc>
                <a:spcPct val="63000"/>
              </a:lnSpc>
              <a:spcAft>
                <a:spcPts val="0"/>
              </a:spcAft>
              <a:defRPr/>
            </a:pPr>
            <a:endParaRPr lang="en-US" dirty="0" smtClean="0">
              <a:latin typeface="+mj-lt"/>
            </a:endParaRPr>
          </a:p>
          <a:p>
            <a:pPr fontAlgn="auto">
              <a:lnSpc>
                <a:spcPct val="6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One full page only </a:t>
            </a:r>
            <a:r>
              <a:rPr lang="en-US" sz="2700" i="1" dirty="0" smtClean="0">
                <a:latin typeface="+mj-lt"/>
              </a:rPr>
              <a:t>(unless more than 10 years of related work experience)</a:t>
            </a:r>
          </a:p>
          <a:p>
            <a:pPr fontAlgn="auto">
              <a:lnSpc>
                <a:spcPct val="6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+mj-lt"/>
            </a:endParaRPr>
          </a:p>
          <a:p>
            <a:pPr fontAlgn="auto">
              <a:lnSpc>
                <a:spcPct val="6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Sections, in this order </a:t>
            </a:r>
            <a:r>
              <a:rPr lang="en-US" sz="2800" dirty="0" smtClean="0">
                <a:latin typeface="+mj-lt"/>
              </a:rPr>
              <a:t>(heading names may vary):</a:t>
            </a:r>
          </a:p>
          <a:p>
            <a:pPr fontAlgn="auto">
              <a:lnSpc>
                <a:spcPct val="63000"/>
              </a:lnSpc>
              <a:spcAft>
                <a:spcPts val="0"/>
              </a:spcAft>
              <a:defRPr/>
            </a:pPr>
            <a:endParaRPr lang="en-US" sz="2800" dirty="0" smtClean="0">
              <a:latin typeface="+mj-lt"/>
            </a:endParaRP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Name and Contact Information (on top)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Education/Credentials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Experience (Work, Professional)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Activities/Additional Information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2500" dirty="0" smtClean="0">
                <a:latin typeface="+mj-lt"/>
              </a:rPr>
              <a:t>(Community Involvement, Language Skills, etc.)</a:t>
            </a:r>
          </a:p>
          <a:p>
            <a:pPr lvl="1"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 smtClean="0">
              <a:latin typeface="+mj-lt"/>
            </a:endParaRPr>
          </a:p>
          <a:p>
            <a:pPr fontAlgn="auto">
              <a:lnSpc>
                <a:spcPct val="63000"/>
              </a:lnSpc>
              <a:spcAft>
                <a:spcPts val="0"/>
              </a:spcAft>
              <a:defRPr/>
            </a:pPr>
            <a:endParaRPr lang="en-US" dirty="0" smtClean="0">
              <a:latin typeface="+mj-lt"/>
            </a:endParaRPr>
          </a:p>
          <a:p>
            <a:pPr fontAlgn="auto">
              <a:lnSpc>
                <a:spcPct val="6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Easily scanned for skills, results, job titles and company names </a:t>
            </a:r>
            <a:r>
              <a:rPr lang="en-US" i="1" u="sng" dirty="0" smtClean="0">
                <a:latin typeface="+mj-lt"/>
              </a:rPr>
              <a:t>in 30 seconds.</a:t>
            </a:r>
          </a:p>
          <a:p>
            <a:pPr fontAlgn="auto">
              <a:lnSpc>
                <a:spcPct val="6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+mj-lt"/>
            </a:endParaRPr>
          </a:p>
          <a:p>
            <a:pPr fontAlgn="auto">
              <a:lnSpc>
                <a:spcPct val="63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+mj-lt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Organize in reverse chronological order (most recent experiences on top)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Write bullet points, not paragraphs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Balance appropriate amount of white space Vs. text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Use graphics, tables, or logos if appropriate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Differentiate by font style; best to use: Arial, Book Antiqua, Bookman Old Style, Century Gothic, Garamond, Georgia, Tahoma, or Verdana (90%+ resumes are in Times New Roman)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Good Resume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1979613"/>
            <a:ext cx="8229600" cy="4524375"/>
          </a:xfrm>
        </p:spPr>
        <p:txBody>
          <a:bodyPr rtlCol="0">
            <a:normAutofit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Current and previous job responsibilities represent your skills </a:t>
            </a:r>
            <a:r>
              <a:rPr lang="en-US" i="1" dirty="0" smtClean="0">
                <a:latin typeface="+mj-lt"/>
              </a:rPr>
              <a:t>and</a:t>
            </a:r>
            <a:r>
              <a:rPr lang="en-US" dirty="0" smtClean="0">
                <a:latin typeface="+mj-lt"/>
              </a:rPr>
              <a:t> results (in addition to general duties and responsibilities).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Shows the impact your performance has/had on the department, project, organization or company.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+mj-lt"/>
              </a:rPr>
              <a:t>Quantify information/results, where possible. For example, “Achieved 80% reduction of lost-time accidents, saving company $1.2 million….”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Prioritize bullet points beginning with the most relevant or most impactful first.</a:t>
            </a:r>
          </a:p>
          <a:p>
            <a:r>
              <a:rPr lang="en-US" smtClean="0"/>
              <a:t>Use action verbs descriptive of your skills to start each bullet point (see link on following slide).*</a:t>
            </a:r>
          </a:p>
          <a:p>
            <a:r>
              <a:rPr lang="en-US" smtClean="0"/>
              <a:t>Show promotion or advancement by titles and dates.*</a:t>
            </a:r>
          </a:p>
          <a:p>
            <a:r>
              <a:rPr lang="en-US" smtClean="0"/>
              <a:t>No outdated or irrelevant activities—unless it is a significant accomplishment, 	skill, or unusual talking point.*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sz="4200" smtClean="0"/>
              <a:t/>
            </a:r>
            <a:br>
              <a:rPr lang="en-US" sz="4200" smtClean="0"/>
            </a:br>
            <a:r>
              <a:rPr lang="en-US" sz="4200" smtClean="0"/>
              <a:t>Format-related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75238"/>
          </a:xfrm>
        </p:spPr>
        <p:txBody>
          <a:bodyPr rtlCol="0">
            <a:noAutofit/>
          </a:bodyPr>
          <a:lstStyle/>
          <a:p>
            <a:pPr marL="0" indent="0" fontAlgn="auto">
              <a:lnSpc>
                <a:spcPct val="12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800" b="1" dirty="0" smtClean="0">
                <a:latin typeface="+mj-lt"/>
              </a:rPr>
              <a:t>Why should my resume be only one page?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en-US" sz="1800" dirty="0" smtClean="0">
                <a:latin typeface="+mj-lt"/>
              </a:rPr>
              <a:t>	</a:t>
            </a:r>
            <a:r>
              <a:rPr lang="en-US" sz="2800" dirty="0" smtClean="0">
                <a:latin typeface="+mj-lt"/>
              </a:rPr>
              <a:t>It is a highlight of your unique differentiators specific to your career goal and does not list everything.  </a:t>
            </a:r>
            <a:endParaRPr lang="en-US" sz="2800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Helpful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153400" cy="4495800"/>
          </a:xfrm>
        </p:spPr>
        <p:txBody>
          <a:bodyPr rtlCol="0">
            <a:normAutofit fontScale="55000" lnSpcReduction="20000"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</a:rPr>
              <a:t>List of action verbs: </a:t>
            </a:r>
            <a:r>
              <a:rPr lang="en-US" b="1" dirty="0" smtClean="0">
                <a:latin typeface="+mj-lt"/>
                <a:hlinkClick r:id="rId2"/>
              </a:rPr>
              <a:t>http://broad.msu.edu/mba/careers/students/helpresources/preparation</a:t>
            </a:r>
            <a:endParaRPr lang="en-US" b="1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endParaRPr lang="en-US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</a:rPr>
              <a:t>Your functional portfolio with keywords (and sample resumes) and other functional-specific resources: </a:t>
            </a:r>
            <a:r>
              <a:rPr lang="en-US" b="1" dirty="0" smtClean="0">
                <a:latin typeface="+mj-lt"/>
                <a:hlinkClick r:id="rId3"/>
              </a:rPr>
              <a:t>http://broad.msu.edu/mba/careers/students/helpresources/focus</a:t>
            </a:r>
            <a:endParaRPr lang="en-US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endParaRPr lang="en-US" b="1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</a:rPr>
              <a:t>MS Office templates:</a:t>
            </a:r>
            <a:r>
              <a:rPr lang="en-US" dirty="0" smtClean="0">
                <a:latin typeface="+mj-lt"/>
              </a:rPr>
              <a:t>  </a:t>
            </a:r>
            <a:r>
              <a:rPr lang="en-US" b="1" dirty="0" smtClean="0">
                <a:latin typeface="+mj-lt"/>
                <a:hlinkClick r:id="rId4"/>
              </a:rPr>
              <a:t>http://office.microsoft.com/en-us/templates/FX100595491033.aspx?pid=CL100632981033</a:t>
            </a:r>
            <a:endParaRPr lang="en-US" b="1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endParaRPr lang="en-US" b="1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</a:rPr>
              <a:t>Resume Writing Worksheet:</a:t>
            </a:r>
            <a:r>
              <a:rPr lang="en-US" dirty="0" smtClean="0">
                <a:latin typeface="+mj-lt"/>
              </a:rPr>
              <a:t> </a:t>
            </a:r>
            <a:r>
              <a:rPr lang="en-US" b="1" dirty="0" smtClean="0">
                <a:latin typeface="+mj-lt"/>
                <a:hlinkClick r:id="rId5"/>
              </a:rPr>
              <a:t>http://www.mba.msu.edu/newsletter/restutorial/resumetutorialexercise.doc</a:t>
            </a:r>
            <a:endParaRPr lang="en-US" b="1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endParaRPr lang="en-US" i="1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</a:rPr>
              <a:t>Access to Simplicity </a:t>
            </a:r>
            <a:r>
              <a:rPr lang="en-US" b="1" dirty="0" smtClean="0">
                <a:latin typeface="+mj-lt"/>
                <a:hlinkClick r:id="rId6"/>
              </a:rPr>
              <a:t>https://mba-msu-csm.symplicity.com/students/index.php</a:t>
            </a:r>
            <a:endParaRPr lang="en-US" b="1" dirty="0" smtClean="0">
              <a:latin typeface="+mj-lt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en-US" b="1" dirty="0" smtClean="0">
                <a:latin typeface="+mj-lt"/>
              </a:rPr>
              <a:t> 	will give you resources in </a:t>
            </a:r>
            <a:r>
              <a:rPr lang="en-US" b="1" dirty="0" err="1" smtClean="0">
                <a:latin typeface="+mj-lt"/>
              </a:rPr>
              <a:t>Wetfeet</a:t>
            </a:r>
            <a:r>
              <a:rPr lang="en-US" b="1" dirty="0" smtClean="0">
                <a:latin typeface="+mj-lt"/>
              </a:rPr>
              <a:t>, Vault, and a Resume Builder template.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>
              <a:latin typeface="Arial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167</TotalTime>
  <Words>518</Words>
  <Application>Microsoft Office PowerPoint</Application>
  <PresentationFormat>On-screen Show (4:3)</PresentationFormat>
  <Paragraphs>108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Median</vt:lpstr>
      <vt:lpstr>Business English Lecture 14</vt:lpstr>
      <vt:lpstr>Workshop</vt:lpstr>
      <vt:lpstr>Workshop lETTER Writing</vt:lpstr>
      <vt:lpstr>Slide 4</vt:lpstr>
      <vt:lpstr>Workshop memo Writing</vt:lpstr>
      <vt:lpstr>Slide 6</vt:lpstr>
      <vt:lpstr>Review</vt:lpstr>
      <vt:lpstr>Revision</vt:lpstr>
      <vt:lpstr>Resume Writing Review </vt:lpstr>
      <vt:lpstr>Purpose of a Resume</vt:lpstr>
      <vt:lpstr>Strategize First...</vt:lpstr>
      <vt:lpstr>Good Resume Formatting</vt:lpstr>
      <vt:lpstr>Slide 13</vt:lpstr>
      <vt:lpstr>Good Resume Content</vt:lpstr>
      <vt:lpstr>Slide 15</vt:lpstr>
      <vt:lpstr> Format-related questions</vt:lpstr>
      <vt:lpstr>Helpful 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English Lecture 13</dc:title>
  <dc:creator>NTS</dc:creator>
  <cp:lastModifiedBy>NTS</cp:lastModifiedBy>
  <cp:revision>17</cp:revision>
  <dcterms:created xsi:type="dcterms:W3CDTF">2014-03-23T05:23:09Z</dcterms:created>
  <dcterms:modified xsi:type="dcterms:W3CDTF">2014-03-23T08:12:11Z</dcterms:modified>
</cp:coreProperties>
</file>