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C3963E-803A-451E-9460-941206F3E28D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7DDE4194-0DB3-485C-855D-8255EACC7E2E}">
      <dgm:prSet phldrT="[Text]"/>
      <dgm:spPr/>
      <dgm:t>
        <a:bodyPr/>
        <a:lstStyle/>
        <a:p>
          <a:r>
            <a:rPr lang="en-US" dirty="0" smtClean="0"/>
            <a:t>Reading</a:t>
          </a:r>
          <a:endParaRPr lang="en-US" dirty="0"/>
        </a:p>
      </dgm:t>
    </dgm:pt>
    <dgm:pt modelId="{39521B28-8560-49CF-8CDC-DCDF8346D63E}" type="parTrans" cxnId="{043C87EA-79AE-494F-A314-4166D7E0E90E}">
      <dgm:prSet/>
      <dgm:spPr/>
      <dgm:t>
        <a:bodyPr/>
        <a:lstStyle/>
        <a:p>
          <a:endParaRPr lang="en-US"/>
        </a:p>
      </dgm:t>
    </dgm:pt>
    <dgm:pt modelId="{FBA10474-C51E-4F71-B782-BB200E390AA2}" type="sibTrans" cxnId="{043C87EA-79AE-494F-A314-4166D7E0E90E}">
      <dgm:prSet/>
      <dgm:spPr/>
      <dgm:t>
        <a:bodyPr/>
        <a:lstStyle/>
        <a:p>
          <a:endParaRPr lang="en-US"/>
        </a:p>
      </dgm:t>
    </dgm:pt>
    <dgm:pt modelId="{C2E2E991-1E3B-4EF9-9ED5-D69140C811B4}">
      <dgm:prSet phldrT="[Text]"/>
      <dgm:spPr/>
      <dgm:t>
        <a:bodyPr/>
        <a:lstStyle/>
        <a:p>
          <a:r>
            <a:rPr lang="en-US" dirty="0" smtClean="0"/>
            <a:t>Functions</a:t>
          </a:r>
          <a:endParaRPr lang="en-US" dirty="0"/>
        </a:p>
      </dgm:t>
    </dgm:pt>
    <dgm:pt modelId="{BE1F54FC-C86A-4CD9-99E2-2DAF8DB8BC90}" type="parTrans" cxnId="{D955AD29-295A-433D-9378-A6CC8210D2A5}">
      <dgm:prSet/>
      <dgm:spPr/>
      <dgm:t>
        <a:bodyPr/>
        <a:lstStyle/>
        <a:p>
          <a:endParaRPr lang="en-US"/>
        </a:p>
      </dgm:t>
    </dgm:pt>
    <dgm:pt modelId="{83C9E260-8AA1-4D7F-871E-30DE55BB99D1}" type="sibTrans" cxnId="{D955AD29-295A-433D-9378-A6CC8210D2A5}">
      <dgm:prSet/>
      <dgm:spPr/>
      <dgm:t>
        <a:bodyPr/>
        <a:lstStyle/>
        <a:p>
          <a:endParaRPr lang="en-US"/>
        </a:p>
      </dgm:t>
    </dgm:pt>
    <dgm:pt modelId="{E63238A9-1937-49D2-80C5-EB52819568D3}">
      <dgm:prSet phldrT="[Text]"/>
      <dgm:spPr/>
      <dgm:t>
        <a:bodyPr/>
        <a:lstStyle/>
        <a:p>
          <a:r>
            <a:rPr lang="en-US" dirty="0" smtClean="0"/>
            <a:t>Vocabulary</a:t>
          </a:r>
          <a:endParaRPr lang="en-US" dirty="0"/>
        </a:p>
      </dgm:t>
    </dgm:pt>
    <dgm:pt modelId="{F78E8273-DA6D-44E4-A644-2AD9AE62929C}" type="parTrans" cxnId="{6FF77D57-71B0-4279-AE52-0718EDAD6F72}">
      <dgm:prSet/>
      <dgm:spPr/>
      <dgm:t>
        <a:bodyPr/>
        <a:lstStyle/>
        <a:p>
          <a:endParaRPr lang="en-US"/>
        </a:p>
      </dgm:t>
    </dgm:pt>
    <dgm:pt modelId="{4FEE6F53-7B52-44F7-948B-9E38E751E8B4}" type="sibTrans" cxnId="{6FF77D57-71B0-4279-AE52-0718EDAD6F72}">
      <dgm:prSet/>
      <dgm:spPr/>
      <dgm:t>
        <a:bodyPr/>
        <a:lstStyle/>
        <a:p>
          <a:endParaRPr lang="en-US"/>
        </a:p>
      </dgm:t>
    </dgm:pt>
    <dgm:pt modelId="{2266924A-99B3-4BDC-A87B-8A35BD7A0EA3}" type="pres">
      <dgm:prSet presAssocID="{A5C3963E-803A-451E-9460-941206F3E28D}" presName="compositeShape" presStyleCnt="0">
        <dgm:presLayoutVars>
          <dgm:chMax val="7"/>
          <dgm:dir/>
          <dgm:resizeHandles val="exact"/>
        </dgm:presLayoutVars>
      </dgm:prSet>
      <dgm:spPr/>
    </dgm:pt>
    <dgm:pt modelId="{96EF9160-517A-4590-974F-A26DC6341C5D}" type="pres">
      <dgm:prSet presAssocID="{A5C3963E-803A-451E-9460-941206F3E28D}" presName="wedge1" presStyleLbl="node1" presStyleIdx="0" presStyleCnt="3"/>
      <dgm:spPr/>
    </dgm:pt>
    <dgm:pt modelId="{EF5B32CD-F0D5-4241-A0E8-3E38DEB8756A}" type="pres">
      <dgm:prSet presAssocID="{A5C3963E-803A-451E-9460-941206F3E28D}" presName="dummy1a" presStyleCnt="0"/>
      <dgm:spPr/>
    </dgm:pt>
    <dgm:pt modelId="{2A501AF6-FA56-4287-BBBD-C7B188702087}" type="pres">
      <dgm:prSet presAssocID="{A5C3963E-803A-451E-9460-941206F3E28D}" presName="dummy1b" presStyleCnt="0"/>
      <dgm:spPr/>
    </dgm:pt>
    <dgm:pt modelId="{F6D38F05-C329-4037-B8DF-FC45E46B31CB}" type="pres">
      <dgm:prSet presAssocID="{A5C3963E-803A-451E-9460-941206F3E28D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A16A24F5-AF74-4CC3-883B-EB8D458C19CF}" type="pres">
      <dgm:prSet presAssocID="{A5C3963E-803A-451E-9460-941206F3E28D}" presName="wedge2" presStyleLbl="node1" presStyleIdx="1" presStyleCnt="3"/>
      <dgm:spPr/>
    </dgm:pt>
    <dgm:pt modelId="{B776BF6F-5AB0-4C55-82A8-8C488F78ED6B}" type="pres">
      <dgm:prSet presAssocID="{A5C3963E-803A-451E-9460-941206F3E28D}" presName="dummy2a" presStyleCnt="0"/>
      <dgm:spPr/>
    </dgm:pt>
    <dgm:pt modelId="{F6F37083-47A7-463B-A098-E8F6FA84DF11}" type="pres">
      <dgm:prSet presAssocID="{A5C3963E-803A-451E-9460-941206F3E28D}" presName="dummy2b" presStyleCnt="0"/>
      <dgm:spPr/>
    </dgm:pt>
    <dgm:pt modelId="{1031A32A-C1EA-4E02-83EF-B6853CCC05C2}" type="pres">
      <dgm:prSet presAssocID="{A5C3963E-803A-451E-9460-941206F3E28D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6E4FD7E8-2FEE-4AC3-8B0D-345EA91C6A7A}" type="pres">
      <dgm:prSet presAssocID="{A5C3963E-803A-451E-9460-941206F3E28D}" presName="wedge3" presStyleLbl="node1" presStyleIdx="2" presStyleCnt="3"/>
      <dgm:spPr/>
    </dgm:pt>
    <dgm:pt modelId="{FCC59EB2-D062-4EA0-AE8D-AEBEA1B58C93}" type="pres">
      <dgm:prSet presAssocID="{A5C3963E-803A-451E-9460-941206F3E28D}" presName="dummy3a" presStyleCnt="0"/>
      <dgm:spPr/>
    </dgm:pt>
    <dgm:pt modelId="{452ADAE5-2294-4B01-91EF-C6DA342A2362}" type="pres">
      <dgm:prSet presAssocID="{A5C3963E-803A-451E-9460-941206F3E28D}" presName="dummy3b" presStyleCnt="0"/>
      <dgm:spPr/>
    </dgm:pt>
    <dgm:pt modelId="{9ACDD2B6-4284-4EBB-B4E1-60A22058958E}" type="pres">
      <dgm:prSet presAssocID="{A5C3963E-803A-451E-9460-941206F3E28D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CE4A9B36-D274-4DD8-9CF2-FC739157F814}" type="pres">
      <dgm:prSet presAssocID="{FBA10474-C51E-4F71-B782-BB200E390AA2}" presName="arrowWedge1" presStyleLbl="fgSibTrans2D1" presStyleIdx="0" presStyleCnt="3"/>
      <dgm:spPr/>
    </dgm:pt>
    <dgm:pt modelId="{F4B5495E-4F9D-45A2-B321-328ABD047AC6}" type="pres">
      <dgm:prSet presAssocID="{83C9E260-8AA1-4D7F-871E-30DE55BB99D1}" presName="arrowWedge2" presStyleLbl="fgSibTrans2D1" presStyleIdx="1" presStyleCnt="3"/>
      <dgm:spPr/>
    </dgm:pt>
    <dgm:pt modelId="{27A6E6F2-FA5E-4BA6-8DC4-C66478F6B01A}" type="pres">
      <dgm:prSet presAssocID="{4FEE6F53-7B52-44F7-948B-9E38E751E8B4}" presName="arrowWedge3" presStyleLbl="fgSibTrans2D1" presStyleIdx="2" presStyleCnt="3"/>
      <dgm:spPr/>
    </dgm:pt>
  </dgm:ptLst>
  <dgm:cxnLst>
    <dgm:cxn modelId="{6FF77D57-71B0-4279-AE52-0718EDAD6F72}" srcId="{A5C3963E-803A-451E-9460-941206F3E28D}" destId="{E63238A9-1937-49D2-80C5-EB52819568D3}" srcOrd="2" destOrd="0" parTransId="{F78E8273-DA6D-44E4-A644-2AD9AE62929C}" sibTransId="{4FEE6F53-7B52-44F7-948B-9E38E751E8B4}"/>
    <dgm:cxn modelId="{857F76B7-15BF-4F31-AED5-1C715FB81C1D}" type="presOf" srcId="{7DDE4194-0DB3-485C-855D-8255EACC7E2E}" destId="{F6D38F05-C329-4037-B8DF-FC45E46B31CB}" srcOrd="1" destOrd="0" presId="urn:microsoft.com/office/officeart/2005/8/layout/cycle8"/>
    <dgm:cxn modelId="{3D5D74D1-CB08-4031-9F08-429100C39B90}" type="presOf" srcId="{E63238A9-1937-49D2-80C5-EB52819568D3}" destId="{9ACDD2B6-4284-4EBB-B4E1-60A22058958E}" srcOrd="1" destOrd="0" presId="urn:microsoft.com/office/officeart/2005/8/layout/cycle8"/>
    <dgm:cxn modelId="{786CA46D-C26A-4066-8013-2BE0E0FB1A24}" type="presOf" srcId="{7DDE4194-0DB3-485C-855D-8255EACC7E2E}" destId="{96EF9160-517A-4590-974F-A26DC6341C5D}" srcOrd="0" destOrd="0" presId="urn:microsoft.com/office/officeart/2005/8/layout/cycle8"/>
    <dgm:cxn modelId="{C1EA3015-3860-47AA-9906-00F4A6587DE0}" type="presOf" srcId="{E63238A9-1937-49D2-80C5-EB52819568D3}" destId="{6E4FD7E8-2FEE-4AC3-8B0D-345EA91C6A7A}" srcOrd="0" destOrd="0" presId="urn:microsoft.com/office/officeart/2005/8/layout/cycle8"/>
    <dgm:cxn modelId="{254AF378-430D-4805-866B-EFE96B84DB4D}" type="presOf" srcId="{A5C3963E-803A-451E-9460-941206F3E28D}" destId="{2266924A-99B3-4BDC-A87B-8A35BD7A0EA3}" srcOrd="0" destOrd="0" presId="urn:microsoft.com/office/officeart/2005/8/layout/cycle8"/>
    <dgm:cxn modelId="{D955AD29-295A-433D-9378-A6CC8210D2A5}" srcId="{A5C3963E-803A-451E-9460-941206F3E28D}" destId="{C2E2E991-1E3B-4EF9-9ED5-D69140C811B4}" srcOrd="1" destOrd="0" parTransId="{BE1F54FC-C86A-4CD9-99E2-2DAF8DB8BC90}" sibTransId="{83C9E260-8AA1-4D7F-871E-30DE55BB99D1}"/>
    <dgm:cxn modelId="{F6DE17B6-890F-4734-A271-B6E4FB5F1D97}" type="presOf" srcId="{C2E2E991-1E3B-4EF9-9ED5-D69140C811B4}" destId="{1031A32A-C1EA-4E02-83EF-B6853CCC05C2}" srcOrd="1" destOrd="0" presId="urn:microsoft.com/office/officeart/2005/8/layout/cycle8"/>
    <dgm:cxn modelId="{B7EEC812-9329-4305-BDF7-1926D5509305}" type="presOf" srcId="{C2E2E991-1E3B-4EF9-9ED5-D69140C811B4}" destId="{A16A24F5-AF74-4CC3-883B-EB8D458C19CF}" srcOrd="0" destOrd="0" presId="urn:microsoft.com/office/officeart/2005/8/layout/cycle8"/>
    <dgm:cxn modelId="{043C87EA-79AE-494F-A314-4166D7E0E90E}" srcId="{A5C3963E-803A-451E-9460-941206F3E28D}" destId="{7DDE4194-0DB3-485C-855D-8255EACC7E2E}" srcOrd="0" destOrd="0" parTransId="{39521B28-8560-49CF-8CDC-DCDF8346D63E}" sibTransId="{FBA10474-C51E-4F71-B782-BB200E390AA2}"/>
    <dgm:cxn modelId="{3603E20C-EBB4-40FE-83FF-5D6F2D58829A}" type="presParOf" srcId="{2266924A-99B3-4BDC-A87B-8A35BD7A0EA3}" destId="{96EF9160-517A-4590-974F-A26DC6341C5D}" srcOrd="0" destOrd="0" presId="urn:microsoft.com/office/officeart/2005/8/layout/cycle8"/>
    <dgm:cxn modelId="{5EEE7058-84D5-4CF6-ADCD-E1A8FCAFD719}" type="presParOf" srcId="{2266924A-99B3-4BDC-A87B-8A35BD7A0EA3}" destId="{EF5B32CD-F0D5-4241-A0E8-3E38DEB8756A}" srcOrd="1" destOrd="0" presId="urn:microsoft.com/office/officeart/2005/8/layout/cycle8"/>
    <dgm:cxn modelId="{A4E7E3AB-D410-4731-886E-D15C12747588}" type="presParOf" srcId="{2266924A-99B3-4BDC-A87B-8A35BD7A0EA3}" destId="{2A501AF6-FA56-4287-BBBD-C7B188702087}" srcOrd="2" destOrd="0" presId="urn:microsoft.com/office/officeart/2005/8/layout/cycle8"/>
    <dgm:cxn modelId="{152ADB72-6C75-4F9D-B46C-04B0B39DA55B}" type="presParOf" srcId="{2266924A-99B3-4BDC-A87B-8A35BD7A0EA3}" destId="{F6D38F05-C329-4037-B8DF-FC45E46B31CB}" srcOrd="3" destOrd="0" presId="urn:microsoft.com/office/officeart/2005/8/layout/cycle8"/>
    <dgm:cxn modelId="{8750F890-FD28-4191-BFB2-80E03B944278}" type="presParOf" srcId="{2266924A-99B3-4BDC-A87B-8A35BD7A0EA3}" destId="{A16A24F5-AF74-4CC3-883B-EB8D458C19CF}" srcOrd="4" destOrd="0" presId="urn:microsoft.com/office/officeart/2005/8/layout/cycle8"/>
    <dgm:cxn modelId="{1483AB53-8F66-4BBB-9CBB-69B85372D527}" type="presParOf" srcId="{2266924A-99B3-4BDC-A87B-8A35BD7A0EA3}" destId="{B776BF6F-5AB0-4C55-82A8-8C488F78ED6B}" srcOrd="5" destOrd="0" presId="urn:microsoft.com/office/officeart/2005/8/layout/cycle8"/>
    <dgm:cxn modelId="{3C703EA7-FBEF-4DDB-BA0B-92DE869C5893}" type="presParOf" srcId="{2266924A-99B3-4BDC-A87B-8A35BD7A0EA3}" destId="{F6F37083-47A7-463B-A098-E8F6FA84DF11}" srcOrd="6" destOrd="0" presId="urn:microsoft.com/office/officeart/2005/8/layout/cycle8"/>
    <dgm:cxn modelId="{45200FD7-C944-4362-A5A6-9F91C5A56FC6}" type="presParOf" srcId="{2266924A-99B3-4BDC-A87B-8A35BD7A0EA3}" destId="{1031A32A-C1EA-4E02-83EF-B6853CCC05C2}" srcOrd="7" destOrd="0" presId="urn:microsoft.com/office/officeart/2005/8/layout/cycle8"/>
    <dgm:cxn modelId="{56904AE0-A874-4B6C-9F04-81B615642281}" type="presParOf" srcId="{2266924A-99B3-4BDC-A87B-8A35BD7A0EA3}" destId="{6E4FD7E8-2FEE-4AC3-8B0D-345EA91C6A7A}" srcOrd="8" destOrd="0" presId="urn:microsoft.com/office/officeart/2005/8/layout/cycle8"/>
    <dgm:cxn modelId="{028A1DC2-B7BC-4DEF-999B-E996BE497205}" type="presParOf" srcId="{2266924A-99B3-4BDC-A87B-8A35BD7A0EA3}" destId="{FCC59EB2-D062-4EA0-AE8D-AEBEA1B58C93}" srcOrd="9" destOrd="0" presId="urn:microsoft.com/office/officeart/2005/8/layout/cycle8"/>
    <dgm:cxn modelId="{10E4E052-9E3F-47F8-81A1-BF61F9DEDD2F}" type="presParOf" srcId="{2266924A-99B3-4BDC-A87B-8A35BD7A0EA3}" destId="{452ADAE5-2294-4B01-91EF-C6DA342A2362}" srcOrd="10" destOrd="0" presId="urn:microsoft.com/office/officeart/2005/8/layout/cycle8"/>
    <dgm:cxn modelId="{E570D421-935B-436F-8B75-FD12F4BB7399}" type="presParOf" srcId="{2266924A-99B3-4BDC-A87B-8A35BD7A0EA3}" destId="{9ACDD2B6-4284-4EBB-B4E1-60A22058958E}" srcOrd="11" destOrd="0" presId="urn:microsoft.com/office/officeart/2005/8/layout/cycle8"/>
    <dgm:cxn modelId="{89AF0193-B410-4B2B-A8D9-2DBB7F386178}" type="presParOf" srcId="{2266924A-99B3-4BDC-A87B-8A35BD7A0EA3}" destId="{CE4A9B36-D274-4DD8-9CF2-FC739157F814}" srcOrd="12" destOrd="0" presId="urn:microsoft.com/office/officeart/2005/8/layout/cycle8"/>
    <dgm:cxn modelId="{A30B3C7A-F529-4DDE-B644-624FF6EBCE18}" type="presParOf" srcId="{2266924A-99B3-4BDC-A87B-8A35BD7A0EA3}" destId="{F4B5495E-4F9D-45A2-B321-328ABD047AC6}" srcOrd="13" destOrd="0" presId="urn:microsoft.com/office/officeart/2005/8/layout/cycle8"/>
    <dgm:cxn modelId="{A6B807AD-C5F5-472B-A296-B4394B8C42F5}" type="presParOf" srcId="{2266924A-99B3-4BDC-A87B-8A35BD7A0EA3}" destId="{27A6E6F2-FA5E-4BA6-8DC4-C66478F6B01A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C3963E-803A-451E-9460-941206F3E28D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7DDE4194-0DB3-485C-855D-8255EACC7E2E}">
      <dgm:prSet phldrT="[Text]"/>
      <dgm:spPr/>
      <dgm:t>
        <a:bodyPr/>
        <a:lstStyle/>
        <a:p>
          <a:r>
            <a:rPr lang="en-US" dirty="0" smtClean="0"/>
            <a:t>Reading</a:t>
          </a:r>
          <a:endParaRPr lang="en-US" dirty="0"/>
        </a:p>
      </dgm:t>
    </dgm:pt>
    <dgm:pt modelId="{39521B28-8560-49CF-8CDC-DCDF8346D63E}" type="parTrans" cxnId="{043C87EA-79AE-494F-A314-4166D7E0E90E}">
      <dgm:prSet/>
      <dgm:spPr/>
      <dgm:t>
        <a:bodyPr/>
        <a:lstStyle/>
        <a:p>
          <a:endParaRPr lang="en-US"/>
        </a:p>
      </dgm:t>
    </dgm:pt>
    <dgm:pt modelId="{FBA10474-C51E-4F71-B782-BB200E390AA2}" type="sibTrans" cxnId="{043C87EA-79AE-494F-A314-4166D7E0E90E}">
      <dgm:prSet/>
      <dgm:spPr/>
      <dgm:t>
        <a:bodyPr/>
        <a:lstStyle/>
        <a:p>
          <a:endParaRPr lang="en-US"/>
        </a:p>
      </dgm:t>
    </dgm:pt>
    <dgm:pt modelId="{C2E2E991-1E3B-4EF9-9ED5-D69140C811B4}">
      <dgm:prSet phldrT="[Text]"/>
      <dgm:spPr/>
      <dgm:t>
        <a:bodyPr/>
        <a:lstStyle/>
        <a:p>
          <a:r>
            <a:rPr lang="en-US" dirty="0" smtClean="0"/>
            <a:t>Functions</a:t>
          </a:r>
          <a:endParaRPr lang="en-US" dirty="0"/>
        </a:p>
      </dgm:t>
    </dgm:pt>
    <dgm:pt modelId="{BE1F54FC-C86A-4CD9-99E2-2DAF8DB8BC90}" type="parTrans" cxnId="{D955AD29-295A-433D-9378-A6CC8210D2A5}">
      <dgm:prSet/>
      <dgm:spPr/>
      <dgm:t>
        <a:bodyPr/>
        <a:lstStyle/>
        <a:p>
          <a:endParaRPr lang="en-US"/>
        </a:p>
      </dgm:t>
    </dgm:pt>
    <dgm:pt modelId="{83C9E260-8AA1-4D7F-871E-30DE55BB99D1}" type="sibTrans" cxnId="{D955AD29-295A-433D-9378-A6CC8210D2A5}">
      <dgm:prSet/>
      <dgm:spPr/>
      <dgm:t>
        <a:bodyPr/>
        <a:lstStyle/>
        <a:p>
          <a:endParaRPr lang="en-US"/>
        </a:p>
      </dgm:t>
    </dgm:pt>
    <dgm:pt modelId="{E63238A9-1937-49D2-80C5-EB52819568D3}">
      <dgm:prSet phldrT="[Text]"/>
      <dgm:spPr/>
      <dgm:t>
        <a:bodyPr/>
        <a:lstStyle/>
        <a:p>
          <a:r>
            <a:rPr lang="en-US" dirty="0" smtClean="0"/>
            <a:t>Vocabulary</a:t>
          </a:r>
          <a:endParaRPr lang="en-US" dirty="0"/>
        </a:p>
      </dgm:t>
    </dgm:pt>
    <dgm:pt modelId="{F78E8273-DA6D-44E4-A644-2AD9AE62929C}" type="parTrans" cxnId="{6FF77D57-71B0-4279-AE52-0718EDAD6F72}">
      <dgm:prSet/>
      <dgm:spPr/>
      <dgm:t>
        <a:bodyPr/>
        <a:lstStyle/>
        <a:p>
          <a:endParaRPr lang="en-US"/>
        </a:p>
      </dgm:t>
    </dgm:pt>
    <dgm:pt modelId="{4FEE6F53-7B52-44F7-948B-9E38E751E8B4}" type="sibTrans" cxnId="{6FF77D57-71B0-4279-AE52-0718EDAD6F72}">
      <dgm:prSet/>
      <dgm:spPr/>
      <dgm:t>
        <a:bodyPr/>
        <a:lstStyle/>
        <a:p>
          <a:endParaRPr lang="en-US"/>
        </a:p>
      </dgm:t>
    </dgm:pt>
    <dgm:pt modelId="{2266924A-99B3-4BDC-A87B-8A35BD7A0EA3}" type="pres">
      <dgm:prSet presAssocID="{A5C3963E-803A-451E-9460-941206F3E28D}" presName="compositeShape" presStyleCnt="0">
        <dgm:presLayoutVars>
          <dgm:chMax val="7"/>
          <dgm:dir/>
          <dgm:resizeHandles val="exact"/>
        </dgm:presLayoutVars>
      </dgm:prSet>
      <dgm:spPr/>
    </dgm:pt>
    <dgm:pt modelId="{96EF9160-517A-4590-974F-A26DC6341C5D}" type="pres">
      <dgm:prSet presAssocID="{A5C3963E-803A-451E-9460-941206F3E28D}" presName="wedge1" presStyleLbl="node1" presStyleIdx="0" presStyleCnt="3"/>
      <dgm:spPr/>
    </dgm:pt>
    <dgm:pt modelId="{EF5B32CD-F0D5-4241-A0E8-3E38DEB8756A}" type="pres">
      <dgm:prSet presAssocID="{A5C3963E-803A-451E-9460-941206F3E28D}" presName="dummy1a" presStyleCnt="0"/>
      <dgm:spPr/>
    </dgm:pt>
    <dgm:pt modelId="{2A501AF6-FA56-4287-BBBD-C7B188702087}" type="pres">
      <dgm:prSet presAssocID="{A5C3963E-803A-451E-9460-941206F3E28D}" presName="dummy1b" presStyleCnt="0"/>
      <dgm:spPr/>
    </dgm:pt>
    <dgm:pt modelId="{F6D38F05-C329-4037-B8DF-FC45E46B31CB}" type="pres">
      <dgm:prSet presAssocID="{A5C3963E-803A-451E-9460-941206F3E28D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A16A24F5-AF74-4CC3-883B-EB8D458C19CF}" type="pres">
      <dgm:prSet presAssocID="{A5C3963E-803A-451E-9460-941206F3E28D}" presName="wedge2" presStyleLbl="node1" presStyleIdx="1" presStyleCnt="3"/>
      <dgm:spPr/>
    </dgm:pt>
    <dgm:pt modelId="{B776BF6F-5AB0-4C55-82A8-8C488F78ED6B}" type="pres">
      <dgm:prSet presAssocID="{A5C3963E-803A-451E-9460-941206F3E28D}" presName="dummy2a" presStyleCnt="0"/>
      <dgm:spPr/>
    </dgm:pt>
    <dgm:pt modelId="{F6F37083-47A7-463B-A098-E8F6FA84DF11}" type="pres">
      <dgm:prSet presAssocID="{A5C3963E-803A-451E-9460-941206F3E28D}" presName="dummy2b" presStyleCnt="0"/>
      <dgm:spPr/>
    </dgm:pt>
    <dgm:pt modelId="{1031A32A-C1EA-4E02-83EF-B6853CCC05C2}" type="pres">
      <dgm:prSet presAssocID="{A5C3963E-803A-451E-9460-941206F3E28D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6E4FD7E8-2FEE-4AC3-8B0D-345EA91C6A7A}" type="pres">
      <dgm:prSet presAssocID="{A5C3963E-803A-451E-9460-941206F3E28D}" presName="wedge3" presStyleLbl="node1" presStyleIdx="2" presStyleCnt="3"/>
      <dgm:spPr/>
    </dgm:pt>
    <dgm:pt modelId="{FCC59EB2-D062-4EA0-AE8D-AEBEA1B58C93}" type="pres">
      <dgm:prSet presAssocID="{A5C3963E-803A-451E-9460-941206F3E28D}" presName="dummy3a" presStyleCnt="0"/>
      <dgm:spPr/>
    </dgm:pt>
    <dgm:pt modelId="{452ADAE5-2294-4B01-91EF-C6DA342A2362}" type="pres">
      <dgm:prSet presAssocID="{A5C3963E-803A-451E-9460-941206F3E28D}" presName="dummy3b" presStyleCnt="0"/>
      <dgm:spPr/>
    </dgm:pt>
    <dgm:pt modelId="{9ACDD2B6-4284-4EBB-B4E1-60A22058958E}" type="pres">
      <dgm:prSet presAssocID="{A5C3963E-803A-451E-9460-941206F3E28D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CE4A9B36-D274-4DD8-9CF2-FC739157F814}" type="pres">
      <dgm:prSet presAssocID="{FBA10474-C51E-4F71-B782-BB200E390AA2}" presName="arrowWedge1" presStyleLbl="fgSibTrans2D1" presStyleIdx="0" presStyleCnt="3"/>
      <dgm:spPr/>
    </dgm:pt>
    <dgm:pt modelId="{F4B5495E-4F9D-45A2-B321-328ABD047AC6}" type="pres">
      <dgm:prSet presAssocID="{83C9E260-8AA1-4D7F-871E-30DE55BB99D1}" presName="arrowWedge2" presStyleLbl="fgSibTrans2D1" presStyleIdx="1" presStyleCnt="3"/>
      <dgm:spPr/>
    </dgm:pt>
    <dgm:pt modelId="{27A6E6F2-FA5E-4BA6-8DC4-C66478F6B01A}" type="pres">
      <dgm:prSet presAssocID="{4FEE6F53-7B52-44F7-948B-9E38E751E8B4}" presName="arrowWedge3" presStyleLbl="fgSibTrans2D1" presStyleIdx="2" presStyleCnt="3"/>
      <dgm:spPr/>
    </dgm:pt>
  </dgm:ptLst>
  <dgm:cxnLst>
    <dgm:cxn modelId="{6FF77D57-71B0-4279-AE52-0718EDAD6F72}" srcId="{A5C3963E-803A-451E-9460-941206F3E28D}" destId="{E63238A9-1937-49D2-80C5-EB52819568D3}" srcOrd="2" destOrd="0" parTransId="{F78E8273-DA6D-44E4-A644-2AD9AE62929C}" sibTransId="{4FEE6F53-7B52-44F7-948B-9E38E751E8B4}"/>
    <dgm:cxn modelId="{AFAAEA0F-8098-4D4F-BC13-657D3DFD4316}" type="presOf" srcId="{7DDE4194-0DB3-485C-855D-8255EACC7E2E}" destId="{96EF9160-517A-4590-974F-A26DC6341C5D}" srcOrd="0" destOrd="0" presId="urn:microsoft.com/office/officeart/2005/8/layout/cycle8"/>
    <dgm:cxn modelId="{B537B22E-5A05-4456-B54C-7FBCF9A47316}" type="presOf" srcId="{7DDE4194-0DB3-485C-855D-8255EACC7E2E}" destId="{F6D38F05-C329-4037-B8DF-FC45E46B31CB}" srcOrd="1" destOrd="0" presId="urn:microsoft.com/office/officeart/2005/8/layout/cycle8"/>
    <dgm:cxn modelId="{49D8659E-6C34-4BDC-A77A-91B89AC7228E}" type="presOf" srcId="{E63238A9-1937-49D2-80C5-EB52819568D3}" destId="{6E4FD7E8-2FEE-4AC3-8B0D-345EA91C6A7A}" srcOrd="0" destOrd="0" presId="urn:microsoft.com/office/officeart/2005/8/layout/cycle8"/>
    <dgm:cxn modelId="{54493C91-A97E-434D-BE4B-7E07D342FAF9}" type="presOf" srcId="{C2E2E991-1E3B-4EF9-9ED5-D69140C811B4}" destId="{1031A32A-C1EA-4E02-83EF-B6853CCC05C2}" srcOrd="1" destOrd="0" presId="urn:microsoft.com/office/officeart/2005/8/layout/cycle8"/>
    <dgm:cxn modelId="{D955AD29-295A-433D-9378-A6CC8210D2A5}" srcId="{A5C3963E-803A-451E-9460-941206F3E28D}" destId="{C2E2E991-1E3B-4EF9-9ED5-D69140C811B4}" srcOrd="1" destOrd="0" parTransId="{BE1F54FC-C86A-4CD9-99E2-2DAF8DB8BC90}" sibTransId="{83C9E260-8AA1-4D7F-871E-30DE55BB99D1}"/>
    <dgm:cxn modelId="{44398A1E-443E-4FF9-9BF3-6EBFA6A05337}" type="presOf" srcId="{C2E2E991-1E3B-4EF9-9ED5-D69140C811B4}" destId="{A16A24F5-AF74-4CC3-883B-EB8D458C19CF}" srcOrd="0" destOrd="0" presId="urn:microsoft.com/office/officeart/2005/8/layout/cycle8"/>
    <dgm:cxn modelId="{BB39E3FD-8838-456F-BF88-B598E32CFCD5}" type="presOf" srcId="{E63238A9-1937-49D2-80C5-EB52819568D3}" destId="{9ACDD2B6-4284-4EBB-B4E1-60A22058958E}" srcOrd="1" destOrd="0" presId="urn:microsoft.com/office/officeart/2005/8/layout/cycle8"/>
    <dgm:cxn modelId="{64D61167-6318-4967-9903-7342C21535F0}" type="presOf" srcId="{A5C3963E-803A-451E-9460-941206F3E28D}" destId="{2266924A-99B3-4BDC-A87B-8A35BD7A0EA3}" srcOrd="0" destOrd="0" presId="urn:microsoft.com/office/officeart/2005/8/layout/cycle8"/>
    <dgm:cxn modelId="{043C87EA-79AE-494F-A314-4166D7E0E90E}" srcId="{A5C3963E-803A-451E-9460-941206F3E28D}" destId="{7DDE4194-0DB3-485C-855D-8255EACC7E2E}" srcOrd="0" destOrd="0" parTransId="{39521B28-8560-49CF-8CDC-DCDF8346D63E}" sibTransId="{FBA10474-C51E-4F71-B782-BB200E390AA2}"/>
    <dgm:cxn modelId="{7965A066-D768-48F2-9F4E-9B1001508D4C}" type="presParOf" srcId="{2266924A-99B3-4BDC-A87B-8A35BD7A0EA3}" destId="{96EF9160-517A-4590-974F-A26DC6341C5D}" srcOrd="0" destOrd="0" presId="urn:microsoft.com/office/officeart/2005/8/layout/cycle8"/>
    <dgm:cxn modelId="{3FBED5C4-5D71-4077-BF94-2055B2A329D5}" type="presParOf" srcId="{2266924A-99B3-4BDC-A87B-8A35BD7A0EA3}" destId="{EF5B32CD-F0D5-4241-A0E8-3E38DEB8756A}" srcOrd="1" destOrd="0" presId="urn:microsoft.com/office/officeart/2005/8/layout/cycle8"/>
    <dgm:cxn modelId="{6A2D340D-3DB4-4BA8-BAF8-661126C4B9ED}" type="presParOf" srcId="{2266924A-99B3-4BDC-A87B-8A35BD7A0EA3}" destId="{2A501AF6-FA56-4287-BBBD-C7B188702087}" srcOrd="2" destOrd="0" presId="urn:microsoft.com/office/officeart/2005/8/layout/cycle8"/>
    <dgm:cxn modelId="{4309EEAC-9E3F-4D5D-9549-3717F54E9BA1}" type="presParOf" srcId="{2266924A-99B3-4BDC-A87B-8A35BD7A0EA3}" destId="{F6D38F05-C329-4037-B8DF-FC45E46B31CB}" srcOrd="3" destOrd="0" presId="urn:microsoft.com/office/officeart/2005/8/layout/cycle8"/>
    <dgm:cxn modelId="{A806BB46-1D01-4CC2-A3C6-3833BE04E252}" type="presParOf" srcId="{2266924A-99B3-4BDC-A87B-8A35BD7A0EA3}" destId="{A16A24F5-AF74-4CC3-883B-EB8D458C19CF}" srcOrd="4" destOrd="0" presId="urn:microsoft.com/office/officeart/2005/8/layout/cycle8"/>
    <dgm:cxn modelId="{700EC873-4A61-4186-8715-1380F0C10C24}" type="presParOf" srcId="{2266924A-99B3-4BDC-A87B-8A35BD7A0EA3}" destId="{B776BF6F-5AB0-4C55-82A8-8C488F78ED6B}" srcOrd="5" destOrd="0" presId="urn:microsoft.com/office/officeart/2005/8/layout/cycle8"/>
    <dgm:cxn modelId="{59144A1B-77A1-4AAF-9882-8531CAE76353}" type="presParOf" srcId="{2266924A-99B3-4BDC-A87B-8A35BD7A0EA3}" destId="{F6F37083-47A7-463B-A098-E8F6FA84DF11}" srcOrd="6" destOrd="0" presId="urn:microsoft.com/office/officeart/2005/8/layout/cycle8"/>
    <dgm:cxn modelId="{61937B4C-2270-412E-83EA-6284B1BE8DA3}" type="presParOf" srcId="{2266924A-99B3-4BDC-A87B-8A35BD7A0EA3}" destId="{1031A32A-C1EA-4E02-83EF-B6853CCC05C2}" srcOrd="7" destOrd="0" presId="urn:microsoft.com/office/officeart/2005/8/layout/cycle8"/>
    <dgm:cxn modelId="{7B7599F7-B762-4186-B4CA-4B11160E05E4}" type="presParOf" srcId="{2266924A-99B3-4BDC-A87B-8A35BD7A0EA3}" destId="{6E4FD7E8-2FEE-4AC3-8B0D-345EA91C6A7A}" srcOrd="8" destOrd="0" presId="urn:microsoft.com/office/officeart/2005/8/layout/cycle8"/>
    <dgm:cxn modelId="{4F567170-845E-41EC-9FC9-28B54FC39A94}" type="presParOf" srcId="{2266924A-99B3-4BDC-A87B-8A35BD7A0EA3}" destId="{FCC59EB2-D062-4EA0-AE8D-AEBEA1B58C93}" srcOrd="9" destOrd="0" presId="urn:microsoft.com/office/officeart/2005/8/layout/cycle8"/>
    <dgm:cxn modelId="{631024C4-E315-49F6-ADF8-F92B21535C80}" type="presParOf" srcId="{2266924A-99B3-4BDC-A87B-8A35BD7A0EA3}" destId="{452ADAE5-2294-4B01-91EF-C6DA342A2362}" srcOrd="10" destOrd="0" presId="urn:microsoft.com/office/officeart/2005/8/layout/cycle8"/>
    <dgm:cxn modelId="{1846C9E2-9AE3-46C6-8FC3-2110AB34AD98}" type="presParOf" srcId="{2266924A-99B3-4BDC-A87B-8A35BD7A0EA3}" destId="{9ACDD2B6-4284-4EBB-B4E1-60A22058958E}" srcOrd="11" destOrd="0" presId="urn:microsoft.com/office/officeart/2005/8/layout/cycle8"/>
    <dgm:cxn modelId="{99BFCCC4-8623-4539-9F28-1264AA12B362}" type="presParOf" srcId="{2266924A-99B3-4BDC-A87B-8A35BD7A0EA3}" destId="{CE4A9B36-D274-4DD8-9CF2-FC739157F814}" srcOrd="12" destOrd="0" presId="urn:microsoft.com/office/officeart/2005/8/layout/cycle8"/>
    <dgm:cxn modelId="{9E9EC40B-2759-4E8A-81CC-E0E9B6B5F12D}" type="presParOf" srcId="{2266924A-99B3-4BDC-A87B-8A35BD7A0EA3}" destId="{F4B5495E-4F9D-45A2-B321-328ABD047AC6}" srcOrd="13" destOrd="0" presId="urn:microsoft.com/office/officeart/2005/8/layout/cycle8"/>
    <dgm:cxn modelId="{418CAE02-8157-4F26-BC46-1FE5D9C8052F}" type="presParOf" srcId="{2266924A-99B3-4BDC-A87B-8A35BD7A0EA3}" destId="{27A6E6F2-FA5E-4BA6-8DC4-C66478F6B01A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6EF9160-517A-4590-974F-A26DC6341C5D}">
      <dsp:nvSpPr>
        <dsp:cNvPr id="0" name=""/>
        <dsp:cNvSpPr/>
      </dsp:nvSpPr>
      <dsp:spPr>
        <a:xfrm>
          <a:off x="2266241" y="292226"/>
          <a:ext cx="3776472" cy="3776472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Reading</a:t>
          </a:r>
          <a:endParaRPr lang="en-US" sz="2200" kern="1200" dirty="0"/>
        </a:p>
      </dsp:txBody>
      <dsp:txXfrm>
        <a:off x="4256532" y="1092479"/>
        <a:ext cx="1348740" cy="1123950"/>
      </dsp:txXfrm>
    </dsp:sp>
    <dsp:sp modelId="{A16A24F5-AF74-4CC3-883B-EB8D458C19CF}">
      <dsp:nvSpPr>
        <dsp:cNvPr id="0" name=""/>
        <dsp:cNvSpPr/>
      </dsp:nvSpPr>
      <dsp:spPr>
        <a:xfrm>
          <a:off x="2188463" y="427100"/>
          <a:ext cx="3776472" cy="3776472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Functions</a:t>
          </a:r>
          <a:endParaRPr lang="en-US" sz="2200" kern="1200" dirty="0"/>
        </a:p>
      </dsp:txBody>
      <dsp:txXfrm>
        <a:off x="3087623" y="2877312"/>
        <a:ext cx="2023110" cy="989076"/>
      </dsp:txXfrm>
    </dsp:sp>
    <dsp:sp modelId="{6E4FD7E8-2FEE-4AC3-8B0D-345EA91C6A7A}">
      <dsp:nvSpPr>
        <dsp:cNvPr id="0" name=""/>
        <dsp:cNvSpPr/>
      </dsp:nvSpPr>
      <dsp:spPr>
        <a:xfrm>
          <a:off x="2110686" y="292226"/>
          <a:ext cx="3776472" cy="3776472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Vocabulary</a:t>
          </a:r>
          <a:endParaRPr lang="en-US" sz="2200" kern="1200" dirty="0"/>
        </a:p>
      </dsp:txBody>
      <dsp:txXfrm>
        <a:off x="2548127" y="1092479"/>
        <a:ext cx="1348740" cy="1123950"/>
      </dsp:txXfrm>
    </dsp:sp>
    <dsp:sp modelId="{CE4A9B36-D274-4DD8-9CF2-FC739157F814}">
      <dsp:nvSpPr>
        <dsp:cNvPr id="0" name=""/>
        <dsp:cNvSpPr/>
      </dsp:nvSpPr>
      <dsp:spPr>
        <a:xfrm>
          <a:off x="2032771" y="58445"/>
          <a:ext cx="4244035" cy="4244035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B5495E-4F9D-45A2-B321-328ABD047AC6}">
      <dsp:nvSpPr>
        <dsp:cNvPr id="0" name=""/>
        <dsp:cNvSpPr/>
      </dsp:nvSpPr>
      <dsp:spPr>
        <a:xfrm>
          <a:off x="1954682" y="193080"/>
          <a:ext cx="4244035" cy="4244035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A6E6F2-FA5E-4BA6-8DC4-C66478F6B01A}">
      <dsp:nvSpPr>
        <dsp:cNvPr id="0" name=""/>
        <dsp:cNvSpPr/>
      </dsp:nvSpPr>
      <dsp:spPr>
        <a:xfrm>
          <a:off x="1876593" y="58445"/>
          <a:ext cx="4244035" cy="4244035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6EF9160-517A-4590-974F-A26DC6341C5D}">
      <dsp:nvSpPr>
        <dsp:cNvPr id="0" name=""/>
        <dsp:cNvSpPr/>
      </dsp:nvSpPr>
      <dsp:spPr>
        <a:xfrm>
          <a:off x="2266241" y="292226"/>
          <a:ext cx="3776472" cy="3776472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Reading</a:t>
          </a:r>
          <a:endParaRPr lang="en-US" sz="2200" kern="1200" dirty="0"/>
        </a:p>
      </dsp:txBody>
      <dsp:txXfrm>
        <a:off x="4256532" y="1092479"/>
        <a:ext cx="1348740" cy="1123950"/>
      </dsp:txXfrm>
    </dsp:sp>
    <dsp:sp modelId="{A16A24F5-AF74-4CC3-883B-EB8D458C19CF}">
      <dsp:nvSpPr>
        <dsp:cNvPr id="0" name=""/>
        <dsp:cNvSpPr/>
      </dsp:nvSpPr>
      <dsp:spPr>
        <a:xfrm>
          <a:off x="2188463" y="427100"/>
          <a:ext cx="3776472" cy="3776472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Functions</a:t>
          </a:r>
          <a:endParaRPr lang="en-US" sz="2200" kern="1200" dirty="0"/>
        </a:p>
      </dsp:txBody>
      <dsp:txXfrm>
        <a:off x="3087623" y="2877312"/>
        <a:ext cx="2023110" cy="989076"/>
      </dsp:txXfrm>
    </dsp:sp>
    <dsp:sp modelId="{6E4FD7E8-2FEE-4AC3-8B0D-345EA91C6A7A}">
      <dsp:nvSpPr>
        <dsp:cNvPr id="0" name=""/>
        <dsp:cNvSpPr/>
      </dsp:nvSpPr>
      <dsp:spPr>
        <a:xfrm>
          <a:off x="2110686" y="292226"/>
          <a:ext cx="3776472" cy="3776472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Vocabulary</a:t>
          </a:r>
          <a:endParaRPr lang="en-US" sz="2200" kern="1200" dirty="0"/>
        </a:p>
      </dsp:txBody>
      <dsp:txXfrm>
        <a:off x="2548127" y="1092479"/>
        <a:ext cx="1348740" cy="1123950"/>
      </dsp:txXfrm>
    </dsp:sp>
    <dsp:sp modelId="{CE4A9B36-D274-4DD8-9CF2-FC739157F814}">
      <dsp:nvSpPr>
        <dsp:cNvPr id="0" name=""/>
        <dsp:cNvSpPr/>
      </dsp:nvSpPr>
      <dsp:spPr>
        <a:xfrm>
          <a:off x="2032771" y="58445"/>
          <a:ext cx="4244035" cy="4244035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B5495E-4F9D-45A2-B321-328ABD047AC6}">
      <dsp:nvSpPr>
        <dsp:cNvPr id="0" name=""/>
        <dsp:cNvSpPr/>
      </dsp:nvSpPr>
      <dsp:spPr>
        <a:xfrm>
          <a:off x="1954682" y="193080"/>
          <a:ext cx="4244035" cy="4244035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A6E6F2-FA5E-4BA6-8DC4-C66478F6B01A}">
      <dsp:nvSpPr>
        <dsp:cNvPr id="0" name=""/>
        <dsp:cNvSpPr/>
      </dsp:nvSpPr>
      <dsp:spPr>
        <a:xfrm>
          <a:off x="1876593" y="58445"/>
          <a:ext cx="4244035" cy="4244035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F97A60D-06C3-4043-845E-3198864DFEF9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6A7E38-D99B-4B88-83F6-FA43B1ACBF1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A60D-06C3-4043-845E-3198864DFEF9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6A7E38-D99B-4B88-83F6-FA43B1ACBF1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A60D-06C3-4043-845E-3198864DFEF9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D6A7E38-D99B-4B88-83F6-FA43B1ACBF1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F97A60D-06C3-4043-845E-3198864DFEF9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D6A7E38-D99B-4B88-83F6-FA43B1ACBF1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F97A60D-06C3-4043-845E-3198864DFEF9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D6A7E38-D99B-4B88-83F6-FA43B1ACBF1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A60D-06C3-4043-845E-3198864DFEF9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6A7E38-D99B-4B88-83F6-FA43B1ACBF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A60D-06C3-4043-845E-3198864DFEF9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6A7E38-D99B-4B88-83F6-FA43B1ACBF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A60D-06C3-4043-845E-3198864DFEF9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D6A7E38-D99B-4B88-83F6-FA43B1ACBF1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F97A60D-06C3-4043-845E-3198864DFEF9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DD6A7E38-D99B-4B88-83F6-FA43B1ACBF1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7A60D-06C3-4043-845E-3198864DFEF9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A7E38-D99B-4B88-83F6-FA43B1ACBF1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3F97A60D-06C3-4043-845E-3198864DFEF9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DD6A7E38-D99B-4B88-83F6-FA43B1ACBF1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F97A60D-06C3-4043-845E-3198864DFEF9}" type="datetimeFigureOut">
              <a:rPr lang="en-US" smtClean="0"/>
              <a:t>3/23/2014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D6A7E38-D99B-4B88-83F6-FA43B1ACBF1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Business English</a:t>
            </a:r>
            <a:br>
              <a:rPr lang="en-US" dirty="0" smtClean="0"/>
            </a:br>
            <a:r>
              <a:rPr lang="en-US" dirty="0" smtClean="0"/>
              <a:t>Lecture 13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Workshop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Resume Writing</a:t>
            </a:r>
          </a:p>
          <a:p>
            <a:r>
              <a:rPr lang="en-US" dirty="0" smtClean="0"/>
              <a:t>Memo Writing Formal/ Informal</a:t>
            </a:r>
          </a:p>
          <a:p>
            <a:r>
              <a:rPr lang="en-US" dirty="0" smtClean="0"/>
              <a:t>Letter Writing Formal and Informal</a:t>
            </a:r>
          </a:p>
          <a:p>
            <a:r>
              <a:rPr lang="en-US" dirty="0" smtClean="0"/>
              <a:t>Email</a:t>
            </a:r>
          </a:p>
          <a:p>
            <a:r>
              <a:rPr lang="en-US" dirty="0" smtClean="0"/>
              <a:t>Letter of Resignation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Workshop</a:t>
            </a:r>
            <a:br>
              <a:rPr lang="en-US" dirty="0" smtClean="0"/>
            </a:br>
            <a:r>
              <a:rPr lang="en-US" dirty="0" smtClean="0"/>
              <a:t>Resume Writing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Workshop</a:t>
            </a:r>
            <a:br>
              <a:rPr lang="en-US" dirty="0" smtClean="0"/>
            </a:br>
            <a:r>
              <a:rPr lang="en-US" dirty="0" smtClean="0"/>
              <a:t>Letter Writing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Informal - Formal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Resume Writing</a:t>
            </a:r>
          </a:p>
          <a:p>
            <a:r>
              <a:rPr lang="en-US" dirty="0" smtClean="0"/>
              <a:t>Memo Writing Formal/ Informal</a:t>
            </a:r>
          </a:p>
          <a:p>
            <a:r>
              <a:rPr lang="en-US" dirty="0" smtClean="0"/>
              <a:t>Letter Writing Formal and Informal</a:t>
            </a:r>
          </a:p>
          <a:p>
            <a:r>
              <a:rPr lang="en-US" dirty="0" smtClean="0"/>
              <a:t>Email</a:t>
            </a:r>
          </a:p>
          <a:p>
            <a:r>
              <a:rPr lang="en-US" dirty="0" smtClean="0"/>
              <a:t>Letter of Resignation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96</TotalTime>
  <Words>47</Words>
  <Application>Microsoft Office PowerPoint</Application>
  <PresentationFormat>On-screen Show (4:3)</PresentationFormat>
  <Paragraphs>22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Median</vt:lpstr>
      <vt:lpstr>Business English Lecture 13</vt:lpstr>
      <vt:lpstr>Workshop</vt:lpstr>
      <vt:lpstr>Workshop Resume Writing</vt:lpstr>
      <vt:lpstr>Slide 4</vt:lpstr>
      <vt:lpstr>Workshop Letter Writing</vt:lpstr>
      <vt:lpstr>Slide 6</vt:lpstr>
      <vt:lpstr>Review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English Lecture 13</dc:title>
  <dc:creator>NTS</dc:creator>
  <cp:lastModifiedBy>NTS</cp:lastModifiedBy>
  <cp:revision>10</cp:revision>
  <dcterms:created xsi:type="dcterms:W3CDTF">2014-03-23T05:23:09Z</dcterms:created>
  <dcterms:modified xsi:type="dcterms:W3CDTF">2014-03-23T06:59:48Z</dcterms:modified>
</cp:coreProperties>
</file>