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5" r:id="rId1"/>
  </p:sldMasterIdLst>
  <p:notesMasterIdLst>
    <p:notesMasterId r:id="rId50"/>
  </p:notesMasterIdLst>
  <p:sldIdLst>
    <p:sldId id="256" r:id="rId2"/>
    <p:sldId id="310" r:id="rId3"/>
    <p:sldId id="270" r:id="rId4"/>
    <p:sldId id="257" r:id="rId5"/>
    <p:sldId id="271" r:id="rId6"/>
    <p:sldId id="293" r:id="rId7"/>
    <p:sldId id="294" r:id="rId8"/>
    <p:sldId id="272" r:id="rId9"/>
    <p:sldId id="274" r:id="rId10"/>
    <p:sldId id="276" r:id="rId11"/>
    <p:sldId id="279" r:id="rId12"/>
    <p:sldId id="275" r:id="rId13"/>
    <p:sldId id="278" r:id="rId14"/>
    <p:sldId id="311" r:id="rId15"/>
    <p:sldId id="312" r:id="rId16"/>
    <p:sldId id="280" r:id="rId17"/>
    <p:sldId id="283" r:id="rId18"/>
    <p:sldId id="285" r:id="rId19"/>
    <p:sldId id="288" r:id="rId20"/>
    <p:sldId id="281" r:id="rId21"/>
    <p:sldId id="289" r:id="rId22"/>
    <p:sldId id="290" r:id="rId23"/>
    <p:sldId id="296" r:id="rId24"/>
    <p:sldId id="297" r:id="rId25"/>
    <p:sldId id="298" r:id="rId26"/>
    <p:sldId id="307" r:id="rId27"/>
    <p:sldId id="308" r:id="rId28"/>
    <p:sldId id="299" r:id="rId29"/>
    <p:sldId id="300" r:id="rId30"/>
    <p:sldId id="309" r:id="rId31"/>
    <p:sldId id="301" r:id="rId32"/>
    <p:sldId id="303" r:id="rId33"/>
    <p:sldId id="304" r:id="rId34"/>
    <p:sldId id="305" r:id="rId35"/>
    <p:sldId id="313" r:id="rId36"/>
    <p:sldId id="315" r:id="rId37"/>
    <p:sldId id="316" r:id="rId38"/>
    <p:sldId id="317" r:id="rId39"/>
    <p:sldId id="318" r:id="rId40"/>
    <p:sldId id="319" r:id="rId41"/>
    <p:sldId id="320" r:id="rId42"/>
    <p:sldId id="321" r:id="rId43"/>
    <p:sldId id="322" r:id="rId44"/>
    <p:sldId id="323" r:id="rId45"/>
    <p:sldId id="324" r:id="rId46"/>
    <p:sldId id="325" r:id="rId47"/>
    <p:sldId id="326" r:id="rId48"/>
    <p:sldId id="337" r:id="rId49"/>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C31"/>
    <a:srgbClr val="C00000"/>
    <a:srgbClr val="00B050"/>
    <a:srgbClr val="005024"/>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0" y="0"/>
            <a:ext cx="3038475" cy="465138"/>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lvl1pPr defTabSz="931863">
              <a:defRPr sz="1200">
                <a:latin typeface="Calibri" pitchFamily="34" charset="0"/>
              </a:defRPr>
            </a:lvl1pPr>
          </a:lstStyle>
          <a:p>
            <a:pPr>
              <a:defRPr/>
            </a:pPr>
            <a:endParaRPr lang="en-US"/>
          </a:p>
        </p:txBody>
      </p:sp>
      <p:sp>
        <p:nvSpPr>
          <p:cNvPr id="3" name="Date Placeholder 2"/>
          <p:cNvSpPr>
            <a:spLocks noGrp="1"/>
          </p:cNvSpPr>
          <p:nvPr>
            <p:ph type="dt" idx="1"/>
          </p:nvPr>
        </p:nvSpPr>
        <p:spPr bwMode="auto">
          <a:xfrm>
            <a:off x="3970338" y="0"/>
            <a:ext cx="3038475" cy="465138"/>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lvl1pPr algn="r" defTabSz="931863">
              <a:defRPr sz="1200">
                <a:latin typeface="Calibri" pitchFamily="34" charset="0"/>
              </a:defRPr>
            </a:lvl1pPr>
          </a:lstStyle>
          <a:p>
            <a:pPr>
              <a:defRPr/>
            </a:pPr>
            <a:fld id="{0380A812-D986-447C-97A0-065CA51551AC}" type="datetimeFigureOut">
              <a:rPr lang="en-US"/>
              <a:pPr>
                <a:defRPr/>
              </a:pPr>
              <a:t>20-Dec-13</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bwMode="auto">
          <a:xfrm>
            <a:off x="701675" y="4416425"/>
            <a:ext cx="5607050" cy="4183063"/>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bwMode="auto">
          <a:xfrm>
            <a:off x="0" y="8829675"/>
            <a:ext cx="3038475" cy="465138"/>
          </a:xfrm>
          <a:prstGeom prst="rect">
            <a:avLst/>
          </a:prstGeom>
          <a:noFill/>
          <a:ln w="9525">
            <a:noFill/>
            <a:miter lim="800000"/>
            <a:headEnd/>
            <a:tailEnd/>
          </a:ln>
        </p:spPr>
        <p:txBody>
          <a:bodyPr vert="horz" wrap="square" lIns="93177" tIns="46589" rIns="93177" bIns="46589" numCol="1" anchor="b" anchorCtr="0" compatLnSpc="1">
            <a:prstTxWarp prst="textNoShape">
              <a:avLst/>
            </a:prstTxWarp>
          </a:bodyPr>
          <a:lstStyle>
            <a:lvl1pPr defTabSz="931863">
              <a:defRPr sz="1200">
                <a:latin typeface="Calibri" pitchFamily="34" charset="0"/>
              </a:defRPr>
            </a:lvl1pPr>
          </a:lstStyle>
          <a:p>
            <a:pPr>
              <a:defRPr/>
            </a:pPr>
            <a:endParaRPr lang="en-US"/>
          </a:p>
        </p:txBody>
      </p:sp>
      <p:sp>
        <p:nvSpPr>
          <p:cNvPr id="7" name="Slide Number Placeholder 6"/>
          <p:cNvSpPr>
            <a:spLocks noGrp="1"/>
          </p:cNvSpPr>
          <p:nvPr>
            <p:ph type="sldNum" sz="quarter" idx="5"/>
          </p:nvPr>
        </p:nvSpPr>
        <p:spPr bwMode="auto">
          <a:xfrm>
            <a:off x="3970338" y="8829675"/>
            <a:ext cx="3038475" cy="465138"/>
          </a:xfrm>
          <a:prstGeom prst="rect">
            <a:avLst/>
          </a:prstGeom>
          <a:noFill/>
          <a:ln w="9525">
            <a:noFill/>
            <a:miter lim="800000"/>
            <a:headEnd/>
            <a:tailEnd/>
          </a:ln>
        </p:spPr>
        <p:txBody>
          <a:bodyPr vert="horz" wrap="square" lIns="93177" tIns="46589" rIns="93177" bIns="46589" numCol="1" anchor="b" anchorCtr="0" compatLnSpc="1">
            <a:prstTxWarp prst="textNoShape">
              <a:avLst/>
            </a:prstTxWarp>
          </a:bodyPr>
          <a:lstStyle>
            <a:lvl1pPr algn="r" defTabSz="931863">
              <a:defRPr sz="1200">
                <a:latin typeface="Calibri" pitchFamily="34" charset="0"/>
              </a:defRPr>
            </a:lvl1pPr>
          </a:lstStyle>
          <a:p>
            <a:pPr>
              <a:defRPr/>
            </a:pPr>
            <a:fld id="{B78E9409-41C2-4A33-AA53-323483F3020C}"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Oval 3"/>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defRPr/>
            </a:pPr>
            <a:endParaRPr lang="en-US"/>
          </a:p>
        </p:txBody>
      </p:sp>
      <p:sp>
        <p:nvSpPr>
          <p:cNvPr id="5" name="Oval 4"/>
          <p:cNvSpPr/>
          <p:nvPr/>
        </p:nvSpPr>
        <p:spPr>
          <a:xfrm>
            <a:off x="1157288" y="1344613"/>
            <a:ext cx="63500" cy="65087"/>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defRPr/>
            </a:pPr>
            <a:endParaRPr lang="en-US"/>
          </a:p>
        </p:txBody>
      </p:sp>
      <p:sp>
        <p:nvSpPr>
          <p:cNvPr id="14" name="Title 13"/>
          <p:cNvSpPr>
            <a:spLocks noGrp="1"/>
          </p:cNvSpPr>
          <p:nvPr>
            <p:ph type="ctrTitle"/>
          </p:nvPr>
        </p:nvSpPr>
        <p:spPr>
          <a:xfrm>
            <a:off x="1432560" y="359898"/>
            <a:ext cx="7406640" cy="1472184"/>
          </a:xfrm>
        </p:spPr>
        <p:txBody>
          <a:bodyPr anchor="b"/>
          <a:lstStyle>
            <a:lvl1pPr algn="l">
              <a:defRPr baseline="0"/>
            </a:lvl1pPr>
            <a:extLst/>
          </a:lstStyle>
          <a:p>
            <a:r>
              <a:rPr lang="en-US" dirty="0" smtClean="0"/>
              <a:t>Click to edit Master title style</a:t>
            </a:r>
            <a:endParaRPr lang="en-US" dirty="0"/>
          </a:p>
        </p:txBody>
      </p:sp>
      <p:sp>
        <p:nvSpPr>
          <p:cNvPr id="22" name="Subtitle 21"/>
          <p:cNvSpPr>
            <a:spLocks noGrp="1"/>
          </p:cNvSpPr>
          <p:nvPr>
            <p:ph type="subTitle" idx="1"/>
          </p:nvPr>
        </p:nvSpPr>
        <p:spPr>
          <a:xfrm>
            <a:off x="1432560" y="1850064"/>
            <a:ext cx="7406640" cy="1752600"/>
          </a:xfrm>
        </p:spPr>
        <p:txBody>
          <a:bodyPr tIns="0">
            <a:normAutofit/>
          </a:bodyPr>
          <a:lstStyle>
            <a:lvl1pPr marL="27432" indent="0" algn="l">
              <a:buNone/>
              <a:defRPr sz="1800" baseline="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dirty="0" smtClean="0"/>
              <a:t>Click to edit Master subtitle style</a:t>
            </a:r>
            <a:endParaRPr lang="en-US" dirty="0"/>
          </a:p>
        </p:txBody>
      </p:sp>
      <p:sp>
        <p:nvSpPr>
          <p:cNvPr id="6" name="Date Placeholder 6"/>
          <p:cNvSpPr>
            <a:spLocks noGrp="1"/>
          </p:cNvSpPr>
          <p:nvPr>
            <p:ph type="dt" sz="half" idx="10"/>
          </p:nvPr>
        </p:nvSpPr>
        <p:spPr/>
        <p:txBody>
          <a:bodyPr/>
          <a:lstStyle>
            <a:lvl1pPr>
              <a:defRPr/>
            </a:lvl1pPr>
            <a:extLst/>
          </a:lstStyle>
          <a:p>
            <a:pPr>
              <a:defRPr/>
            </a:pPr>
            <a:fld id="{13B26F07-DCB2-495D-8A0F-A4CBE2A6752A}" type="datetime1">
              <a:rPr lang="en-US" smtClean="0"/>
              <a:pPr>
                <a:defRPr/>
              </a:pPr>
              <a:t>20-Dec-13</a:t>
            </a:fld>
            <a:endParaRPr lang="en-US"/>
          </a:p>
        </p:txBody>
      </p:sp>
      <p:sp>
        <p:nvSpPr>
          <p:cNvPr id="7" name="Footer Placeholder 19"/>
          <p:cNvSpPr>
            <a:spLocks noGrp="1"/>
          </p:cNvSpPr>
          <p:nvPr>
            <p:ph type="ftr" sz="quarter" idx="11"/>
          </p:nvPr>
        </p:nvSpPr>
        <p:spPr/>
        <p:txBody>
          <a:bodyPr/>
          <a:lstStyle>
            <a:lvl1pPr>
              <a:defRPr/>
            </a:lvl1pPr>
            <a:extLst/>
          </a:lstStyle>
          <a:p>
            <a:pPr>
              <a:defRPr/>
            </a:pPr>
            <a:endParaRPr lang="en-US"/>
          </a:p>
        </p:txBody>
      </p:sp>
      <p:sp>
        <p:nvSpPr>
          <p:cNvPr id="8" name="Slide Number Placeholder 9"/>
          <p:cNvSpPr>
            <a:spLocks noGrp="1"/>
          </p:cNvSpPr>
          <p:nvPr>
            <p:ph type="sldNum" sz="quarter" idx="12"/>
          </p:nvPr>
        </p:nvSpPr>
        <p:spPr/>
        <p:txBody>
          <a:bodyPr/>
          <a:lstStyle>
            <a:lvl1pPr>
              <a:defRPr/>
            </a:lvl1pPr>
            <a:extLst/>
          </a:lstStyle>
          <a:p>
            <a:pPr>
              <a:defRPr/>
            </a:pPr>
            <a:fld id="{4DC7142D-A0D9-4081-BBF6-6243030FB2BE}"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fld id="{0217CC17-BAE5-4B0F-A0E9-69D41F465FF1}" type="datetime1">
              <a:rPr lang="en-US" smtClean="0"/>
              <a:pPr>
                <a:defRPr/>
              </a:pPr>
              <a:t>20-Dec-13</a:t>
            </a:fld>
            <a:endParaRPr lang="en-US"/>
          </a:p>
        </p:txBody>
      </p:sp>
      <p:sp>
        <p:nvSpPr>
          <p:cNvPr id="5" name="Footer Placeholder 9"/>
          <p:cNvSpPr>
            <a:spLocks noGrp="1"/>
          </p:cNvSpPr>
          <p:nvPr>
            <p:ph type="ftr" sz="quarter" idx="11"/>
          </p:nvPr>
        </p:nvSpPr>
        <p:spPr/>
        <p:txBody>
          <a:bodyPr/>
          <a:lstStyle>
            <a:lvl1pPr>
              <a:defRPr/>
            </a:lvl1pPr>
          </a:lstStyle>
          <a:p>
            <a:pPr>
              <a:defRPr/>
            </a:pPr>
            <a:endParaRPr lang="en-US"/>
          </a:p>
        </p:txBody>
      </p:sp>
      <p:sp>
        <p:nvSpPr>
          <p:cNvPr id="6" name="Slide Number Placeholder 21"/>
          <p:cNvSpPr>
            <a:spLocks noGrp="1"/>
          </p:cNvSpPr>
          <p:nvPr>
            <p:ph type="sldNum" sz="quarter" idx="12"/>
          </p:nvPr>
        </p:nvSpPr>
        <p:spPr/>
        <p:txBody>
          <a:bodyPr/>
          <a:lstStyle>
            <a:lvl1pPr>
              <a:defRPr/>
            </a:lvl1pPr>
          </a:lstStyle>
          <a:p>
            <a:pPr>
              <a:defRPr/>
            </a:pPr>
            <a:fld id="{12FBB7AC-8B54-44C5-A6D0-FD28AAC141B9}"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p:cNvSpPr/>
          <p:nvPr/>
        </p:nvSpPr>
        <p:spPr>
          <a:xfrm>
            <a:off x="2282825" y="0"/>
            <a:ext cx="6858000"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5" name="Rectangle 4"/>
          <p:cNvSpPr/>
          <p:nvPr/>
        </p:nvSpPr>
        <p:spPr bwMode="invGray">
          <a:xfrm>
            <a:off x="2286000" y="0"/>
            <a:ext cx="76200"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6" name="Oval 5"/>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defRPr/>
            </a:pPr>
            <a:endParaRPr lang="en-US"/>
          </a:p>
        </p:txBody>
      </p:sp>
      <p:sp>
        <p:nvSpPr>
          <p:cNvPr id="7" name="Oval 6"/>
          <p:cNvSpPr/>
          <p:nvPr/>
        </p:nvSpPr>
        <p:spPr>
          <a:xfrm>
            <a:off x="2408238" y="2746375"/>
            <a:ext cx="63500" cy="63500"/>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defRPr/>
            </a:pPr>
            <a:endParaRPr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lang="en-US" smtClean="0"/>
              <a:t>Click to edit Master title style</a:t>
            </a:r>
            <a:endParaRPr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8" name="Date Placeholder 3"/>
          <p:cNvSpPr>
            <a:spLocks noGrp="1"/>
          </p:cNvSpPr>
          <p:nvPr>
            <p:ph type="dt" sz="half" idx="10"/>
          </p:nvPr>
        </p:nvSpPr>
        <p:spPr/>
        <p:txBody>
          <a:bodyPr/>
          <a:lstStyle>
            <a:lvl1pPr>
              <a:defRPr/>
            </a:lvl1pPr>
            <a:extLst/>
          </a:lstStyle>
          <a:p>
            <a:pPr>
              <a:defRPr/>
            </a:pPr>
            <a:fld id="{5E3503CD-D3FE-4F4C-AA60-3CBDF69D9005}" type="datetime1">
              <a:rPr lang="en-US" smtClean="0"/>
              <a:pPr>
                <a:defRPr/>
              </a:pPr>
              <a:t>20-Dec-13</a:t>
            </a:fld>
            <a:endParaRPr lang="en-US"/>
          </a:p>
        </p:txBody>
      </p:sp>
      <p:sp>
        <p:nvSpPr>
          <p:cNvPr id="9" name="Footer Placeholder 4"/>
          <p:cNvSpPr>
            <a:spLocks noGrp="1"/>
          </p:cNvSpPr>
          <p:nvPr>
            <p:ph type="ftr" sz="quarter" idx="11"/>
          </p:nvPr>
        </p:nvSpPr>
        <p:spPr/>
        <p:txBody>
          <a:bodyPr/>
          <a:lstStyle>
            <a:lvl1pPr>
              <a:defRPr/>
            </a:lvl1pPr>
            <a:extLst/>
          </a:lstStyle>
          <a:p>
            <a:pPr>
              <a:defRPr/>
            </a:pPr>
            <a:endParaRPr lang="en-US"/>
          </a:p>
        </p:txBody>
      </p:sp>
      <p:sp>
        <p:nvSpPr>
          <p:cNvPr id="10" name="Slide Number Placeholder 5"/>
          <p:cNvSpPr>
            <a:spLocks noGrp="1"/>
          </p:cNvSpPr>
          <p:nvPr>
            <p:ph type="sldNum" sz="quarter" idx="12"/>
          </p:nvPr>
        </p:nvSpPr>
        <p:spPr/>
        <p:txBody>
          <a:bodyPr/>
          <a:lstStyle>
            <a:lvl1pPr>
              <a:defRPr/>
            </a:lvl1pPr>
            <a:extLst/>
          </a:lstStyle>
          <a:p>
            <a:pPr>
              <a:defRPr/>
            </a:pPr>
            <a:fld id="{6C19852B-754F-427B-95AF-73621D205326}"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lang="en-US" smtClean="0"/>
              <a:t>Click to edit Master title style</a:t>
            </a:r>
            <a:endParaRPr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3"/>
          <p:cNvSpPr>
            <a:spLocks noGrp="1"/>
          </p:cNvSpPr>
          <p:nvPr>
            <p:ph type="dt" sz="half" idx="10"/>
          </p:nvPr>
        </p:nvSpPr>
        <p:spPr/>
        <p:txBody>
          <a:bodyPr/>
          <a:lstStyle>
            <a:lvl1pPr>
              <a:defRPr/>
            </a:lvl1pPr>
          </a:lstStyle>
          <a:p>
            <a:pPr>
              <a:defRPr/>
            </a:pPr>
            <a:fld id="{096ABADA-52AA-47EB-B551-DF144C26752E}" type="datetime1">
              <a:rPr lang="en-US" smtClean="0"/>
              <a:pPr>
                <a:defRPr/>
              </a:pPr>
              <a:t>20-Dec-13</a:t>
            </a:fld>
            <a:endParaRPr lang="en-US"/>
          </a:p>
        </p:txBody>
      </p:sp>
      <p:sp>
        <p:nvSpPr>
          <p:cNvPr id="6" name="Footer Placeholder 9"/>
          <p:cNvSpPr>
            <a:spLocks noGrp="1"/>
          </p:cNvSpPr>
          <p:nvPr>
            <p:ph type="ftr" sz="quarter" idx="11"/>
          </p:nvPr>
        </p:nvSpPr>
        <p:spPr/>
        <p:txBody>
          <a:bodyPr/>
          <a:lstStyle>
            <a:lvl1pPr>
              <a:defRPr/>
            </a:lvl1pPr>
          </a:lstStyle>
          <a:p>
            <a:pPr>
              <a:defRPr/>
            </a:pPr>
            <a:endParaRPr lang="en-US"/>
          </a:p>
        </p:txBody>
      </p:sp>
      <p:sp>
        <p:nvSpPr>
          <p:cNvPr id="7" name="Slide Number Placeholder 21"/>
          <p:cNvSpPr>
            <a:spLocks noGrp="1"/>
          </p:cNvSpPr>
          <p:nvPr>
            <p:ph type="sldNum" sz="quarter" idx="12"/>
          </p:nvPr>
        </p:nvSpPr>
        <p:spPr/>
        <p:txBody>
          <a:bodyPr/>
          <a:lstStyle>
            <a:lvl1pPr>
              <a:defRPr/>
            </a:lvl1pPr>
          </a:lstStyle>
          <a:p>
            <a:pPr>
              <a:defRPr/>
            </a:pPr>
            <a:fld id="{27BCF6F1-46C2-4E80-A46B-1DD52ED0F85E}"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ormAutofit/>
          </a:bodyPr>
          <a:lstStyle>
            <a:lvl1pPr algn="ctr">
              <a:defRPr sz="2800" b="1" cap="none" baseline="0"/>
            </a:lvl1pPr>
            <a:extLst/>
          </a:lstStyle>
          <a:p>
            <a:r>
              <a:rPr lang="en-US" dirty="0" smtClean="0"/>
              <a:t>Click to edit Master title style</a:t>
            </a:r>
            <a:endParaRPr lang="en-US" dirty="0"/>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normAutofit/>
          </a:bodyPr>
          <a:lstStyle>
            <a:lvl1pPr marL="64008" indent="0" algn="l">
              <a:lnSpc>
                <a:spcPct val="100000"/>
              </a:lnSpc>
              <a:spcBef>
                <a:spcPts val="100"/>
              </a:spcBef>
              <a:buNone/>
              <a:defRPr sz="18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en-US" dirty="0"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normAutofit/>
          </a:bodyPr>
          <a:lstStyle>
            <a:lvl1pPr marL="64008" indent="0" algn="l">
              <a:lnSpc>
                <a:spcPct val="100000"/>
              </a:lnSpc>
              <a:spcBef>
                <a:spcPts val="100"/>
              </a:spcBef>
              <a:buNone/>
              <a:defRPr sz="18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en-US" dirty="0"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normAutofit/>
          </a:bodyPr>
          <a:lstStyle>
            <a:lvl1pPr marL="393192" indent="-274320">
              <a:lnSpc>
                <a:spcPct val="100000"/>
              </a:lnSpc>
              <a:spcBef>
                <a:spcPts val="700"/>
              </a:spcBef>
              <a:defRPr sz="1800"/>
            </a:lvl1pPr>
            <a:lvl2pPr>
              <a:lnSpc>
                <a:spcPct val="100000"/>
              </a:lnSpc>
              <a:spcBef>
                <a:spcPts val="700"/>
              </a:spcBef>
              <a:defRPr sz="1800"/>
            </a:lvl2pPr>
            <a:lvl3pPr>
              <a:lnSpc>
                <a:spcPct val="100000"/>
              </a:lnSpc>
              <a:spcBef>
                <a:spcPts val="700"/>
              </a:spcBef>
              <a:defRPr sz="1800"/>
            </a:lvl3pPr>
            <a:lvl4pPr>
              <a:lnSpc>
                <a:spcPct val="100000"/>
              </a:lnSpc>
              <a:spcBef>
                <a:spcPts val="700"/>
              </a:spcBef>
              <a:defRPr sz="1800"/>
            </a:lvl4pPr>
            <a:lvl5pPr>
              <a:lnSpc>
                <a:spcPct val="100000"/>
              </a:lnSpc>
              <a:spcBef>
                <a:spcPts val="700"/>
              </a:spcBef>
              <a:defRPr sz="1800"/>
            </a:lvl5pPr>
            <a:extLs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normAutofit/>
          </a:bodyPr>
          <a:lstStyle>
            <a:lvl1pPr marL="393192" indent="-274320">
              <a:lnSpc>
                <a:spcPct val="100000"/>
              </a:lnSpc>
              <a:spcBef>
                <a:spcPts val="700"/>
              </a:spcBef>
              <a:defRPr sz="1800"/>
            </a:lvl1pPr>
            <a:lvl2pPr>
              <a:lnSpc>
                <a:spcPct val="100000"/>
              </a:lnSpc>
              <a:spcBef>
                <a:spcPts val="700"/>
              </a:spcBef>
              <a:defRPr sz="1800"/>
            </a:lvl2pPr>
            <a:lvl3pPr>
              <a:lnSpc>
                <a:spcPct val="100000"/>
              </a:lnSpc>
              <a:spcBef>
                <a:spcPts val="700"/>
              </a:spcBef>
              <a:defRPr sz="1800"/>
            </a:lvl3pPr>
            <a:lvl4pPr>
              <a:lnSpc>
                <a:spcPct val="100000"/>
              </a:lnSpc>
              <a:spcBef>
                <a:spcPts val="700"/>
              </a:spcBef>
              <a:defRPr sz="1800"/>
            </a:lvl4pPr>
            <a:lvl5pPr>
              <a:lnSpc>
                <a:spcPct val="100000"/>
              </a:lnSpc>
              <a:spcBef>
                <a:spcPts val="700"/>
              </a:spcBef>
              <a:defRPr sz="1800"/>
            </a:lvl5pPr>
            <a:extLs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6"/>
          <p:cNvSpPr>
            <a:spLocks noGrp="1"/>
          </p:cNvSpPr>
          <p:nvPr>
            <p:ph type="dt" sz="half" idx="10"/>
          </p:nvPr>
        </p:nvSpPr>
        <p:spPr/>
        <p:txBody>
          <a:bodyPr/>
          <a:lstStyle>
            <a:lvl1pPr>
              <a:defRPr/>
            </a:lvl1pPr>
            <a:extLst/>
          </a:lstStyle>
          <a:p>
            <a:pPr>
              <a:defRPr/>
            </a:pPr>
            <a:fld id="{3A9A3CB7-64DE-4C31-8D10-AD6863917EF0}" type="datetime1">
              <a:rPr lang="en-US" smtClean="0"/>
              <a:pPr>
                <a:defRPr/>
              </a:pPr>
              <a:t>20-Dec-13</a:t>
            </a:fld>
            <a:endParaRPr lang="en-US"/>
          </a:p>
        </p:txBody>
      </p:sp>
      <p:sp>
        <p:nvSpPr>
          <p:cNvPr id="8" name="Footer Placeholder 7"/>
          <p:cNvSpPr>
            <a:spLocks noGrp="1"/>
          </p:cNvSpPr>
          <p:nvPr>
            <p:ph type="ftr" sz="quarter" idx="11"/>
          </p:nvPr>
        </p:nvSpPr>
        <p:spPr/>
        <p:txBody>
          <a:bodyPr/>
          <a:lstStyle>
            <a:lvl1pPr>
              <a:defRPr/>
            </a:lvl1pPr>
            <a:extLst/>
          </a:lstStyle>
          <a:p>
            <a:pPr>
              <a:defRPr/>
            </a:pPr>
            <a:endParaRPr lang="en-US"/>
          </a:p>
        </p:txBody>
      </p:sp>
      <p:sp>
        <p:nvSpPr>
          <p:cNvPr id="9" name="Slide Number Placeholder 8"/>
          <p:cNvSpPr>
            <a:spLocks noGrp="1"/>
          </p:cNvSpPr>
          <p:nvPr>
            <p:ph type="sldNum" sz="quarter" idx="12"/>
          </p:nvPr>
        </p:nvSpPr>
        <p:spPr/>
        <p:txBody>
          <a:bodyPr/>
          <a:lstStyle>
            <a:lvl1pPr>
              <a:defRPr/>
            </a:lvl1pPr>
            <a:extLst/>
          </a:lstStyle>
          <a:p>
            <a:pPr>
              <a:defRPr/>
            </a:pPr>
            <a:fld id="{4B809437-6745-478A-B020-786804C2AE8B}"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lang="en-US" smtClean="0"/>
              <a:t>Click to edit Master title style</a:t>
            </a:r>
            <a:endParaRPr lang="en-US"/>
          </a:p>
        </p:txBody>
      </p:sp>
      <p:sp>
        <p:nvSpPr>
          <p:cNvPr id="3" name="Date Placeholder 23"/>
          <p:cNvSpPr>
            <a:spLocks noGrp="1"/>
          </p:cNvSpPr>
          <p:nvPr>
            <p:ph type="dt" sz="half" idx="10"/>
          </p:nvPr>
        </p:nvSpPr>
        <p:spPr/>
        <p:txBody>
          <a:bodyPr/>
          <a:lstStyle>
            <a:lvl1pPr>
              <a:defRPr/>
            </a:lvl1pPr>
          </a:lstStyle>
          <a:p>
            <a:pPr>
              <a:defRPr/>
            </a:pPr>
            <a:fld id="{D4581F8C-BA68-4FB1-B4A4-418A221FA1D1}" type="datetime1">
              <a:rPr lang="en-US" smtClean="0"/>
              <a:pPr>
                <a:defRPr/>
              </a:pPr>
              <a:t>20-Dec-13</a:t>
            </a:fld>
            <a:endParaRPr lang="en-US"/>
          </a:p>
        </p:txBody>
      </p:sp>
      <p:sp>
        <p:nvSpPr>
          <p:cNvPr id="4" name="Footer Placeholder 9"/>
          <p:cNvSpPr>
            <a:spLocks noGrp="1"/>
          </p:cNvSpPr>
          <p:nvPr>
            <p:ph type="ftr" sz="quarter" idx="11"/>
          </p:nvPr>
        </p:nvSpPr>
        <p:spPr/>
        <p:txBody>
          <a:bodyPr/>
          <a:lstStyle>
            <a:lvl1pPr>
              <a:defRPr/>
            </a:lvl1pPr>
          </a:lstStyle>
          <a:p>
            <a:pPr>
              <a:defRPr/>
            </a:pPr>
            <a:endParaRPr lang="en-US"/>
          </a:p>
        </p:txBody>
      </p:sp>
      <p:sp>
        <p:nvSpPr>
          <p:cNvPr id="5" name="Slide Number Placeholder 21"/>
          <p:cNvSpPr>
            <a:spLocks noGrp="1"/>
          </p:cNvSpPr>
          <p:nvPr>
            <p:ph type="sldNum" sz="quarter" idx="12"/>
          </p:nvPr>
        </p:nvSpPr>
        <p:spPr/>
        <p:txBody>
          <a:bodyPr/>
          <a:lstStyle>
            <a:lvl1pPr>
              <a:defRPr/>
            </a:lvl1pPr>
          </a:lstStyle>
          <a:p>
            <a:pPr>
              <a:defRPr/>
            </a:pPr>
            <a:fld id="{2101E183-E0BF-4761-865E-81CCA67EEA4E}"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
          <p:cNvSpPr/>
          <p:nvPr/>
        </p:nvSpPr>
        <p:spPr>
          <a:xfrm>
            <a:off x="1014413" y="0"/>
            <a:ext cx="8129587"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3" name="Rectangle 2"/>
          <p:cNvSpPr/>
          <p:nvPr/>
        </p:nvSpPr>
        <p:spPr bwMode="invGray">
          <a:xfrm>
            <a:off x="1014413" y="0"/>
            <a:ext cx="73025"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4" name="Date Placeholder 1"/>
          <p:cNvSpPr>
            <a:spLocks noGrp="1"/>
          </p:cNvSpPr>
          <p:nvPr>
            <p:ph type="dt" sz="half" idx="10"/>
          </p:nvPr>
        </p:nvSpPr>
        <p:spPr/>
        <p:txBody>
          <a:bodyPr/>
          <a:lstStyle>
            <a:lvl1pPr>
              <a:defRPr/>
            </a:lvl1pPr>
            <a:extLst/>
          </a:lstStyle>
          <a:p>
            <a:pPr>
              <a:defRPr/>
            </a:pPr>
            <a:fld id="{A3C660D6-6FA8-4DAF-B5A6-6F080D964CAA}" type="datetime1">
              <a:rPr lang="en-US" smtClean="0"/>
              <a:pPr>
                <a:defRPr/>
              </a:pPr>
              <a:t>20-Dec-13</a:t>
            </a:fld>
            <a:endParaRPr lang="en-US"/>
          </a:p>
        </p:txBody>
      </p:sp>
      <p:sp>
        <p:nvSpPr>
          <p:cNvPr id="5" name="Footer Placeholder 2"/>
          <p:cNvSpPr>
            <a:spLocks noGrp="1"/>
          </p:cNvSpPr>
          <p:nvPr>
            <p:ph type="ftr" sz="quarter" idx="11"/>
          </p:nvPr>
        </p:nvSpPr>
        <p:spPr/>
        <p:txBody>
          <a:bodyPr/>
          <a:lstStyle>
            <a:lvl1pPr>
              <a:defRPr/>
            </a:lvl1pPr>
            <a:extLst/>
          </a:lstStyle>
          <a:p>
            <a:pPr>
              <a:defRPr/>
            </a:pPr>
            <a:endParaRPr lang="en-US"/>
          </a:p>
        </p:txBody>
      </p:sp>
      <p:sp>
        <p:nvSpPr>
          <p:cNvPr id="6" name="Slide Number Placeholder 3"/>
          <p:cNvSpPr>
            <a:spLocks noGrp="1"/>
          </p:cNvSpPr>
          <p:nvPr>
            <p:ph type="sldNum" sz="quarter" idx="12"/>
          </p:nvPr>
        </p:nvSpPr>
        <p:spPr/>
        <p:txBody>
          <a:bodyPr/>
          <a:lstStyle>
            <a:lvl1pPr>
              <a:defRPr/>
            </a:lvl1pPr>
            <a:extLst/>
          </a:lstStyle>
          <a:p>
            <a:pPr>
              <a:defRPr/>
            </a:pPr>
            <a:fld id="{E0C4ABFB-8158-4CBF-8E9F-C6077FC9056D}"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lang="en-US" smtClean="0"/>
              <a:t>Click to edit Master title style</a:t>
            </a:r>
            <a:endParaRPr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extLst/>
          </a:lstStyle>
          <a:p>
            <a:pPr>
              <a:defRPr/>
            </a:pPr>
            <a:fld id="{9A697693-1F71-4B43-80F3-7E766A3F1D92}" type="datetime1">
              <a:rPr lang="en-US" smtClean="0"/>
              <a:pPr>
                <a:defRPr/>
              </a:pPr>
              <a:t>20-Dec-13</a:t>
            </a:fld>
            <a:endParaRPr lang="en-US"/>
          </a:p>
        </p:txBody>
      </p:sp>
      <p:sp>
        <p:nvSpPr>
          <p:cNvPr id="6" name="Footer Placeholder 5"/>
          <p:cNvSpPr>
            <a:spLocks noGrp="1"/>
          </p:cNvSpPr>
          <p:nvPr>
            <p:ph type="ftr" sz="quarter" idx="11"/>
          </p:nvPr>
        </p:nvSpPr>
        <p:spPr/>
        <p:txBody>
          <a:bodyPr/>
          <a:lstStyle>
            <a:lvl1pPr>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lvl1pPr>
            <a:extLst/>
          </a:lstStyle>
          <a:p>
            <a:pPr>
              <a:defRPr/>
            </a:pPr>
            <a:fld id="{07901800-D39D-4DDC-8092-B87502802E7F}"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tIns="274320">
            <a:normAutofit/>
          </a:bodyPr>
          <a:lstStyle>
            <a:extLst/>
          </a:lstStyle>
          <a:p>
            <a:pPr indent="-283464">
              <a:lnSpc>
                <a:spcPts val="3000"/>
              </a:lnSpc>
              <a:spcBef>
                <a:spcPts val="600"/>
              </a:spcBef>
              <a:buClr>
                <a:schemeClr val="accent1"/>
              </a:buClr>
              <a:buSzPct val="80000"/>
              <a:buFont typeface="Wingdings 2"/>
              <a:buNone/>
              <a:defRPr/>
            </a:pPr>
            <a:endParaRPr lang="en-US" sz="3200">
              <a:latin typeface="+mn-lt"/>
              <a:cs typeface="+mn-cs"/>
            </a:endParaRPr>
          </a:p>
        </p:txBody>
      </p:sp>
      <p:sp>
        <p:nvSpPr>
          <p:cNvPr id="6" name="Flowchart: Process 5"/>
          <p:cNvSpPr/>
          <p:nvPr/>
        </p:nvSpPr>
        <p:spPr>
          <a:xfrm rot="19468671">
            <a:off x="396875" y="954088"/>
            <a:ext cx="685800" cy="204787"/>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7" name="Flowchart: Process 6"/>
          <p:cNvSpPr/>
          <p:nvPr/>
        </p:nvSpPr>
        <p:spPr>
          <a:xfrm rot="2103354" flipH="1">
            <a:off x="5003800" y="936625"/>
            <a:ext cx="649288" cy="204788"/>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lang="en-US" smtClean="0"/>
              <a:t>Click to edit Master title style</a:t>
            </a:r>
            <a:endParaRPr lang="en-US"/>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tIns="274320">
            <a:normAutofit/>
          </a:bodyPr>
          <a:lstStyle>
            <a:lvl1pPr indent="0">
              <a:buNone/>
              <a:defRPr sz="3200"/>
            </a:lvl1pPr>
            <a:extLst/>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a:r>
              <a:rPr lang="en-US" smtClean="0"/>
              <a:t>Click to edit Master text styles</a:t>
            </a:r>
          </a:p>
        </p:txBody>
      </p:sp>
      <p:sp>
        <p:nvSpPr>
          <p:cNvPr id="8" name="Date Placeholder 4"/>
          <p:cNvSpPr>
            <a:spLocks noGrp="1"/>
          </p:cNvSpPr>
          <p:nvPr>
            <p:ph type="dt" sz="half" idx="10"/>
          </p:nvPr>
        </p:nvSpPr>
        <p:spPr/>
        <p:txBody>
          <a:bodyPr/>
          <a:lstStyle>
            <a:lvl1pPr>
              <a:defRPr/>
            </a:lvl1pPr>
            <a:extLst/>
          </a:lstStyle>
          <a:p>
            <a:pPr>
              <a:defRPr/>
            </a:pPr>
            <a:fld id="{F139E28E-C4EF-4321-BE98-42FE6AE53EC0}" type="datetime1">
              <a:rPr lang="en-US" smtClean="0"/>
              <a:pPr>
                <a:defRPr/>
              </a:pPr>
              <a:t>20-Dec-13</a:t>
            </a:fld>
            <a:endParaRPr lang="en-US"/>
          </a:p>
        </p:txBody>
      </p:sp>
      <p:sp>
        <p:nvSpPr>
          <p:cNvPr id="9" name="Footer Placeholder 5"/>
          <p:cNvSpPr>
            <a:spLocks noGrp="1"/>
          </p:cNvSpPr>
          <p:nvPr>
            <p:ph type="ftr" sz="quarter" idx="11"/>
          </p:nvPr>
        </p:nvSpPr>
        <p:spPr/>
        <p:txBody>
          <a:bodyPr/>
          <a:lstStyle>
            <a:lvl1pPr>
              <a:defRPr/>
            </a:lvl1pPr>
            <a:extLst/>
          </a:lstStyle>
          <a:p>
            <a:pPr>
              <a:defRPr/>
            </a:pPr>
            <a:endParaRPr lang="en-US"/>
          </a:p>
        </p:txBody>
      </p:sp>
      <p:sp>
        <p:nvSpPr>
          <p:cNvPr id="10" name="Slide Number Placeholder 6"/>
          <p:cNvSpPr>
            <a:spLocks noGrp="1"/>
          </p:cNvSpPr>
          <p:nvPr>
            <p:ph type="sldNum" sz="quarter" idx="12"/>
          </p:nvPr>
        </p:nvSpPr>
        <p:spPr/>
        <p:txBody>
          <a:bodyPr/>
          <a:lstStyle>
            <a:lvl1pPr>
              <a:defRPr/>
            </a:lvl1pPr>
            <a:extLst/>
          </a:lstStyle>
          <a:p>
            <a:pPr>
              <a:defRPr/>
            </a:pPr>
            <a:fld id="{F5C29CE1-C98A-4C75-B6D7-9BD0C11492E7}"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fld id="{C56C143D-AF8A-4EFB-93FD-EF08EA17E653}" type="datetime1">
              <a:rPr lang="en-US" smtClean="0"/>
              <a:pPr>
                <a:defRPr/>
              </a:pPr>
              <a:t>20-Dec-13</a:t>
            </a:fld>
            <a:endParaRPr lang="en-US"/>
          </a:p>
        </p:txBody>
      </p:sp>
      <p:sp>
        <p:nvSpPr>
          <p:cNvPr id="5" name="Footer Placeholder 9"/>
          <p:cNvSpPr>
            <a:spLocks noGrp="1"/>
          </p:cNvSpPr>
          <p:nvPr>
            <p:ph type="ftr" sz="quarter" idx="11"/>
          </p:nvPr>
        </p:nvSpPr>
        <p:spPr/>
        <p:txBody>
          <a:bodyPr/>
          <a:lstStyle>
            <a:lvl1pPr>
              <a:defRPr/>
            </a:lvl1pPr>
          </a:lstStyle>
          <a:p>
            <a:pPr>
              <a:defRPr/>
            </a:pPr>
            <a:endParaRPr lang="en-US"/>
          </a:p>
        </p:txBody>
      </p:sp>
      <p:sp>
        <p:nvSpPr>
          <p:cNvPr id="6" name="Slide Number Placeholder 21"/>
          <p:cNvSpPr>
            <a:spLocks noGrp="1"/>
          </p:cNvSpPr>
          <p:nvPr>
            <p:ph type="sldNum" sz="quarter" idx="12"/>
          </p:nvPr>
        </p:nvSpPr>
        <p:spPr/>
        <p:txBody>
          <a:bodyPr/>
          <a:lstStyle>
            <a:lvl1pPr>
              <a:defRPr/>
            </a:lvl1pPr>
          </a:lstStyle>
          <a:p>
            <a:pPr>
              <a:defRPr/>
            </a:pPr>
            <a:fld id="{39BF42FF-3569-4675-AC49-ED20E5C009AF}"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fld id="{79324747-1A15-4687-B5E5-B7013CD15C78}" type="datetime1">
              <a:rPr lang="en-US" smtClean="0"/>
              <a:pPr>
                <a:defRPr/>
              </a:pPr>
              <a:t>20-Dec-13</a:t>
            </a:fld>
            <a:endParaRPr lang="en-US"/>
          </a:p>
        </p:txBody>
      </p:sp>
      <p:sp>
        <p:nvSpPr>
          <p:cNvPr id="5" name="Footer Placeholder 9"/>
          <p:cNvSpPr>
            <a:spLocks noGrp="1"/>
          </p:cNvSpPr>
          <p:nvPr>
            <p:ph type="ftr" sz="quarter" idx="11"/>
          </p:nvPr>
        </p:nvSpPr>
        <p:spPr/>
        <p:txBody>
          <a:bodyPr/>
          <a:lstStyle>
            <a:lvl1pPr>
              <a:defRPr/>
            </a:lvl1pPr>
          </a:lstStyle>
          <a:p>
            <a:pPr>
              <a:defRPr/>
            </a:pPr>
            <a:endParaRPr lang="en-US"/>
          </a:p>
        </p:txBody>
      </p:sp>
      <p:sp>
        <p:nvSpPr>
          <p:cNvPr id="6" name="Slide Number Placeholder 21"/>
          <p:cNvSpPr>
            <a:spLocks noGrp="1"/>
          </p:cNvSpPr>
          <p:nvPr>
            <p:ph type="sldNum" sz="quarter" idx="12"/>
          </p:nvPr>
        </p:nvSpPr>
        <p:spPr/>
        <p:txBody>
          <a:bodyPr/>
          <a:lstStyle>
            <a:lvl1pPr>
              <a:defRPr/>
            </a:lvl1pPr>
          </a:lstStyle>
          <a:p>
            <a:pPr>
              <a:defRPr/>
            </a:pPr>
            <a:fld id="{D58CA0C4-5386-4EF5-B38C-96CD00868E56}"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75" y="-815975"/>
            <a:ext cx="1638300" cy="1638300"/>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8" name="Oval 7"/>
          <p:cNvSpPr/>
          <p:nvPr/>
        </p:nvSpPr>
        <p:spPr>
          <a:xfrm>
            <a:off x="168275" y="20638"/>
            <a:ext cx="1703388" cy="1703387"/>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12" name="Rectangle 11"/>
          <p:cNvSpPr/>
          <p:nvPr/>
        </p:nvSpPr>
        <p:spPr>
          <a:xfrm>
            <a:off x="1012825" y="0"/>
            <a:ext cx="8131175"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1032" name="Title Placeholder 4"/>
          <p:cNvSpPr>
            <a:spLocks noGrp="1"/>
          </p:cNvSpPr>
          <p:nvPr>
            <p:ph type="title"/>
          </p:nvPr>
        </p:nvSpPr>
        <p:spPr bwMode="auto">
          <a:xfrm>
            <a:off x="1435100" y="274638"/>
            <a:ext cx="749935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33" name="Text Placeholder 8"/>
          <p:cNvSpPr>
            <a:spLocks noGrp="1"/>
          </p:cNvSpPr>
          <p:nvPr>
            <p:ph type="body" idx="1"/>
          </p:nvPr>
        </p:nvSpPr>
        <p:spPr bwMode="auto">
          <a:xfrm>
            <a:off x="1435100" y="1447800"/>
            <a:ext cx="7499350"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pPr>
              <a:defRPr/>
            </a:pPr>
            <a:fld id="{4F7A12A2-F50A-4BAF-97C4-E422267B28EB}" type="datetime1">
              <a:rPr lang="en-US" smtClean="0"/>
              <a:pPr>
                <a:defRPr/>
              </a:pPr>
              <a:t>20-Dec-13</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pPr>
              <a:defRPr/>
            </a:pPr>
            <a:endParaRPr lang="en-US"/>
          </a:p>
        </p:txBody>
      </p:sp>
      <p:sp>
        <p:nvSpPr>
          <p:cNvPr id="22" name="Slide Number Placeholder 21"/>
          <p:cNvSpPr>
            <a:spLocks noGrp="1"/>
          </p:cNvSpPr>
          <p:nvPr>
            <p:ph type="sldNum" sz="quarter" idx="4"/>
          </p:nvPr>
        </p:nvSpPr>
        <p:spPr>
          <a:xfrm>
            <a:off x="8613775"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pPr>
              <a:defRPr/>
            </a:pPr>
            <a:fld id="{973D8CE2-656F-4265-A8AD-009AB66AA122}" type="slidenum">
              <a:rPr lang="en-US"/>
              <a:pPr>
                <a:defRPr/>
              </a:pPr>
              <a:t>‹#›</a:t>
            </a:fld>
            <a:endParaRPr lang="en-US"/>
          </a:p>
        </p:txBody>
      </p:sp>
      <p:sp>
        <p:nvSpPr>
          <p:cNvPr id="15" name="Rectangle 14"/>
          <p:cNvSpPr/>
          <p:nvPr/>
        </p:nvSpPr>
        <p:spPr bwMode="invGray">
          <a:xfrm>
            <a:off x="1014413" y="0"/>
            <a:ext cx="73025"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Tree>
  </p:cSld>
  <p:clrMap bg1="lt1" tx1="dk1" bg2="lt2" tx2="dk2" accent1="accent1" accent2="accent2" accent3="accent3" accent4="accent4" accent5="accent5" accent6="accent6" hlink="hlink" folHlink="folHlink"/>
  <p:sldLayoutIdLst>
    <p:sldLayoutId id="2147483885" r:id="rId1"/>
    <p:sldLayoutId id="2147483880" r:id="rId2"/>
    <p:sldLayoutId id="2147483886" r:id="rId3"/>
    <p:sldLayoutId id="2147483881" r:id="rId4"/>
    <p:sldLayoutId id="2147483887" r:id="rId5"/>
    <p:sldLayoutId id="2147483882" r:id="rId6"/>
    <p:sldLayoutId id="2147483888" r:id="rId7"/>
    <p:sldLayoutId id="2147483889" r:id="rId8"/>
    <p:sldLayoutId id="2147483890" r:id="rId9"/>
    <p:sldLayoutId id="2147483883" r:id="rId10"/>
    <p:sldLayoutId id="2147483884" r:id="rId11"/>
  </p:sldLayoutIdLst>
  <p:hf hdr="0" ftr="0" dt="0"/>
  <p:txStyles>
    <p:titleStyle>
      <a:lvl1pPr algn="l" rtl="0" eaLnBrk="0" fontAlgn="base" hangingPunct="0">
        <a:spcBef>
          <a:spcPct val="0"/>
        </a:spcBef>
        <a:spcAft>
          <a:spcPct val="0"/>
        </a:spcAft>
        <a:defRPr sz="2800" b="1" kern="1200">
          <a:solidFill>
            <a:srgbClr val="5F688B"/>
          </a:solidFill>
          <a:latin typeface="Arial" pitchFamily="34" charset="0"/>
          <a:ea typeface="+mj-ea"/>
          <a:cs typeface="Arial" pitchFamily="34" charset="0"/>
        </a:defRPr>
      </a:lvl1pPr>
      <a:lvl2pPr algn="l" rtl="0" eaLnBrk="0" fontAlgn="base" hangingPunct="0">
        <a:spcBef>
          <a:spcPct val="0"/>
        </a:spcBef>
        <a:spcAft>
          <a:spcPct val="0"/>
        </a:spcAft>
        <a:defRPr sz="2800" b="1">
          <a:solidFill>
            <a:srgbClr val="5F688B"/>
          </a:solidFill>
          <a:latin typeface="Arial" charset="0"/>
          <a:cs typeface="Arial" charset="0"/>
        </a:defRPr>
      </a:lvl2pPr>
      <a:lvl3pPr algn="l" rtl="0" eaLnBrk="0" fontAlgn="base" hangingPunct="0">
        <a:spcBef>
          <a:spcPct val="0"/>
        </a:spcBef>
        <a:spcAft>
          <a:spcPct val="0"/>
        </a:spcAft>
        <a:defRPr sz="2800" b="1">
          <a:solidFill>
            <a:srgbClr val="5F688B"/>
          </a:solidFill>
          <a:latin typeface="Arial" charset="0"/>
          <a:cs typeface="Arial" charset="0"/>
        </a:defRPr>
      </a:lvl3pPr>
      <a:lvl4pPr algn="l" rtl="0" eaLnBrk="0" fontAlgn="base" hangingPunct="0">
        <a:spcBef>
          <a:spcPct val="0"/>
        </a:spcBef>
        <a:spcAft>
          <a:spcPct val="0"/>
        </a:spcAft>
        <a:defRPr sz="2800" b="1">
          <a:solidFill>
            <a:srgbClr val="5F688B"/>
          </a:solidFill>
          <a:latin typeface="Arial" charset="0"/>
          <a:cs typeface="Arial" charset="0"/>
        </a:defRPr>
      </a:lvl4pPr>
      <a:lvl5pPr algn="l" rtl="0" eaLnBrk="0" fontAlgn="base" hangingPunct="0">
        <a:spcBef>
          <a:spcPct val="0"/>
        </a:spcBef>
        <a:spcAft>
          <a:spcPct val="0"/>
        </a:spcAft>
        <a:defRPr sz="2800" b="1">
          <a:solidFill>
            <a:srgbClr val="5F688B"/>
          </a:solidFill>
          <a:latin typeface="Arial" charset="0"/>
          <a:cs typeface="Arial" charset="0"/>
        </a:defRPr>
      </a:lvl5pPr>
      <a:lvl6pPr marL="457200" algn="l" rtl="0" fontAlgn="base">
        <a:spcBef>
          <a:spcPct val="0"/>
        </a:spcBef>
        <a:spcAft>
          <a:spcPct val="0"/>
        </a:spcAft>
        <a:defRPr sz="2800" b="1">
          <a:solidFill>
            <a:srgbClr val="5F688B"/>
          </a:solidFill>
          <a:latin typeface="Arial" charset="0"/>
          <a:cs typeface="Arial" charset="0"/>
        </a:defRPr>
      </a:lvl6pPr>
      <a:lvl7pPr marL="914400" algn="l" rtl="0" fontAlgn="base">
        <a:spcBef>
          <a:spcPct val="0"/>
        </a:spcBef>
        <a:spcAft>
          <a:spcPct val="0"/>
        </a:spcAft>
        <a:defRPr sz="2800" b="1">
          <a:solidFill>
            <a:srgbClr val="5F688B"/>
          </a:solidFill>
          <a:latin typeface="Arial" charset="0"/>
          <a:cs typeface="Arial" charset="0"/>
        </a:defRPr>
      </a:lvl7pPr>
      <a:lvl8pPr marL="1371600" algn="l" rtl="0" fontAlgn="base">
        <a:spcBef>
          <a:spcPct val="0"/>
        </a:spcBef>
        <a:spcAft>
          <a:spcPct val="0"/>
        </a:spcAft>
        <a:defRPr sz="2800" b="1">
          <a:solidFill>
            <a:srgbClr val="5F688B"/>
          </a:solidFill>
          <a:latin typeface="Arial" charset="0"/>
          <a:cs typeface="Arial" charset="0"/>
        </a:defRPr>
      </a:lvl8pPr>
      <a:lvl9pPr marL="1828800" algn="l" rtl="0" fontAlgn="base">
        <a:spcBef>
          <a:spcPct val="0"/>
        </a:spcBef>
        <a:spcAft>
          <a:spcPct val="0"/>
        </a:spcAft>
        <a:defRPr sz="2800" b="1">
          <a:solidFill>
            <a:srgbClr val="5F688B"/>
          </a:solidFill>
          <a:latin typeface="Arial" charset="0"/>
          <a:cs typeface="Arial" charset="0"/>
        </a:defRPr>
      </a:lvl9pPr>
      <a:extLst/>
    </p:titleStyle>
    <p:bodyStyle>
      <a:lvl1pPr marL="365125" indent="-282575" algn="l" rtl="0" eaLnBrk="0" fontAlgn="base" hangingPunct="0">
        <a:spcBef>
          <a:spcPts val="600"/>
        </a:spcBef>
        <a:spcAft>
          <a:spcPct val="0"/>
        </a:spcAft>
        <a:buClr>
          <a:schemeClr val="accent1"/>
        </a:buClr>
        <a:buSzPct val="80000"/>
        <a:buFont typeface="Wingdings 2" pitchFamily="18" charset="2"/>
        <a:buChar char=""/>
        <a:defRPr sz="3200" kern="1200">
          <a:solidFill>
            <a:schemeClr val="tx1"/>
          </a:solidFill>
          <a:latin typeface="Arial" pitchFamily="34" charset="0"/>
          <a:ea typeface="+mn-ea"/>
          <a:cs typeface="Arial" pitchFamily="34" charset="0"/>
        </a:defRPr>
      </a:lvl1pPr>
      <a:lvl2pPr marL="639763" indent="-236538" algn="l" rtl="0" eaLnBrk="0" fontAlgn="base" hangingPunct="0">
        <a:spcBef>
          <a:spcPts val="550"/>
        </a:spcBef>
        <a:spcAft>
          <a:spcPct val="0"/>
        </a:spcAft>
        <a:buClr>
          <a:schemeClr val="accent1"/>
        </a:buClr>
        <a:buFont typeface="Verdana" pitchFamily="34" charset="0"/>
        <a:buChar char="◦"/>
        <a:defRPr sz="2800" kern="1200">
          <a:solidFill>
            <a:schemeClr val="tx1"/>
          </a:solidFill>
          <a:latin typeface="Arial" pitchFamily="34" charset="0"/>
          <a:ea typeface="+mn-ea"/>
          <a:cs typeface="Arial" pitchFamily="34" charset="0"/>
        </a:defRPr>
      </a:lvl2pPr>
      <a:lvl3pPr marL="885825" indent="-228600" algn="l" rtl="0" eaLnBrk="0" fontAlgn="base" hangingPunct="0">
        <a:spcBef>
          <a:spcPct val="20000"/>
        </a:spcBef>
        <a:spcAft>
          <a:spcPct val="0"/>
        </a:spcAft>
        <a:buClr>
          <a:schemeClr val="accent2"/>
        </a:buClr>
        <a:buFont typeface="Wingdings 2" pitchFamily="18" charset="2"/>
        <a:buChar char=""/>
        <a:defRPr sz="2400" kern="1200">
          <a:solidFill>
            <a:schemeClr val="tx1"/>
          </a:solidFill>
          <a:latin typeface="Arial" pitchFamily="34" charset="0"/>
          <a:ea typeface="+mn-ea"/>
          <a:cs typeface="Arial" pitchFamily="34" charset="0"/>
        </a:defRPr>
      </a:lvl3pPr>
      <a:lvl4pPr marL="1096963" indent="-173038" algn="l" rtl="0" eaLnBrk="0" fontAlgn="base" hangingPunct="0">
        <a:spcBef>
          <a:spcPct val="20000"/>
        </a:spcBef>
        <a:spcAft>
          <a:spcPct val="0"/>
        </a:spcAft>
        <a:buClr>
          <a:srgbClr val="8CADAE"/>
        </a:buClr>
        <a:buFont typeface="Wingdings 2" pitchFamily="18" charset="2"/>
        <a:buChar char=""/>
        <a:defRPr sz="2000" kern="1200">
          <a:solidFill>
            <a:schemeClr val="tx1"/>
          </a:solidFill>
          <a:latin typeface="Arial" pitchFamily="34" charset="0"/>
          <a:ea typeface="+mn-ea"/>
          <a:cs typeface="Arial" pitchFamily="34" charset="0"/>
        </a:defRPr>
      </a:lvl4pPr>
      <a:lvl5pPr marL="1296988" indent="-182563" algn="l" rtl="0" eaLnBrk="0" fontAlgn="base" hangingPunct="0">
        <a:spcBef>
          <a:spcPct val="20000"/>
        </a:spcBef>
        <a:spcAft>
          <a:spcPct val="0"/>
        </a:spcAft>
        <a:buClr>
          <a:srgbClr val="8C7B70"/>
        </a:buClr>
        <a:buFont typeface="Wingdings 2" pitchFamily="18" charset="2"/>
        <a:buChar char=""/>
        <a:defRPr sz="2000" kern="1200">
          <a:solidFill>
            <a:schemeClr val="tx1"/>
          </a:solidFill>
          <a:latin typeface="Arial" pitchFamily="34" charset="0"/>
          <a:ea typeface="+mn-ea"/>
          <a:cs typeface="Arial" pitchFamily="34" charset="0"/>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1143000"/>
            <a:ext cx="7391400" cy="1752600"/>
          </a:xfrm>
        </p:spPr>
        <p:txBody>
          <a:bodyPr>
            <a:normAutofit/>
          </a:bodyPr>
          <a:lstStyle/>
          <a:p>
            <a:pPr eaLnBrk="1" fontAlgn="auto" hangingPunct="1">
              <a:spcAft>
                <a:spcPts val="0"/>
              </a:spcAft>
              <a:defRPr/>
            </a:pPr>
            <a:r>
              <a:rPr lang="en-US" smtClean="0">
                <a:latin typeface="Arial" charset="0"/>
                <a:cs typeface="Arial" charset="0"/>
              </a:rPr>
              <a:t> </a:t>
            </a:r>
            <a:r>
              <a:rPr lang="en-US" dirty="0" smtClean="0">
                <a:latin typeface="Arial" charset="0"/>
                <a:cs typeface="Arial" charset="0"/>
              </a:rPr>
              <a:t>What is plagiarism &amp; how to avoid it ?</a:t>
            </a:r>
            <a:r>
              <a:rPr lang="en-US" dirty="0" smtClean="0">
                <a:solidFill>
                  <a:schemeClr val="tx2">
                    <a:satMod val="130000"/>
                  </a:schemeClr>
                </a:solidFill>
              </a:rPr>
              <a:t/>
            </a:r>
            <a:br>
              <a:rPr lang="en-US" dirty="0" smtClean="0">
                <a:solidFill>
                  <a:schemeClr val="tx2">
                    <a:satMod val="130000"/>
                  </a:schemeClr>
                </a:solidFill>
              </a:rPr>
            </a:br>
            <a:endParaRPr lang="en-US" dirty="0">
              <a:solidFill>
                <a:schemeClr val="tx2">
                  <a:satMod val="130000"/>
                </a:schemeClr>
              </a:solidFill>
            </a:endParaRPr>
          </a:p>
        </p:txBody>
      </p:sp>
      <p:sp>
        <p:nvSpPr>
          <p:cNvPr id="8195" name="Subtitle 2"/>
          <p:cNvSpPr>
            <a:spLocks noGrp="1"/>
          </p:cNvSpPr>
          <p:nvPr>
            <p:ph type="subTitle" idx="1"/>
          </p:nvPr>
        </p:nvSpPr>
        <p:spPr>
          <a:xfrm>
            <a:off x="1066800" y="3276600"/>
            <a:ext cx="7391400" cy="1535113"/>
          </a:xfrm>
        </p:spPr>
        <p:txBody>
          <a:bodyPr/>
          <a:lstStyle/>
          <a:p>
            <a:pPr eaLnBrk="1" fontAlgn="auto" hangingPunct="1">
              <a:spcAft>
                <a:spcPts val="0"/>
              </a:spcAft>
              <a:buFont typeface="Wingdings 2"/>
              <a:buNone/>
              <a:defRPr/>
            </a:pPr>
            <a:r>
              <a:rPr lang="en-US" dirty="0" smtClean="0"/>
              <a:t>Dr  </a:t>
            </a:r>
            <a:r>
              <a:rPr lang="en-US" dirty="0" err="1" smtClean="0"/>
              <a:t>Ayaz</a:t>
            </a:r>
            <a:r>
              <a:rPr lang="en-US" dirty="0" smtClean="0"/>
              <a:t> </a:t>
            </a:r>
            <a:r>
              <a:rPr lang="en-US" dirty="0" err="1" smtClean="0"/>
              <a:t>Afsar</a:t>
            </a:r>
            <a:endParaRPr lang="en-US" dirty="0" smtClean="0"/>
          </a:p>
        </p:txBody>
      </p:sp>
      <p:sp>
        <p:nvSpPr>
          <p:cNvPr id="4" name="Slide Number Placeholder 3"/>
          <p:cNvSpPr>
            <a:spLocks noGrp="1"/>
          </p:cNvSpPr>
          <p:nvPr>
            <p:ph type="sldNum" sz="quarter" idx="12"/>
          </p:nvPr>
        </p:nvSpPr>
        <p:spPr/>
        <p:txBody>
          <a:bodyPr/>
          <a:lstStyle/>
          <a:p>
            <a:pPr>
              <a:defRPr/>
            </a:pPr>
            <a:fld id="{4DC7142D-A0D9-4081-BBF6-6243030FB2BE}" type="slidenum">
              <a:rPr lang="en-US" smtClean="0"/>
              <a:pPr>
                <a:defRPr/>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2"/>
          <p:cNvSpPr>
            <a:spLocks noGrp="1"/>
          </p:cNvSpPr>
          <p:nvPr>
            <p:ph type="title"/>
          </p:nvPr>
        </p:nvSpPr>
        <p:spPr/>
        <p:txBody>
          <a:bodyPr/>
          <a:lstStyle/>
          <a:p>
            <a:pPr eaLnBrk="1" hangingPunct="1"/>
            <a:r>
              <a:rPr lang="en-US" dirty="0" smtClean="0">
                <a:latin typeface="Arial" charset="0"/>
                <a:cs typeface="Arial" charset="0"/>
              </a:rPr>
              <a:t>Objectives </a:t>
            </a:r>
          </a:p>
        </p:txBody>
      </p:sp>
      <p:sp>
        <p:nvSpPr>
          <p:cNvPr id="9219" name="Content Placeholder 1"/>
          <p:cNvSpPr>
            <a:spLocks noGrp="1"/>
          </p:cNvSpPr>
          <p:nvPr>
            <p:ph idx="1"/>
          </p:nvPr>
        </p:nvSpPr>
        <p:spPr>
          <a:xfrm>
            <a:off x="914400" y="1752600"/>
            <a:ext cx="8229600" cy="4254500"/>
          </a:xfrm>
        </p:spPr>
        <p:txBody>
          <a:bodyPr/>
          <a:lstStyle/>
          <a:p>
            <a:pPr eaLnBrk="1" hangingPunct="1">
              <a:lnSpc>
                <a:spcPct val="150000"/>
              </a:lnSpc>
              <a:buFont typeface="Wingdings" pitchFamily="2" charset="2"/>
              <a:buChar char="v"/>
            </a:pPr>
            <a:r>
              <a:rPr lang="en-US" sz="1800" dirty="0" smtClean="0">
                <a:latin typeface="Arial" charset="0"/>
                <a:cs typeface="Arial" charset="0"/>
              </a:rPr>
              <a:t>To define plagiarism</a:t>
            </a:r>
          </a:p>
          <a:p>
            <a:pPr eaLnBrk="1" hangingPunct="1">
              <a:lnSpc>
                <a:spcPct val="150000"/>
              </a:lnSpc>
              <a:buFont typeface="Wingdings" pitchFamily="2" charset="2"/>
              <a:buChar char="v"/>
            </a:pPr>
            <a:r>
              <a:rPr lang="en-US" sz="1800" dirty="0" smtClean="0">
                <a:latin typeface="Arial" charset="0"/>
                <a:cs typeface="Arial" charset="0"/>
              </a:rPr>
              <a:t>To familiarize the participants with what constitutes plagiarism</a:t>
            </a:r>
          </a:p>
          <a:p>
            <a:pPr eaLnBrk="1" hangingPunct="1">
              <a:lnSpc>
                <a:spcPct val="150000"/>
              </a:lnSpc>
              <a:buFont typeface="Wingdings" pitchFamily="2" charset="2"/>
              <a:buChar char="v"/>
            </a:pPr>
            <a:r>
              <a:rPr lang="en-US" sz="1800" dirty="0" smtClean="0">
                <a:latin typeface="Arial" charset="0"/>
                <a:cs typeface="Arial" charset="0"/>
              </a:rPr>
              <a:t>To discuss how to avoid plagiarism</a:t>
            </a:r>
          </a:p>
          <a:p>
            <a:pPr eaLnBrk="1" hangingPunct="1">
              <a:lnSpc>
                <a:spcPct val="150000"/>
              </a:lnSpc>
              <a:buFont typeface="Wingdings" pitchFamily="2" charset="2"/>
              <a:buChar char="v"/>
            </a:pPr>
            <a:r>
              <a:rPr lang="en-US" sz="1800" dirty="0" smtClean="0">
                <a:latin typeface="Arial" charset="0"/>
                <a:cs typeface="Arial" charset="0"/>
              </a:rPr>
              <a:t>To introduce to methods of citations</a:t>
            </a:r>
          </a:p>
        </p:txBody>
      </p:sp>
      <p:sp>
        <p:nvSpPr>
          <p:cNvPr id="4" name="Slide Number Placeholder 3"/>
          <p:cNvSpPr>
            <a:spLocks noGrp="1"/>
          </p:cNvSpPr>
          <p:nvPr>
            <p:ph type="sldNum" sz="quarter" idx="12"/>
          </p:nvPr>
        </p:nvSpPr>
        <p:spPr/>
        <p:txBody>
          <a:bodyPr/>
          <a:lstStyle/>
          <a:p>
            <a:pPr>
              <a:defRPr/>
            </a:pPr>
            <a:fld id="{12FBB7AC-8B54-44C5-A6D0-FD28AAC141B9}" type="slidenum">
              <a:rPr lang="en-US" smtClean="0"/>
              <a:pPr>
                <a:defRPr/>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ctrTitle"/>
          </p:nvPr>
        </p:nvSpPr>
        <p:spPr>
          <a:xfrm>
            <a:off x="1431925" y="360363"/>
            <a:ext cx="7407275" cy="1471612"/>
          </a:xfrm>
        </p:spPr>
        <p:txBody>
          <a:bodyPr/>
          <a:lstStyle/>
          <a:p>
            <a:pPr eaLnBrk="1" hangingPunct="1"/>
            <a:r>
              <a:rPr lang="en-US" dirty="0" smtClean="0">
                <a:latin typeface="Arial" charset="0"/>
                <a:cs typeface="Arial" charset="0"/>
              </a:rPr>
              <a:t>Defining Plagiarism  </a:t>
            </a:r>
          </a:p>
        </p:txBody>
      </p:sp>
      <p:sp>
        <p:nvSpPr>
          <p:cNvPr id="10243" name="Subtitle 2"/>
          <p:cNvSpPr>
            <a:spLocks noGrp="1"/>
          </p:cNvSpPr>
          <p:nvPr>
            <p:ph type="subTitle" idx="1"/>
          </p:nvPr>
        </p:nvSpPr>
        <p:spPr>
          <a:xfrm>
            <a:off x="1431925" y="1849438"/>
            <a:ext cx="7407275" cy="1752600"/>
          </a:xfrm>
        </p:spPr>
        <p:txBody>
          <a:bodyPr/>
          <a:lstStyle/>
          <a:p>
            <a:pPr eaLnBrk="1" fontAlgn="auto" hangingPunct="1">
              <a:spcAft>
                <a:spcPts val="0"/>
              </a:spcAft>
              <a:buFont typeface="Wingdings 2"/>
              <a:buNone/>
              <a:defRPr/>
            </a:pPr>
            <a:endParaRPr lang="en-US" smtClean="0"/>
          </a:p>
          <a:p>
            <a:pPr eaLnBrk="1" fontAlgn="auto" hangingPunct="1">
              <a:spcAft>
                <a:spcPts val="0"/>
              </a:spcAft>
              <a:buFont typeface="Wingdings 2"/>
              <a:buNone/>
              <a:defRPr/>
            </a:pPr>
            <a:endParaRPr lang="en-US" smtClean="0"/>
          </a:p>
        </p:txBody>
      </p:sp>
      <p:sp>
        <p:nvSpPr>
          <p:cNvPr id="4" name="Content Placeholder 1"/>
          <p:cNvSpPr txBox="1">
            <a:spLocks/>
          </p:cNvSpPr>
          <p:nvPr/>
        </p:nvSpPr>
        <p:spPr>
          <a:xfrm>
            <a:off x="1219200" y="2209800"/>
            <a:ext cx="7543800" cy="3657600"/>
          </a:xfrm>
          <a:prstGeom prst="rect">
            <a:avLst/>
          </a:prstGeom>
        </p:spPr>
        <p:txBody>
          <a:bodyPr tIns="0">
            <a:normAutofit/>
          </a:bodyPr>
          <a:lstStyle/>
          <a:p>
            <a:pPr marL="27432" fontAlgn="auto">
              <a:spcBef>
                <a:spcPts val="600"/>
              </a:spcBef>
              <a:spcAft>
                <a:spcPts val="0"/>
              </a:spcAft>
              <a:buClr>
                <a:schemeClr val="accent1"/>
              </a:buClr>
              <a:buSzPct val="80000"/>
              <a:buFont typeface="Wingdings" pitchFamily="2" charset="2"/>
              <a:buChar char="v"/>
              <a:defRPr/>
            </a:pPr>
            <a:r>
              <a:rPr lang="en-US" dirty="0">
                <a:solidFill>
                  <a:schemeClr val="tx2">
                    <a:shade val="30000"/>
                    <a:satMod val="150000"/>
                  </a:schemeClr>
                </a:solidFill>
                <a:latin typeface="Arial" pitchFamily="34" charset="0"/>
                <a:cs typeface="Arial" pitchFamily="34" charset="0"/>
              </a:rPr>
              <a:t>The Oxford English Dictionary defines plagiarism as:</a:t>
            </a:r>
          </a:p>
          <a:p>
            <a:pPr marL="27432" fontAlgn="auto">
              <a:spcBef>
                <a:spcPts val="600"/>
              </a:spcBef>
              <a:spcAft>
                <a:spcPts val="0"/>
              </a:spcAft>
              <a:buClr>
                <a:schemeClr val="accent1"/>
              </a:buClr>
              <a:buSzPct val="80000"/>
              <a:buFont typeface="Wingdings 3" pitchFamily="18" charset="2"/>
              <a:buNone/>
              <a:defRPr/>
            </a:pPr>
            <a:endParaRPr lang="en-US" dirty="0">
              <a:solidFill>
                <a:schemeClr val="tx2">
                  <a:shade val="30000"/>
                  <a:satMod val="150000"/>
                </a:schemeClr>
              </a:solidFill>
              <a:latin typeface="Arial" pitchFamily="34" charset="0"/>
              <a:cs typeface="Arial" pitchFamily="34" charset="0"/>
            </a:endParaRPr>
          </a:p>
          <a:p>
            <a:pPr marL="27432" algn="just" fontAlgn="auto">
              <a:spcBef>
                <a:spcPts val="600"/>
              </a:spcBef>
              <a:spcAft>
                <a:spcPts val="0"/>
              </a:spcAft>
              <a:buClr>
                <a:schemeClr val="accent1"/>
              </a:buClr>
              <a:buSzPct val="80000"/>
              <a:buFont typeface="Wingdings 3" pitchFamily="18" charset="2"/>
              <a:buNone/>
              <a:defRPr/>
            </a:pPr>
            <a:r>
              <a:rPr lang="en-US" i="1" dirty="0">
                <a:solidFill>
                  <a:schemeClr val="tx2">
                    <a:shade val="30000"/>
                    <a:satMod val="150000"/>
                  </a:schemeClr>
                </a:solidFill>
                <a:latin typeface="Arial" pitchFamily="34" charset="0"/>
                <a:cs typeface="Arial" pitchFamily="34" charset="0"/>
              </a:rPr>
              <a:t>The wrongful appropriation, or purloining, and publication as one's own, of the ideas, or the expression of the ideas (literary, artistic, musical, mechanical) of another.</a:t>
            </a:r>
          </a:p>
          <a:p>
            <a:pPr marL="27432" fontAlgn="auto">
              <a:spcBef>
                <a:spcPts val="600"/>
              </a:spcBef>
              <a:spcAft>
                <a:spcPts val="0"/>
              </a:spcAft>
              <a:buClr>
                <a:schemeClr val="accent1"/>
              </a:buClr>
              <a:buSzPct val="80000"/>
              <a:buFont typeface="Wingdings 2"/>
              <a:buNone/>
              <a:defRPr/>
            </a:pPr>
            <a:endParaRPr lang="en-US" dirty="0">
              <a:solidFill>
                <a:schemeClr val="tx2">
                  <a:shade val="30000"/>
                  <a:satMod val="150000"/>
                </a:schemeClr>
              </a:solidFill>
              <a:latin typeface="Arial" pitchFamily="34" charset="0"/>
              <a:cs typeface="Arial" pitchFamily="34" charset="0"/>
            </a:endParaRPr>
          </a:p>
          <a:p>
            <a:pPr marL="27432" fontAlgn="auto">
              <a:spcBef>
                <a:spcPts val="600"/>
              </a:spcBef>
              <a:spcAft>
                <a:spcPts val="0"/>
              </a:spcAft>
              <a:buClr>
                <a:schemeClr val="accent1"/>
              </a:buClr>
              <a:buSzPct val="80000"/>
              <a:buFont typeface="Wingdings" pitchFamily="2" charset="2"/>
              <a:buChar char="v"/>
              <a:defRPr/>
            </a:pPr>
            <a:r>
              <a:rPr lang="en-US" dirty="0">
                <a:solidFill>
                  <a:schemeClr val="tx2">
                    <a:shade val="30000"/>
                    <a:satMod val="150000"/>
                  </a:schemeClr>
                </a:solidFill>
                <a:latin typeface="Arial" pitchFamily="34" charset="0"/>
                <a:cs typeface="Arial" pitchFamily="34" charset="0"/>
              </a:rPr>
              <a:t>The American definition from Webster's 3rd Int'l adds: </a:t>
            </a:r>
          </a:p>
          <a:p>
            <a:pPr marL="27432" algn="ctr" fontAlgn="auto">
              <a:spcBef>
                <a:spcPts val="600"/>
              </a:spcBef>
              <a:spcAft>
                <a:spcPts val="0"/>
              </a:spcAft>
              <a:buClr>
                <a:schemeClr val="accent1"/>
              </a:buClr>
              <a:buSzPct val="80000"/>
              <a:buFont typeface="Wingdings 3" pitchFamily="18" charset="2"/>
              <a:buNone/>
              <a:defRPr/>
            </a:pPr>
            <a:endParaRPr lang="en-US" dirty="0">
              <a:solidFill>
                <a:schemeClr val="tx2">
                  <a:shade val="30000"/>
                  <a:satMod val="150000"/>
                </a:schemeClr>
              </a:solidFill>
              <a:latin typeface="Arial" pitchFamily="34" charset="0"/>
              <a:cs typeface="Arial" pitchFamily="34" charset="0"/>
            </a:endParaRPr>
          </a:p>
          <a:p>
            <a:pPr marL="27432" algn="just" fontAlgn="auto">
              <a:spcBef>
                <a:spcPts val="600"/>
              </a:spcBef>
              <a:spcAft>
                <a:spcPts val="0"/>
              </a:spcAft>
              <a:buClr>
                <a:schemeClr val="accent1"/>
              </a:buClr>
              <a:buSzPct val="80000"/>
              <a:buFont typeface="Wingdings 3" pitchFamily="18" charset="2"/>
              <a:buNone/>
              <a:defRPr/>
            </a:pPr>
            <a:r>
              <a:rPr lang="en-US" i="1" dirty="0">
                <a:solidFill>
                  <a:schemeClr val="tx2">
                    <a:shade val="30000"/>
                    <a:satMod val="150000"/>
                  </a:schemeClr>
                </a:solidFill>
                <a:latin typeface="Arial" pitchFamily="34" charset="0"/>
                <a:cs typeface="Arial" pitchFamily="34" charset="0"/>
              </a:rPr>
              <a:t>to commit literary theft: to present as new and original an idea or product derived from an existing source. </a:t>
            </a:r>
          </a:p>
        </p:txBody>
      </p:sp>
      <p:sp>
        <p:nvSpPr>
          <p:cNvPr id="5" name="Slide Number Placeholder 4"/>
          <p:cNvSpPr>
            <a:spLocks noGrp="1"/>
          </p:cNvSpPr>
          <p:nvPr>
            <p:ph type="sldNum" sz="quarter" idx="12"/>
          </p:nvPr>
        </p:nvSpPr>
        <p:spPr/>
        <p:txBody>
          <a:bodyPr/>
          <a:lstStyle/>
          <a:p>
            <a:pPr>
              <a:defRPr/>
            </a:pPr>
            <a:fld id="{4DC7142D-A0D9-4081-BBF6-6243030FB2BE}" type="slidenum">
              <a:rPr lang="en-US" smtClean="0"/>
              <a:pPr>
                <a:defRPr/>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600" y="0"/>
            <a:ext cx="8229600" cy="914400"/>
          </a:xfrm>
        </p:spPr>
        <p:txBody>
          <a:bodyPr>
            <a:normAutofit fontScale="90000"/>
          </a:bodyPr>
          <a:lstStyle/>
          <a:p>
            <a:pPr algn="ctr" eaLnBrk="1" fontAlgn="auto" hangingPunct="1">
              <a:spcAft>
                <a:spcPts val="0"/>
              </a:spcAft>
              <a:defRPr/>
            </a:pPr>
            <a:r>
              <a:rPr lang="en-US" dirty="0" smtClean="0">
                <a:solidFill>
                  <a:schemeClr val="accent1">
                    <a:lumMod val="75000"/>
                  </a:schemeClr>
                </a:solidFill>
              </a:rPr>
              <a:t/>
            </a:r>
            <a:br>
              <a:rPr lang="en-US" dirty="0" smtClean="0">
                <a:solidFill>
                  <a:schemeClr val="accent1">
                    <a:lumMod val="75000"/>
                  </a:schemeClr>
                </a:solidFill>
              </a:rPr>
            </a:br>
            <a:endParaRPr lang="en-US" dirty="0">
              <a:solidFill>
                <a:schemeClr val="accent1">
                  <a:lumMod val="75000"/>
                </a:schemeClr>
              </a:solidFill>
            </a:endParaRPr>
          </a:p>
        </p:txBody>
      </p:sp>
      <p:sp>
        <p:nvSpPr>
          <p:cNvPr id="2" name="Content Placeholder 1"/>
          <p:cNvSpPr>
            <a:spLocks noGrp="1"/>
          </p:cNvSpPr>
          <p:nvPr>
            <p:ph idx="1"/>
          </p:nvPr>
        </p:nvSpPr>
        <p:spPr>
          <a:xfrm>
            <a:off x="1143000" y="533400"/>
            <a:ext cx="7543800" cy="5943600"/>
          </a:xfrm>
        </p:spPr>
        <p:txBody>
          <a:bodyPr>
            <a:noAutofit/>
          </a:bodyPr>
          <a:lstStyle/>
          <a:p>
            <a:pPr marL="365760" indent="-256032" eaLnBrk="1" fontAlgn="auto" hangingPunct="1">
              <a:lnSpc>
                <a:spcPct val="150000"/>
              </a:lnSpc>
              <a:spcAft>
                <a:spcPts val="0"/>
              </a:spcAft>
              <a:buFont typeface="Wingdings" pitchFamily="2" charset="2"/>
              <a:buChar char="v"/>
              <a:defRPr/>
            </a:pPr>
            <a:r>
              <a:rPr lang="en-US" sz="1800" dirty="0" smtClean="0"/>
              <a:t>The WPA Council (Council of Writing Program Administrators) defines plagiarism as:</a:t>
            </a:r>
          </a:p>
          <a:p>
            <a:pPr marL="365760" indent="-256032" algn="just" eaLnBrk="1" fontAlgn="auto" hangingPunct="1">
              <a:lnSpc>
                <a:spcPct val="150000"/>
              </a:lnSpc>
              <a:spcAft>
                <a:spcPts val="0"/>
              </a:spcAft>
              <a:buFont typeface="Wingdings 3"/>
              <a:buNone/>
              <a:defRPr/>
            </a:pPr>
            <a:r>
              <a:rPr lang="en-US" sz="1800" i="1" dirty="0" smtClean="0"/>
              <a:t>	In an instructional setting, plagiarism occurs when a writer deliberately uses someone else’s language, ideas or other original (not common-knowledge) material without acknowledging its source.</a:t>
            </a:r>
          </a:p>
          <a:p>
            <a:pPr marL="365760" indent="-256032" algn="just" eaLnBrk="1" fontAlgn="auto" hangingPunct="1">
              <a:lnSpc>
                <a:spcPct val="150000"/>
              </a:lnSpc>
              <a:spcAft>
                <a:spcPts val="0"/>
              </a:spcAft>
              <a:buFont typeface="Wingdings 3"/>
              <a:buNone/>
              <a:defRPr/>
            </a:pPr>
            <a:r>
              <a:rPr lang="en-US" sz="1800" i="1" dirty="0" smtClean="0"/>
              <a:t>	This definition applies to </a:t>
            </a:r>
            <a:r>
              <a:rPr lang="en-US" sz="1800" i="1" dirty="0" smtClean="0">
                <a:solidFill>
                  <a:schemeClr val="accent4"/>
                </a:solidFill>
              </a:rPr>
              <a:t>texts </a:t>
            </a:r>
            <a:r>
              <a:rPr lang="en-US" sz="1800" i="1" dirty="0" smtClean="0"/>
              <a:t>published in </a:t>
            </a:r>
            <a:r>
              <a:rPr lang="en-US" sz="1800" i="1" dirty="0" smtClean="0">
                <a:solidFill>
                  <a:schemeClr val="accent4"/>
                </a:solidFill>
              </a:rPr>
              <a:t>print</a:t>
            </a:r>
            <a:r>
              <a:rPr lang="en-US" sz="1800" i="1" dirty="0" smtClean="0"/>
              <a:t> or </a:t>
            </a:r>
            <a:r>
              <a:rPr lang="en-US" sz="1800" i="1" dirty="0" smtClean="0">
                <a:solidFill>
                  <a:schemeClr val="accent4"/>
                </a:solidFill>
              </a:rPr>
              <a:t>on-line</a:t>
            </a:r>
            <a:r>
              <a:rPr lang="en-US" sz="1800" i="1" dirty="0" smtClean="0"/>
              <a:t>, to </a:t>
            </a:r>
            <a:r>
              <a:rPr lang="en-US" sz="1800" i="1" dirty="0" smtClean="0">
                <a:solidFill>
                  <a:schemeClr val="accent4"/>
                </a:solidFill>
              </a:rPr>
              <a:t>manuscripts</a:t>
            </a:r>
            <a:r>
              <a:rPr lang="en-US" sz="1800" i="1" dirty="0" smtClean="0"/>
              <a:t> and to the </a:t>
            </a:r>
            <a:r>
              <a:rPr lang="en-US" sz="1800" i="1" dirty="0" smtClean="0">
                <a:solidFill>
                  <a:schemeClr val="accent4"/>
                </a:solidFill>
              </a:rPr>
              <a:t>work of other student writers</a:t>
            </a:r>
            <a:r>
              <a:rPr lang="en-US" sz="1800" i="1" dirty="0" smtClean="0"/>
              <a:t>.</a:t>
            </a:r>
          </a:p>
          <a:p>
            <a:pPr marL="365760" indent="-256032" algn="ctr" eaLnBrk="1" fontAlgn="auto" hangingPunct="1">
              <a:lnSpc>
                <a:spcPct val="150000"/>
              </a:lnSpc>
              <a:spcAft>
                <a:spcPts val="0"/>
              </a:spcAft>
              <a:buFont typeface="Wingdings 3"/>
              <a:buNone/>
              <a:defRPr/>
            </a:pPr>
            <a:endParaRPr lang="en-US" sz="1800" i="1" dirty="0" smtClean="0"/>
          </a:p>
          <a:p>
            <a:pPr marL="365760" indent="-256032" eaLnBrk="1" fontAlgn="auto" hangingPunct="1">
              <a:lnSpc>
                <a:spcPct val="150000"/>
              </a:lnSpc>
              <a:spcAft>
                <a:spcPts val="0"/>
              </a:spcAft>
              <a:buFont typeface="Wingdings" pitchFamily="2" charset="2"/>
              <a:buChar char="v"/>
              <a:defRPr/>
            </a:pPr>
            <a:r>
              <a:rPr lang="en-US" sz="1800" dirty="0" smtClean="0"/>
              <a:t>In the Concise Oxford Dictionary, plagiarism is defined as</a:t>
            </a:r>
          </a:p>
          <a:p>
            <a:pPr marL="365760" indent="-256032" algn="ctr" eaLnBrk="1" fontAlgn="auto" hangingPunct="1">
              <a:lnSpc>
                <a:spcPct val="150000"/>
              </a:lnSpc>
              <a:spcAft>
                <a:spcPts val="0"/>
              </a:spcAft>
              <a:buFont typeface="Wingdings 3"/>
              <a:buNone/>
              <a:defRPr/>
            </a:pPr>
            <a:r>
              <a:rPr lang="en-US" sz="1800" i="1" dirty="0" smtClean="0"/>
              <a:t>Taking and using the thoughts, writings and inventions of another person as one’s own  </a:t>
            </a:r>
          </a:p>
        </p:txBody>
      </p:sp>
      <p:sp>
        <p:nvSpPr>
          <p:cNvPr id="4" name="Slide Number Placeholder 3"/>
          <p:cNvSpPr>
            <a:spLocks noGrp="1"/>
          </p:cNvSpPr>
          <p:nvPr>
            <p:ph type="sldNum" sz="quarter" idx="12"/>
          </p:nvPr>
        </p:nvSpPr>
        <p:spPr/>
        <p:txBody>
          <a:bodyPr/>
          <a:lstStyle/>
          <a:p>
            <a:pPr>
              <a:defRPr/>
            </a:pPr>
            <a:fld id="{12FBB7AC-8B54-44C5-A6D0-FD28AAC141B9}" type="slidenum">
              <a:rPr lang="en-US" smtClean="0"/>
              <a:pPr>
                <a:defRPr/>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ctrTitle"/>
          </p:nvPr>
        </p:nvSpPr>
        <p:spPr>
          <a:xfrm>
            <a:off x="1431925" y="360363"/>
            <a:ext cx="7407275" cy="1471612"/>
          </a:xfrm>
        </p:spPr>
        <p:txBody>
          <a:bodyPr/>
          <a:lstStyle/>
          <a:p>
            <a:pPr eaLnBrk="1" hangingPunct="1"/>
            <a:r>
              <a:rPr lang="en-US" smtClean="0">
                <a:latin typeface="Arial" charset="0"/>
                <a:cs typeface="Arial" charset="0"/>
              </a:rPr>
              <a:t>What Constitutes Plagiarism?</a:t>
            </a:r>
          </a:p>
        </p:txBody>
      </p:sp>
      <p:sp>
        <p:nvSpPr>
          <p:cNvPr id="13315" name="Subtitle 2"/>
          <p:cNvSpPr>
            <a:spLocks noGrp="1"/>
          </p:cNvSpPr>
          <p:nvPr>
            <p:ph type="subTitle" idx="1"/>
          </p:nvPr>
        </p:nvSpPr>
        <p:spPr>
          <a:xfrm>
            <a:off x="1447800" y="2057400"/>
            <a:ext cx="7407275" cy="1752600"/>
          </a:xfrm>
        </p:spPr>
        <p:txBody>
          <a:bodyPr/>
          <a:lstStyle/>
          <a:p>
            <a:pPr eaLnBrk="1" fontAlgn="auto" hangingPunct="1">
              <a:spcAft>
                <a:spcPts val="0"/>
              </a:spcAft>
              <a:buFont typeface="Wingdings 2"/>
              <a:buNone/>
              <a:defRPr/>
            </a:pPr>
            <a:r>
              <a:rPr lang="en-US" dirty="0" smtClean="0"/>
              <a:t>Examples and Explanations</a:t>
            </a:r>
          </a:p>
        </p:txBody>
      </p:sp>
      <p:sp>
        <p:nvSpPr>
          <p:cNvPr id="4" name="Slide Number Placeholder 3"/>
          <p:cNvSpPr>
            <a:spLocks noGrp="1"/>
          </p:cNvSpPr>
          <p:nvPr>
            <p:ph type="sldNum" sz="quarter" idx="12"/>
          </p:nvPr>
        </p:nvSpPr>
        <p:spPr/>
        <p:txBody>
          <a:bodyPr/>
          <a:lstStyle/>
          <a:p>
            <a:pPr>
              <a:defRPr/>
            </a:pPr>
            <a:fld id="{4DC7142D-A0D9-4081-BBF6-6243030FB2BE}" type="slidenum">
              <a:rPr lang="en-US" smtClean="0"/>
              <a:pPr>
                <a:defRPr/>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2"/>
          <p:cNvSpPr>
            <a:spLocks noGrp="1"/>
          </p:cNvSpPr>
          <p:nvPr>
            <p:ph type="title"/>
          </p:nvPr>
        </p:nvSpPr>
        <p:spPr>
          <a:xfrm>
            <a:off x="1143000" y="533400"/>
            <a:ext cx="7497763" cy="1143000"/>
          </a:xfrm>
        </p:spPr>
        <p:txBody>
          <a:bodyPr/>
          <a:lstStyle/>
          <a:p>
            <a:pPr algn="ctr" eaLnBrk="1" hangingPunct="1"/>
            <a:r>
              <a:rPr lang="en-US" smtClean="0">
                <a:latin typeface="Arial" charset="0"/>
                <a:cs typeface="Arial" charset="0"/>
              </a:rPr>
              <a:t>The Plagiarist as a Thief!!!</a:t>
            </a:r>
            <a:br>
              <a:rPr lang="en-US" smtClean="0">
                <a:latin typeface="Arial" charset="0"/>
                <a:cs typeface="Arial" charset="0"/>
              </a:rPr>
            </a:br>
            <a:endParaRPr lang="en-US" smtClean="0">
              <a:latin typeface="Arial" charset="0"/>
              <a:cs typeface="Arial" charset="0"/>
            </a:endParaRPr>
          </a:p>
        </p:txBody>
      </p:sp>
      <p:sp>
        <p:nvSpPr>
          <p:cNvPr id="13315" name="Content Placeholder 1"/>
          <p:cNvSpPr>
            <a:spLocks noGrp="1"/>
          </p:cNvSpPr>
          <p:nvPr>
            <p:ph idx="1"/>
          </p:nvPr>
        </p:nvSpPr>
        <p:spPr>
          <a:xfrm>
            <a:off x="1066800" y="1447800"/>
            <a:ext cx="7867650" cy="4800600"/>
          </a:xfrm>
        </p:spPr>
        <p:txBody>
          <a:bodyPr/>
          <a:lstStyle/>
          <a:p>
            <a:pPr eaLnBrk="1" hangingPunct="1">
              <a:lnSpc>
                <a:spcPct val="150000"/>
              </a:lnSpc>
            </a:pPr>
            <a:endParaRPr lang="en-US" sz="1800" i="1" smtClean="0">
              <a:latin typeface="Arial" charset="0"/>
              <a:cs typeface="Arial" charset="0"/>
            </a:endParaRPr>
          </a:p>
          <a:p>
            <a:pPr eaLnBrk="1" hangingPunct="1">
              <a:lnSpc>
                <a:spcPct val="150000"/>
              </a:lnSpc>
            </a:pPr>
            <a:endParaRPr lang="en-US" sz="1800" i="1" smtClean="0">
              <a:latin typeface="Arial" charset="0"/>
              <a:cs typeface="Arial" charset="0"/>
            </a:endParaRPr>
          </a:p>
          <a:p>
            <a:pPr eaLnBrk="1" hangingPunct="1">
              <a:lnSpc>
                <a:spcPct val="150000"/>
              </a:lnSpc>
            </a:pPr>
            <a:r>
              <a:rPr lang="en-US" sz="1800" i="1" smtClean="0">
                <a:latin typeface="Arial" charset="0"/>
                <a:cs typeface="Arial" charset="0"/>
              </a:rPr>
              <a:t>Chambers Dictionary</a:t>
            </a:r>
            <a:r>
              <a:rPr lang="en-US" sz="1800" smtClean="0">
                <a:latin typeface="Arial" charset="0"/>
                <a:cs typeface="Arial" charset="0"/>
              </a:rPr>
              <a:t> defines a plagiarist as a kind of thief- “</a:t>
            </a:r>
            <a:r>
              <a:rPr lang="en-US" sz="1800" i="1" smtClean="0">
                <a:latin typeface="Arial" charset="0"/>
                <a:cs typeface="Arial" charset="0"/>
              </a:rPr>
              <a:t>one who steals the thoughts or writings of others and gives them out as his own.”</a:t>
            </a:r>
            <a:endParaRPr lang="en-US" sz="1200" smtClean="0">
              <a:latin typeface="Arial" charset="0"/>
              <a:cs typeface="Arial" charset="0"/>
            </a:endParaRPr>
          </a:p>
        </p:txBody>
      </p:sp>
      <p:sp>
        <p:nvSpPr>
          <p:cNvPr id="4" name="Slide Number Placeholder 3"/>
          <p:cNvSpPr>
            <a:spLocks noGrp="1"/>
          </p:cNvSpPr>
          <p:nvPr>
            <p:ph type="sldNum" sz="quarter" idx="12"/>
          </p:nvPr>
        </p:nvSpPr>
        <p:spPr/>
        <p:txBody>
          <a:bodyPr/>
          <a:lstStyle/>
          <a:p>
            <a:pPr>
              <a:defRPr/>
            </a:pPr>
            <a:fld id="{12FBB7AC-8B54-44C5-A6D0-FD28AAC141B9}" type="slidenum">
              <a:rPr lang="en-US" smtClean="0"/>
              <a:pPr>
                <a:defRPr/>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2"/>
          <p:cNvSpPr>
            <a:spLocks noGrp="1"/>
          </p:cNvSpPr>
          <p:nvPr>
            <p:ph type="title"/>
          </p:nvPr>
        </p:nvSpPr>
        <p:spPr/>
        <p:txBody>
          <a:bodyPr/>
          <a:lstStyle/>
          <a:p>
            <a:pPr algn="ctr" eaLnBrk="1" hangingPunct="1"/>
            <a:r>
              <a:rPr lang="en-US" smtClean="0">
                <a:latin typeface="Arial" charset="0"/>
                <a:cs typeface="Arial" charset="0"/>
              </a:rPr>
              <a:t>What is Stolen??</a:t>
            </a:r>
          </a:p>
        </p:txBody>
      </p:sp>
      <p:sp>
        <p:nvSpPr>
          <p:cNvPr id="2" name="Content Placeholder 1"/>
          <p:cNvSpPr>
            <a:spLocks noGrp="1"/>
          </p:cNvSpPr>
          <p:nvPr>
            <p:ph idx="1"/>
          </p:nvPr>
        </p:nvSpPr>
        <p:spPr>
          <a:xfrm>
            <a:off x="1066800" y="1295400"/>
            <a:ext cx="7848600" cy="5181600"/>
          </a:xfrm>
        </p:spPr>
        <p:txBody>
          <a:bodyPr>
            <a:normAutofit lnSpcReduction="10000"/>
          </a:bodyPr>
          <a:lstStyle/>
          <a:p>
            <a:pPr marL="365760" indent="-256032" eaLnBrk="1" fontAlgn="auto" hangingPunct="1">
              <a:lnSpc>
                <a:spcPct val="150000"/>
              </a:lnSpc>
              <a:spcAft>
                <a:spcPts val="0"/>
              </a:spcAft>
              <a:buFont typeface="Wingdings 3"/>
              <a:buChar char=""/>
              <a:defRPr/>
            </a:pPr>
            <a:r>
              <a:rPr lang="en-US" sz="1800" dirty="0" smtClean="0"/>
              <a:t>words? </a:t>
            </a:r>
          </a:p>
          <a:p>
            <a:pPr marL="365760" indent="-256032" eaLnBrk="1" fontAlgn="auto" hangingPunct="1">
              <a:lnSpc>
                <a:spcPct val="150000"/>
              </a:lnSpc>
              <a:spcAft>
                <a:spcPts val="0"/>
              </a:spcAft>
              <a:buFont typeface="Wingdings 3"/>
              <a:buChar char=""/>
              <a:defRPr/>
            </a:pPr>
            <a:r>
              <a:rPr lang="en-US" sz="1800" dirty="0" smtClean="0"/>
              <a:t>ideas? </a:t>
            </a:r>
          </a:p>
          <a:p>
            <a:pPr marL="365760" indent="-256032" eaLnBrk="1" fontAlgn="auto" hangingPunct="1">
              <a:lnSpc>
                <a:spcPct val="150000"/>
              </a:lnSpc>
              <a:spcAft>
                <a:spcPts val="0"/>
              </a:spcAft>
              <a:buFont typeface="Wingdings 3"/>
              <a:buChar char=""/>
              <a:defRPr/>
            </a:pPr>
            <a:r>
              <a:rPr lang="en-US" sz="1800" dirty="0" smtClean="0"/>
              <a:t>style? </a:t>
            </a:r>
          </a:p>
          <a:p>
            <a:pPr marL="365760" indent="-256032" eaLnBrk="1" fontAlgn="auto" hangingPunct="1">
              <a:lnSpc>
                <a:spcPct val="150000"/>
              </a:lnSpc>
              <a:spcAft>
                <a:spcPts val="0"/>
              </a:spcAft>
              <a:buFont typeface="Wingdings 3"/>
              <a:buChar char=""/>
              <a:defRPr/>
            </a:pPr>
            <a:r>
              <a:rPr lang="en-US" sz="1800" dirty="0" smtClean="0"/>
              <a:t>form? </a:t>
            </a:r>
          </a:p>
          <a:p>
            <a:pPr marL="365760" indent="-256032" eaLnBrk="1" fontAlgn="auto" hangingPunct="1">
              <a:lnSpc>
                <a:spcPct val="150000"/>
              </a:lnSpc>
              <a:spcAft>
                <a:spcPts val="0"/>
              </a:spcAft>
              <a:buFont typeface="Wingdings 3"/>
              <a:buChar char=""/>
              <a:defRPr/>
            </a:pPr>
            <a:r>
              <a:rPr lang="en-US" sz="1800" dirty="0" smtClean="0"/>
              <a:t>look and feel? </a:t>
            </a:r>
          </a:p>
          <a:p>
            <a:pPr marL="365760" indent="-256032" eaLnBrk="1" fontAlgn="auto" hangingPunct="1">
              <a:lnSpc>
                <a:spcPct val="150000"/>
              </a:lnSpc>
              <a:spcAft>
                <a:spcPts val="0"/>
              </a:spcAft>
              <a:buFont typeface="Wingdings 3"/>
              <a:buChar char=""/>
              <a:defRPr/>
            </a:pPr>
            <a:r>
              <a:rPr lang="en-US" sz="1800" dirty="0" smtClean="0"/>
              <a:t>hard work? </a:t>
            </a:r>
          </a:p>
          <a:p>
            <a:pPr marL="365760" indent="-256032" eaLnBrk="1" fontAlgn="auto" hangingPunct="1">
              <a:lnSpc>
                <a:spcPct val="150000"/>
              </a:lnSpc>
              <a:spcAft>
                <a:spcPts val="0"/>
              </a:spcAft>
              <a:buFont typeface="Wingdings 3"/>
              <a:buChar char=""/>
              <a:defRPr/>
            </a:pPr>
            <a:r>
              <a:rPr lang="en-US" sz="1800" dirty="0" smtClean="0"/>
              <a:t>originality? </a:t>
            </a:r>
          </a:p>
          <a:p>
            <a:pPr marL="365760" indent="-256032" eaLnBrk="1" fontAlgn="auto" hangingPunct="1">
              <a:lnSpc>
                <a:spcPct val="150000"/>
              </a:lnSpc>
              <a:spcAft>
                <a:spcPts val="0"/>
              </a:spcAft>
              <a:buFont typeface="Wingdings 3"/>
              <a:buChar char=""/>
              <a:defRPr/>
            </a:pPr>
            <a:r>
              <a:rPr lang="en-US" sz="1800" dirty="0" smtClean="0"/>
              <a:t>identity? </a:t>
            </a:r>
          </a:p>
          <a:p>
            <a:pPr marL="365760" indent="-256032" eaLnBrk="1" fontAlgn="auto" hangingPunct="1">
              <a:lnSpc>
                <a:spcPct val="150000"/>
              </a:lnSpc>
              <a:spcAft>
                <a:spcPts val="0"/>
              </a:spcAft>
              <a:buFont typeface="Wingdings 3"/>
              <a:buChar char=""/>
              <a:defRPr/>
            </a:pPr>
            <a:r>
              <a:rPr lang="en-US" sz="1800" dirty="0" smtClean="0"/>
              <a:t>credit? </a:t>
            </a:r>
          </a:p>
          <a:p>
            <a:pPr marL="365760" indent="-256032" eaLnBrk="1" fontAlgn="auto" hangingPunct="1">
              <a:lnSpc>
                <a:spcPct val="150000"/>
              </a:lnSpc>
              <a:spcAft>
                <a:spcPts val="0"/>
              </a:spcAft>
              <a:buFont typeface="Wingdings 3"/>
              <a:buChar char=""/>
              <a:defRPr/>
            </a:pPr>
            <a:r>
              <a:rPr lang="en-US" sz="1800" dirty="0" smtClean="0"/>
              <a:t>right? </a:t>
            </a:r>
          </a:p>
          <a:p>
            <a:pPr marL="365760" indent="-256032" eaLnBrk="1" fontAlgn="auto" hangingPunct="1">
              <a:lnSpc>
                <a:spcPct val="150000"/>
              </a:lnSpc>
              <a:spcAft>
                <a:spcPts val="0"/>
              </a:spcAft>
              <a:buFont typeface="Wingdings 3"/>
              <a:buChar char=""/>
              <a:defRPr/>
            </a:pPr>
            <a:r>
              <a:rPr lang="en-US" sz="1800" dirty="0" smtClean="0"/>
              <a:t>fame?</a:t>
            </a:r>
          </a:p>
          <a:p>
            <a:pPr marL="365760" indent="-256032" eaLnBrk="1" fontAlgn="auto" hangingPunct="1">
              <a:lnSpc>
                <a:spcPct val="150000"/>
              </a:lnSpc>
              <a:spcAft>
                <a:spcPts val="0"/>
              </a:spcAft>
              <a:buFont typeface="Wingdings" pitchFamily="2" charset="2"/>
              <a:buChar char="§"/>
              <a:defRPr/>
            </a:pPr>
            <a:endParaRPr lang="en-US" sz="1800" dirty="0"/>
          </a:p>
        </p:txBody>
      </p:sp>
      <p:sp>
        <p:nvSpPr>
          <p:cNvPr id="4" name="Slide Number Placeholder 3"/>
          <p:cNvSpPr>
            <a:spLocks noGrp="1"/>
          </p:cNvSpPr>
          <p:nvPr>
            <p:ph type="sldNum" sz="quarter" idx="12"/>
          </p:nvPr>
        </p:nvSpPr>
        <p:spPr/>
        <p:txBody>
          <a:bodyPr/>
          <a:lstStyle/>
          <a:p>
            <a:pPr>
              <a:defRPr/>
            </a:pPr>
            <a:fld id="{12FBB7AC-8B54-44C5-A6D0-FD28AAC141B9}" type="slidenum">
              <a:rPr lang="en-US" smtClean="0"/>
              <a:pPr>
                <a:defRPr/>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2"/>
          <p:cNvSpPr>
            <a:spLocks noGrp="1"/>
          </p:cNvSpPr>
          <p:nvPr>
            <p:ph type="title"/>
          </p:nvPr>
        </p:nvSpPr>
        <p:spPr>
          <a:xfrm>
            <a:off x="1143000" y="274638"/>
            <a:ext cx="7791450" cy="1143000"/>
          </a:xfrm>
        </p:spPr>
        <p:txBody>
          <a:bodyPr/>
          <a:lstStyle/>
          <a:p>
            <a:pPr algn="ctr" eaLnBrk="1" hangingPunct="1"/>
            <a:r>
              <a:rPr lang="en-US" smtClean="0">
                <a:latin typeface="Arial" charset="0"/>
                <a:cs typeface="Arial" charset="0"/>
              </a:rPr>
              <a:t>1.Verbatim plagiarism or direct copying</a:t>
            </a:r>
            <a:br>
              <a:rPr lang="en-US" smtClean="0">
                <a:latin typeface="Arial" charset="0"/>
                <a:cs typeface="Arial" charset="0"/>
              </a:rPr>
            </a:br>
            <a:r>
              <a:rPr lang="en-US" smtClean="0">
                <a:latin typeface="Arial" charset="0"/>
                <a:cs typeface="Arial" charset="0"/>
              </a:rPr>
              <a:t>     from a source</a:t>
            </a:r>
          </a:p>
        </p:txBody>
      </p:sp>
      <p:sp>
        <p:nvSpPr>
          <p:cNvPr id="15363" name="Content Placeholder 1"/>
          <p:cNvSpPr>
            <a:spLocks noGrp="1"/>
          </p:cNvSpPr>
          <p:nvPr>
            <p:ph idx="1"/>
          </p:nvPr>
        </p:nvSpPr>
        <p:spPr>
          <a:xfrm>
            <a:off x="1066800" y="1981200"/>
            <a:ext cx="7924800" cy="4648200"/>
          </a:xfrm>
        </p:spPr>
        <p:txBody>
          <a:bodyPr/>
          <a:lstStyle/>
          <a:p>
            <a:pPr eaLnBrk="1" hangingPunct="1">
              <a:lnSpc>
                <a:spcPct val="150000"/>
              </a:lnSpc>
            </a:pPr>
            <a:r>
              <a:rPr lang="en-US" sz="1800" dirty="0" smtClean="0">
                <a:latin typeface="Arial" charset="0"/>
                <a:cs typeface="Arial" charset="0"/>
              </a:rPr>
              <a:t>Use of the original wording of the source without quotation marks and reference</a:t>
            </a:r>
          </a:p>
          <a:p>
            <a:pPr eaLnBrk="1" hangingPunct="1">
              <a:lnSpc>
                <a:spcPct val="150000"/>
              </a:lnSpc>
            </a:pPr>
            <a:r>
              <a:rPr lang="en-US" sz="1800" dirty="0" smtClean="0">
                <a:latin typeface="Arial" charset="0"/>
                <a:cs typeface="Arial" charset="0"/>
              </a:rPr>
              <a:t>Verbatim plagiarism includes</a:t>
            </a:r>
          </a:p>
          <a:p>
            <a:pPr lvl="3" eaLnBrk="1" hangingPunct="1">
              <a:lnSpc>
                <a:spcPct val="150000"/>
              </a:lnSpc>
              <a:buFont typeface="Arial" charset="0"/>
              <a:buChar char="•"/>
            </a:pPr>
            <a:r>
              <a:rPr lang="en-US" sz="1800" b="1" dirty="0" smtClean="0">
                <a:latin typeface="Arial" charset="0"/>
                <a:cs typeface="Arial" charset="0"/>
              </a:rPr>
              <a:t>Whole sale copying</a:t>
            </a:r>
            <a:r>
              <a:rPr lang="en-US" sz="1800" dirty="0" smtClean="0">
                <a:latin typeface="Arial" charset="0"/>
                <a:cs typeface="Arial" charset="0"/>
              </a:rPr>
              <a:t>, i.e., handing in an entire paper copied from a website, a friend or some other source</a:t>
            </a:r>
          </a:p>
          <a:p>
            <a:pPr lvl="3" eaLnBrk="1" hangingPunct="1">
              <a:lnSpc>
                <a:spcPct val="150000"/>
              </a:lnSpc>
              <a:buFont typeface="Arial" charset="0"/>
              <a:buChar char="•"/>
            </a:pPr>
            <a:r>
              <a:rPr lang="en-US" sz="1800" b="1" dirty="0" smtClean="0">
                <a:latin typeface="Arial" charset="0"/>
                <a:cs typeface="Arial" charset="0"/>
              </a:rPr>
              <a:t>Cut and Paste</a:t>
            </a:r>
            <a:r>
              <a:rPr lang="en-US" sz="1800" dirty="0" smtClean="0">
                <a:latin typeface="Arial" charset="0"/>
                <a:cs typeface="Arial" charset="0"/>
              </a:rPr>
              <a:t>, i.e., copying large chunks of text (phrases, sentences or paragraphs) from one or more original sources and inserting it into the assignment</a:t>
            </a:r>
          </a:p>
        </p:txBody>
      </p:sp>
      <p:sp>
        <p:nvSpPr>
          <p:cNvPr id="4" name="Slide Number Placeholder 3"/>
          <p:cNvSpPr>
            <a:spLocks noGrp="1"/>
          </p:cNvSpPr>
          <p:nvPr>
            <p:ph type="sldNum" sz="quarter" idx="12"/>
          </p:nvPr>
        </p:nvSpPr>
        <p:spPr/>
        <p:txBody>
          <a:bodyPr/>
          <a:lstStyle/>
          <a:p>
            <a:pPr>
              <a:defRPr/>
            </a:pPr>
            <a:fld id="{12FBB7AC-8B54-44C5-A6D0-FD28AAC141B9}" type="slidenum">
              <a:rPr lang="en-US" smtClean="0"/>
              <a:pPr>
                <a:defRPr/>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457200" y="5160963"/>
            <a:ext cx="8229600" cy="1143000"/>
          </a:xfrm>
        </p:spPr>
        <p:txBody>
          <a:bodyPr/>
          <a:lstStyle/>
          <a:p>
            <a:pPr eaLnBrk="1" hangingPunct="1"/>
            <a:r>
              <a:rPr lang="en-US" sz="2000" smtClean="0">
                <a:latin typeface="Cambria" pitchFamily="18" charset="0"/>
                <a:cs typeface="Arial" charset="0"/>
              </a:rPr>
              <a:t>Source: Davidson, Robert. </a:t>
            </a:r>
            <a:r>
              <a:rPr lang="en-US" sz="2000" i="1" smtClean="0">
                <a:latin typeface="Cambria" pitchFamily="18" charset="0"/>
                <a:cs typeface="Arial" charset="0"/>
              </a:rPr>
              <a:t>Genesis 1-11</a:t>
            </a:r>
            <a:r>
              <a:rPr lang="en-US" sz="2000" smtClean="0">
                <a:latin typeface="Cambria" pitchFamily="18" charset="0"/>
                <a:cs typeface="Arial" charset="0"/>
              </a:rPr>
              <a:t>.Cambridge: Cambridge UP, 1973.</a:t>
            </a:r>
          </a:p>
        </p:txBody>
      </p:sp>
      <p:sp>
        <p:nvSpPr>
          <p:cNvPr id="16387" name="Text Placeholder 7"/>
          <p:cNvSpPr>
            <a:spLocks noGrp="1"/>
          </p:cNvSpPr>
          <p:nvPr>
            <p:ph type="body" idx="1"/>
          </p:nvPr>
        </p:nvSpPr>
        <p:spPr>
          <a:xfrm>
            <a:off x="457200" y="4419600"/>
            <a:ext cx="4040188" cy="1752600"/>
          </a:xfrm>
        </p:spPr>
        <p:txBody>
          <a:bodyPr/>
          <a:lstStyle/>
          <a:p>
            <a:pPr marL="63500" algn="ctr" eaLnBrk="1" hangingPunct="1"/>
            <a:r>
              <a:rPr lang="en-US" b="1" smtClean="0">
                <a:latin typeface="Arial" charset="0"/>
                <a:cs typeface="Arial" charset="0"/>
              </a:rPr>
              <a:t>Original wording</a:t>
            </a:r>
          </a:p>
        </p:txBody>
      </p:sp>
      <p:sp>
        <p:nvSpPr>
          <p:cNvPr id="9" name="Text Placeholder 8"/>
          <p:cNvSpPr>
            <a:spLocks noGrp="1"/>
          </p:cNvSpPr>
          <p:nvPr>
            <p:ph type="body" sz="half" idx="3"/>
          </p:nvPr>
        </p:nvSpPr>
        <p:spPr>
          <a:xfrm>
            <a:off x="4645025" y="4419600"/>
            <a:ext cx="4041775" cy="1752600"/>
          </a:xfrm>
          <a:solidFill>
            <a:schemeClr val="bg2">
              <a:lumMod val="75000"/>
            </a:schemeClr>
          </a:solidFill>
        </p:spPr>
        <p:txBody>
          <a:bodyPr>
            <a:noAutofit/>
          </a:bodyPr>
          <a:lstStyle/>
          <a:p>
            <a:pPr eaLnBrk="1" fontAlgn="auto" hangingPunct="1">
              <a:lnSpc>
                <a:spcPct val="90000"/>
              </a:lnSpc>
              <a:spcAft>
                <a:spcPts val="0"/>
              </a:spcAft>
              <a:buFont typeface="Wingdings 2"/>
              <a:buNone/>
              <a:defRPr/>
            </a:pPr>
            <a:endParaRPr lang="en-US" b="1" dirty="0" smtClean="0"/>
          </a:p>
          <a:p>
            <a:pPr eaLnBrk="1" fontAlgn="auto" hangingPunct="1">
              <a:lnSpc>
                <a:spcPct val="90000"/>
              </a:lnSpc>
              <a:spcAft>
                <a:spcPts val="0"/>
              </a:spcAft>
              <a:buFont typeface="Wingdings 2"/>
              <a:buNone/>
              <a:defRPr/>
            </a:pPr>
            <a:r>
              <a:rPr lang="en-US" b="1" dirty="0" smtClean="0"/>
              <a:t>Misuse of Source</a:t>
            </a:r>
            <a:r>
              <a:rPr lang="en-US" dirty="0" smtClean="0"/>
              <a:t>:</a:t>
            </a:r>
          </a:p>
          <a:p>
            <a:pPr eaLnBrk="1" fontAlgn="auto" hangingPunct="1">
              <a:lnSpc>
                <a:spcPct val="90000"/>
              </a:lnSpc>
              <a:spcAft>
                <a:spcPts val="0"/>
              </a:spcAft>
              <a:buFont typeface="Arial" charset="0"/>
              <a:buChar char="•"/>
              <a:defRPr/>
            </a:pPr>
            <a:r>
              <a:rPr lang="en-US" dirty="0" smtClean="0"/>
              <a:t>Word for word copy of the original source</a:t>
            </a:r>
          </a:p>
          <a:p>
            <a:pPr eaLnBrk="1" fontAlgn="auto" hangingPunct="1">
              <a:lnSpc>
                <a:spcPct val="90000"/>
              </a:lnSpc>
              <a:spcAft>
                <a:spcPts val="0"/>
              </a:spcAft>
              <a:buFont typeface="Arial" charset="0"/>
              <a:buChar char="•"/>
              <a:defRPr/>
            </a:pPr>
            <a:r>
              <a:rPr lang="en-US" dirty="0" smtClean="0"/>
              <a:t>Quotation marks are not used </a:t>
            </a:r>
          </a:p>
          <a:p>
            <a:pPr eaLnBrk="1" fontAlgn="auto" hangingPunct="1">
              <a:lnSpc>
                <a:spcPct val="90000"/>
              </a:lnSpc>
              <a:spcAft>
                <a:spcPts val="0"/>
              </a:spcAft>
              <a:buFont typeface="Arial" charset="0"/>
              <a:buChar char="•"/>
              <a:defRPr/>
            </a:pPr>
            <a:r>
              <a:rPr lang="en-US" dirty="0" smtClean="0"/>
              <a:t>Reference not  provided</a:t>
            </a:r>
          </a:p>
          <a:p>
            <a:pPr eaLnBrk="1" fontAlgn="auto" hangingPunct="1">
              <a:lnSpc>
                <a:spcPct val="90000"/>
              </a:lnSpc>
              <a:spcAft>
                <a:spcPts val="0"/>
              </a:spcAft>
              <a:buFont typeface="Arial" charset="0"/>
              <a:buChar char="•"/>
              <a:defRPr/>
            </a:pPr>
            <a:r>
              <a:rPr lang="en-US" dirty="0" smtClean="0"/>
              <a:t>Author not given credit</a:t>
            </a:r>
          </a:p>
          <a:p>
            <a:pPr eaLnBrk="1" fontAlgn="auto" hangingPunct="1">
              <a:lnSpc>
                <a:spcPct val="90000"/>
              </a:lnSpc>
              <a:spcAft>
                <a:spcPts val="0"/>
              </a:spcAft>
              <a:buFont typeface="Wingdings 2"/>
              <a:buNone/>
              <a:defRPr/>
            </a:pPr>
            <a:endParaRPr lang="en-US" dirty="0" smtClean="0"/>
          </a:p>
        </p:txBody>
      </p:sp>
      <p:sp>
        <p:nvSpPr>
          <p:cNvPr id="16389" name="Content Placeholder 4"/>
          <p:cNvSpPr>
            <a:spLocks noGrp="1"/>
          </p:cNvSpPr>
          <p:nvPr>
            <p:ph sz="quarter" idx="2"/>
          </p:nvPr>
        </p:nvSpPr>
        <p:spPr>
          <a:xfrm>
            <a:off x="457200" y="1444625"/>
            <a:ext cx="4040188" cy="2898775"/>
          </a:xfrm>
          <a:ln>
            <a:prstDash val="solid"/>
          </a:ln>
        </p:spPr>
        <p:txBody>
          <a:bodyPr/>
          <a:lstStyle/>
          <a:p>
            <a:pPr marL="392113" indent="-273050" eaLnBrk="1" hangingPunct="1">
              <a:lnSpc>
                <a:spcPct val="150000"/>
              </a:lnSpc>
            </a:pPr>
            <a:r>
              <a:rPr lang="en-US" smtClean="0">
                <a:latin typeface="Arial" charset="0"/>
                <a:cs typeface="Arial" charset="0"/>
              </a:rPr>
              <a:t>Such ‘story myths’ are not told for their entertainment value. They provide answers to questions which people ask about life, about society and about the world in which they live.</a:t>
            </a:r>
          </a:p>
        </p:txBody>
      </p:sp>
      <p:sp>
        <p:nvSpPr>
          <p:cNvPr id="10" name="Content Placeholder 9"/>
          <p:cNvSpPr>
            <a:spLocks noGrp="1"/>
          </p:cNvSpPr>
          <p:nvPr>
            <p:ph sz="quarter" idx="4"/>
          </p:nvPr>
        </p:nvSpPr>
        <p:spPr>
          <a:xfrm>
            <a:off x="4645025" y="1444625"/>
            <a:ext cx="4041775" cy="2593975"/>
          </a:xfrm>
        </p:spPr>
        <p:txBody>
          <a:bodyPr>
            <a:normAutofit lnSpcReduction="10000"/>
          </a:bodyPr>
          <a:lstStyle/>
          <a:p>
            <a:pPr marL="365760" indent="-256032" eaLnBrk="1" fontAlgn="auto" hangingPunct="1">
              <a:lnSpc>
                <a:spcPct val="150000"/>
              </a:lnSpc>
              <a:spcAft>
                <a:spcPts val="0"/>
              </a:spcAft>
              <a:buFont typeface="Wingdings 3"/>
              <a:buChar char=""/>
              <a:defRPr/>
            </a:pPr>
            <a:r>
              <a:rPr lang="en-US" b="1" dirty="0" smtClean="0"/>
              <a:t>Plagiarized Version</a:t>
            </a:r>
            <a:endParaRPr lang="en-US" dirty="0" smtClean="0"/>
          </a:p>
          <a:p>
            <a:pPr marL="365760" indent="-256032" eaLnBrk="1" fontAlgn="auto" hangingPunct="1">
              <a:lnSpc>
                <a:spcPct val="150000"/>
              </a:lnSpc>
              <a:spcAft>
                <a:spcPts val="0"/>
              </a:spcAft>
              <a:buFont typeface="Wingdings 3"/>
              <a:buNone/>
              <a:defRPr/>
            </a:pPr>
            <a:r>
              <a:rPr lang="en-US" dirty="0" smtClean="0"/>
              <a:t>	Specifically </a:t>
            </a:r>
            <a:r>
              <a:rPr lang="en-US" dirty="0" smtClean="0">
                <a:solidFill>
                  <a:srgbClr val="FF0000"/>
                </a:solidFill>
              </a:rPr>
              <a:t>story myths are not </a:t>
            </a:r>
            <a:r>
              <a:rPr lang="en-US" dirty="0" smtClean="0"/>
              <a:t>for </a:t>
            </a:r>
            <a:r>
              <a:rPr lang="en-US" dirty="0" smtClean="0">
                <a:solidFill>
                  <a:srgbClr val="FF0000"/>
                </a:solidFill>
              </a:rPr>
              <a:t>entertainment</a:t>
            </a:r>
            <a:r>
              <a:rPr lang="en-US" dirty="0" smtClean="0"/>
              <a:t> purposes rather they serve as </a:t>
            </a:r>
            <a:r>
              <a:rPr lang="en-US" dirty="0" smtClean="0">
                <a:solidFill>
                  <a:srgbClr val="FF0000"/>
                </a:solidFill>
              </a:rPr>
              <a:t>answers to questions people ask about life, about society and about the world</a:t>
            </a:r>
            <a:r>
              <a:rPr lang="en-US" dirty="0" smtClean="0"/>
              <a:t>.</a:t>
            </a:r>
            <a:endParaRPr lang="en-US" dirty="0"/>
          </a:p>
        </p:txBody>
      </p:sp>
      <p:sp>
        <p:nvSpPr>
          <p:cNvPr id="7" name="Title 3"/>
          <p:cNvSpPr txBox="1">
            <a:spLocks/>
          </p:cNvSpPr>
          <p:nvPr/>
        </p:nvSpPr>
        <p:spPr>
          <a:xfrm>
            <a:off x="0" y="0"/>
            <a:ext cx="8321675" cy="1471613"/>
          </a:xfrm>
          <a:prstGeom prst="rect">
            <a:avLst/>
          </a:prstGeom>
        </p:spPr>
        <p:txBody>
          <a:bodyPr anchor="ctr">
            <a:normAutofit/>
          </a:bodyPr>
          <a:lstStyle/>
          <a:p>
            <a:pPr algn="ctr" fontAlgn="auto">
              <a:spcAft>
                <a:spcPts val="0"/>
              </a:spcAft>
              <a:defRPr/>
            </a:pPr>
            <a:r>
              <a:rPr lang="en-US" sz="2800" b="1" dirty="0">
                <a:solidFill>
                  <a:schemeClr val="tx2">
                    <a:satMod val="130000"/>
                  </a:schemeClr>
                </a:solidFill>
                <a:latin typeface="Arial" pitchFamily="34" charset="0"/>
                <a:ea typeface="+mj-ea"/>
                <a:cs typeface="Arial" pitchFamily="34" charset="0"/>
              </a:rPr>
              <a:t>Examples</a:t>
            </a:r>
          </a:p>
        </p:txBody>
      </p:sp>
      <p:sp>
        <p:nvSpPr>
          <p:cNvPr id="8" name="Slide Number Placeholder 7"/>
          <p:cNvSpPr>
            <a:spLocks noGrp="1"/>
          </p:cNvSpPr>
          <p:nvPr>
            <p:ph type="sldNum" sz="quarter" idx="12"/>
          </p:nvPr>
        </p:nvSpPr>
        <p:spPr/>
        <p:txBody>
          <a:bodyPr/>
          <a:lstStyle/>
          <a:p>
            <a:pPr>
              <a:defRPr/>
            </a:pPr>
            <a:fld id="{4B809437-6745-478A-B020-786804C2AE8B}" type="slidenum">
              <a:rPr lang="en-US" smtClean="0"/>
              <a:pPr>
                <a:defRPr/>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2"/>
          <p:cNvSpPr>
            <a:spLocks noGrp="1"/>
          </p:cNvSpPr>
          <p:nvPr>
            <p:ph type="title"/>
          </p:nvPr>
        </p:nvSpPr>
        <p:spPr>
          <a:xfrm>
            <a:off x="1066800" y="304800"/>
            <a:ext cx="7620000" cy="1143000"/>
          </a:xfrm>
        </p:spPr>
        <p:txBody>
          <a:bodyPr/>
          <a:lstStyle/>
          <a:p>
            <a:pPr eaLnBrk="1" hangingPunct="1"/>
            <a:r>
              <a:rPr lang="en-US" smtClean="0">
                <a:latin typeface="Arial" charset="0"/>
                <a:cs typeface="Arial" charset="0"/>
              </a:rPr>
              <a:t>How to quote correctly</a:t>
            </a:r>
          </a:p>
        </p:txBody>
      </p:sp>
      <p:sp>
        <p:nvSpPr>
          <p:cNvPr id="17411" name="Content Placeholder 1"/>
          <p:cNvSpPr>
            <a:spLocks noGrp="1"/>
          </p:cNvSpPr>
          <p:nvPr>
            <p:ph idx="1"/>
          </p:nvPr>
        </p:nvSpPr>
        <p:spPr>
          <a:xfrm>
            <a:off x="1219200" y="1447800"/>
            <a:ext cx="7715250" cy="4800600"/>
          </a:xfrm>
        </p:spPr>
        <p:txBody>
          <a:bodyPr/>
          <a:lstStyle/>
          <a:p>
            <a:pPr eaLnBrk="1" hangingPunct="1">
              <a:lnSpc>
                <a:spcPct val="150000"/>
              </a:lnSpc>
            </a:pPr>
            <a:endParaRPr lang="en-US" sz="1800" i="1" smtClean="0">
              <a:latin typeface="Arial" charset="0"/>
              <a:cs typeface="Arial" charset="0"/>
            </a:endParaRPr>
          </a:p>
          <a:p>
            <a:pPr eaLnBrk="1" hangingPunct="1">
              <a:lnSpc>
                <a:spcPct val="150000"/>
              </a:lnSpc>
            </a:pPr>
            <a:endParaRPr lang="en-US" sz="1800" i="1" smtClean="0">
              <a:latin typeface="Arial" charset="0"/>
              <a:cs typeface="Arial" charset="0"/>
            </a:endParaRPr>
          </a:p>
          <a:p>
            <a:pPr eaLnBrk="1" hangingPunct="1">
              <a:lnSpc>
                <a:spcPct val="150000"/>
              </a:lnSpc>
            </a:pPr>
            <a:r>
              <a:rPr lang="en-US" sz="1800" smtClean="0">
                <a:latin typeface="Arial" charset="0"/>
                <a:cs typeface="Arial" charset="0"/>
              </a:rPr>
              <a:t>Direct quotations need to be </a:t>
            </a:r>
          </a:p>
          <a:p>
            <a:pPr lvl="2" eaLnBrk="1" hangingPunct="1">
              <a:lnSpc>
                <a:spcPct val="150000"/>
              </a:lnSpc>
              <a:buFont typeface="Arial" charset="0"/>
              <a:buChar char="•"/>
            </a:pPr>
            <a:r>
              <a:rPr lang="en-US" sz="1800" i="1" smtClean="0">
                <a:latin typeface="Arial" charset="0"/>
                <a:cs typeface="Arial" charset="0"/>
              </a:rPr>
              <a:t>marked with quotation marks</a:t>
            </a:r>
          </a:p>
          <a:p>
            <a:pPr lvl="2" eaLnBrk="1" hangingPunct="1">
              <a:lnSpc>
                <a:spcPct val="150000"/>
              </a:lnSpc>
              <a:buFont typeface="Arial" charset="0"/>
              <a:buChar char="•"/>
            </a:pPr>
            <a:r>
              <a:rPr lang="en-US" sz="1800" i="1" smtClean="0">
                <a:latin typeface="Arial" charset="0"/>
                <a:cs typeface="Arial" charset="0"/>
              </a:rPr>
              <a:t>or set off from the main body of the text as per the style guide which the paper follows</a:t>
            </a:r>
          </a:p>
          <a:p>
            <a:pPr lvl="2" eaLnBrk="1" hangingPunct="1">
              <a:lnSpc>
                <a:spcPct val="150000"/>
              </a:lnSpc>
              <a:buFont typeface="Arial" charset="0"/>
              <a:buChar char="•"/>
            </a:pPr>
            <a:r>
              <a:rPr lang="en-US" sz="1800" i="1" smtClean="0">
                <a:latin typeface="Arial" charset="0"/>
                <a:cs typeface="Arial" charset="0"/>
              </a:rPr>
              <a:t>Needs to be cited properly</a:t>
            </a:r>
            <a:endParaRPr lang="en-US" sz="1800" smtClean="0">
              <a:latin typeface="Arial" charset="0"/>
              <a:cs typeface="Arial" charset="0"/>
            </a:endParaRPr>
          </a:p>
        </p:txBody>
      </p:sp>
      <p:sp>
        <p:nvSpPr>
          <p:cNvPr id="4" name="Slide Number Placeholder 3"/>
          <p:cNvSpPr>
            <a:spLocks noGrp="1"/>
          </p:cNvSpPr>
          <p:nvPr>
            <p:ph type="sldNum" sz="quarter" idx="12"/>
          </p:nvPr>
        </p:nvSpPr>
        <p:spPr/>
        <p:txBody>
          <a:bodyPr/>
          <a:lstStyle/>
          <a:p>
            <a:pPr>
              <a:defRPr/>
            </a:pPr>
            <a:fld id="{12FBB7AC-8B54-44C5-A6D0-FD28AAC141B9}" type="slidenum">
              <a:rPr lang="en-US" smtClean="0"/>
              <a:pPr>
                <a:defRPr/>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457200" y="5160963"/>
            <a:ext cx="8229600" cy="1143000"/>
          </a:xfrm>
        </p:spPr>
        <p:txBody>
          <a:bodyPr/>
          <a:lstStyle/>
          <a:p>
            <a:pPr eaLnBrk="1" hangingPunct="1"/>
            <a:r>
              <a:rPr lang="en-US" sz="2000" smtClean="0">
                <a:latin typeface="Cambria" pitchFamily="18" charset="0"/>
                <a:cs typeface="Arial" charset="0"/>
              </a:rPr>
              <a:t>Source: Davidson, Robert. </a:t>
            </a:r>
            <a:r>
              <a:rPr lang="en-US" sz="2000" i="1" smtClean="0">
                <a:latin typeface="Cambria" pitchFamily="18" charset="0"/>
                <a:cs typeface="Arial" charset="0"/>
              </a:rPr>
              <a:t>Genesis 1-11</a:t>
            </a:r>
            <a:r>
              <a:rPr lang="en-US" sz="2000" smtClean="0">
                <a:latin typeface="Cambria" pitchFamily="18" charset="0"/>
                <a:cs typeface="Arial" charset="0"/>
              </a:rPr>
              <a:t>.Cambridge: Cambridge UP, 1973.</a:t>
            </a:r>
          </a:p>
        </p:txBody>
      </p:sp>
      <p:sp>
        <p:nvSpPr>
          <p:cNvPr id="18435" name="Text Placeholder 2"/>
          <p:cNvSpPr>
            <a:spLocks noGrp="1"/>
          </p:cNvSpPr>
          <p:nvPr>
            <p:ph type="body" idx="1"/>
          </p:nvPr>
        </p:nvSpPr>
        <p:spPr>
          <a:xfrm>
            <a:off x="457200" y="4495800"/>
            <a:ext cx="4040188" cy="1905000"/>
          </a:xfrm>
        </p:spPr>
        <p:txBody>
          <a:bodyPr/>
          <a:lstStyle/>
          <a:p>
            <a:pPr marL="63500" algn="ctr" eaLnBrk="1" hangingPunct="1"/>
            <a:endParaRPr lang="en-US" b="1" smtClean="0">
              <a:latin typeface="Arial" charset="0"/>
              <a:cs typeface="Arial" charset="0"/>
            </a:endParaRPr>
          </a:p>
          <a:p>
            <a:pPr marL="63500" algn="ctr" eaLnBrk="1" hangingPunct="1"/>
            <a:r>
              <a:rPr lang="en-US" b="1" smtClean="0">
                <a:latin typeface="Arial" charset="0"/>
                <a:cs typeface="Arial" charset="0"/>
              </a:rPr>
              <a:t>Original wording</a:t>
            </a:r>
          </a:p>
          <a:p>
            <a:pPr marL="63500" eaLnBrk="1" hangingPunct="1"/>
            <a:endParaRPr lang="en-US" smtClean="0">
              <a:latin typeface="Arial" charset="0"/>
              <a:cs typeface="Arial" charset="0"/>
            </a:endParaRPr>
          </a:p>
        </p:txBody>
      </p:sp>
      <p:sp>
        <p:nvSpPr>
          <p:cNvPr id="4" name="Text Placeholder 3"/>
          <p:cNvSpPr>
            <a:spLocks noGrp="1"/>
          </p:cNvSpPr>
          <p:nvPr>
            <p:ph type="body" sz="half" idx="3"/>
          </p:nvPr>
        </p:nvSpPr>
        <p:spPr>
          <a:xfrm>
            <a:off x="4645025" y="4495800"/>
            <a:ext cx="4041775" cy="2057400"/>
          </a:xfrm>
          <a:solidFill>
            <a:schemeClr val="bg2">
              <a:lumMod val="75000"/>
            </a:schemeClr>
          </a:solidFill>
        </p:spPr>
        <p:txBody>
          <a:bodyPr/>
          <a:lstStyle/>
          <a:p>
            <a:pPr eaLnBrk="1" fontAlgn="auto" hangingPunct="1">
              <a:spcAft>
                <a:spcPts val="0"/>
              </a:spcAft>
              <a:buFont typeface="Arial" pitchFamily="34" charset="0"/>
              <a:buChar char="•"/>
              <a:defRPr/>
            </a:pPr>
            <a:endParaRPr lang="en-US" dirty="0" smtClean="0"/>
          </a:p>
          <a:p>
            <a:pPr eaLnBrk="1" fontAlgn="auto" hangingPunct="1">
              <a:spcAft>
                <a:spcPts val="0"/>
              </a:spcAft>
              <a:buFont typeface="Arial" pitchFamily="34" charset="0"/>
              <a:buChar char="•"/>
              <a:defRPr/>
            </a:pPr>
            <a:r>
              <a:rPr lang="en-US" dirty="0" smtClean="0"/>
              <a:t>Use of quotation marks to indicate the passage is a direct word for word quotation from the original</a:t>
            </a:r>
          </a:p>
          <a:p>
            <a:pPr eaLnBrk="1" fontAlgn="auto" hangingPunct="1">
              <a:spcAft>
                <a:spcPts val="0"/>
              </a:spcAft>
              <a:buFont typeface="Arial" pitchFamily="34" charset="0"/>
              <a:buChar char="•"/>
              <a:defRPr/>
            </a:pPr>
            <a:r>
              <a:rPr lang="en-US" dirty="0" smtClean="0"/>
              <a:t>Insertion of the author’s name in the same sentence as the quote</a:t>
            </a:r>
          </a:p>
          <a:p>
            <a:pPr eaLnBrk="1" fontAlgn="auto" hangingPunct="1">
              <a:spcAft>
                <a:spcPts val="0"/>
              </a:spcAft>
              <a:buFont typeface="Arial" pitchFamily="34" charset="0"/>
              <a:buChar char="•"/>
              <a:defRPr/>
            </a:pPr>
            <a:r>
              <a:rPr lang="en-US" dirty="0" smtClean="0"/>
              <a:t>Page reference is given</a:t>
            </a:r>
          </a:p>
          <a:p>
            <a:pPr eaLnBrk="1" fontAlgn="auto" hangingPunct="1">
              <a:spcAft>
                <a:spcPts val="0"/>
              </a:spcAft>
              <a:buFont typeface="Arial" pitchFamily="34" charset="0"/>
              <a:buChar char="•"/>
              <a:defRPr/>
            </a:pPr>
            <a:endParaRPr lang="en-US" dirty="0"/>
          </a:p>
        </p:txBody>
      </p:sp>
      <p:sp>
        <p:nvSpPr>
          <p:cNvPr id="18437" name="Content Placeholder 4"/>
          <p:cNvSpPr>
            <a:spLocks noGrp="1"/>
          </p:cNvSpPr>
          <p:nvPr>
            <p:ph sz="quarter" idx="2"/>
          </p:nvPr>
        </p:nvSpPr>
        <p:spPr>
          <a:xfrm>
            <a:off x="457200" y="1444625"/>
            <a:ext cx="4040188" cy="2974975"/>
          </a:xfrm>
          <a:ln>
            <a:prstDash val="solid"/>
          </a:ln>
        </p:spPr>
        <p:txBody>
          <a:bodyPr/>
          <a:lstStyle/>
          <a:p>
            <a:pPr marL="392113" indent="-273050" eaLnBrk="1" hangingPunct="1"/>
            <a:r>
              <a:rPr lang="en-US" smtClean="0">
                <a:latin typeface="Arial" charset="0"/>
                <a:cs typeface="Arial" charset="0"/>
              </a:rPr>
              <a:t>Such ‘story myths’ are not told for their entertainment value. They provide answers to questions which people ask about life, about society and about the world in which they live.</a:t>
            </a:r>
          </a:p>
          <a:p>
            <a:pPr marL="392113" indent="-273050" eaLnBrk="1" hangingPunct="1">
              <a:buFont typeface="Wingdings 3" pitchFamily="18" charset="2"/>
              <a:buNone/>
            </a:pPr>
            <a:endParaRPr lang="en-US" smtClean="0">
              <a:latin typeface="Arial" charset="0"/>
              <a:cs typeface="Arial" charset="0"/>
            </a:endParaRPr>
          </a:p>
        </p:txBody>
      </p:sp>
      <p:sp>
        <p:nvSpPr>
          <p:cNvPr id="18438" name="Content Placeholder 5"/>
          <p:cNvSpPr>
            <a:spLocks noGrp="1"/>
          </p:cNvSpPr>
          <p:nvPr>
            <p:ph sz="quarter" idx="4"/>
          </p:nvPr>
        </p:nvSpPr>
        <p:spPr>
          <a:xfrm>
            <a:off x="4645025" y="1444625"/>
            <a:ext cx="4041775" cy="2517775"/>
          </a:xfrm>
          <a:ln>
            <a:prstDash val="solid"/>
          </a:ln>
        </p:spPr>
        <p:txBody>
          <a:bodyPr/>
          <a:lstStyle/>
          <a:p>
            <a:pPr marL="392113" indent="-273050" eaLnBrk="1" hangingPunct="1">
              <a:spcBef>
                <a:spcPct val="0"/>
              </a:spcBef>
              <a:buFont typeface="Wingdings 3" pitchFamily="18" charset="2"/>
              <a:buNone/>
            </a:pPr>
            <a:r>
              <a:rPr lang="en-US" b="1" smtClean="0">
                <a:latin typeface="Arial" charset="0"/>
                <a:cs typeface="Arial" charset="0"/>
              </a:rPr>
              <a:t>Correct Version:</a:t>
            </a:r>
          </a:p>
          <a:p>
            <a:pPr marL="392113" indent="-273050" eaLnBrk="1" hangingPunct="1">
              <a:spcBef>
                <a:spcPct val="0"/>
              </a:spcBef>
            </a:pPr>
            <a:r>
              <a:rPr lang="en-US" smtClean="0">
                <a:latin typeface="Arial" charset="0"/>
                <a:cs typeface="Arial" charset="0"/>
              </a:rPr>
              <a:t>Davidson explains that </a:t>
            </a:r>
            <a:r>
              <a:rPr lang="en-US" smtClean="0">
                <a:solidFill>
                  <a:srgbClr val="00B050"/>
                </a:solidFill>
                <a:latin typeface="Arial" charset="0"/>
                <a:cs typeface="Arial" charset="0"/>
              </a:rPr>
              <a:t>“story myths”</a:t>
            </a:r>
            <a:r>
              <a:rPr lang="en-US" smtClean="0">
                <a:latin typeface="Arial" charset="0"/>
                <a:cs typeface="Arial" charset="0"/>
              </a:rPr>
              <a:t> answer </a:t>
            </a:r>
            <a:r>
              <a:rPr lang="en-US" smtClean="0">
                <a:solidFill>
                  <a:srgbClr val="00B050"/>
                </a:solidFill>
                <a:latin typeface="Arial" charset="0"/>
                <a:cs typeface="Arial" charset="0"/>
              </a:rPr>
              <a:t>“</a:t>
            </a:r>
            <a:r>
              <a:rPr lang="en-US" smtClean="0">
                <a:solidFill>
                  <a:srgbClr val="0070C0"/>
                </a:solidFill>
                <a:latin typeface="Arial" charset="0"/>
                <a:cs typeface="Arial" charset="0"/>
              </a:rPr>
              <a:t>questions people ask about life, about society and about the world in which they live</a:t>
            </a:r>
            <a:r>
              <a:rPr lang="en-US" smtClean="0">
                <a:solidFill>
                  <a:srgbClr val="00B050"/>
                </a:solidFill>
                <a:latin typeface="Arial" charset="0"/>
                <a:cs typeface="Arial" charset="0"/>
              </a:rPr>
              <a:t>”</a:t>
            </a:r>
            <a:r>
              <a:rPr lang="en-US" smtClean="0">
                <a:latin typeface="Arial" charset="0"/>
                <a:cs typeface="Arial" charset="0"/>
              </a:rPr>
              <a:t>. </a:t>
            </a:r>
            <a:r>
              <a:rPr lang="en-US" smtClean="0">
                <a:solidFill>
                  <a:srgbClr val="00B050"/>
                </a:solidFill>
                <a:latin typeface="Arial" charset="0"/>
                <a:cs typeface="Arial" charset="0"/>
              </a:rPr>
              <a:t>(10)</a:t>
            </a:r>
          </a:p>
        </p:txBody>
      </p:sp>
      <p:sp>
        <p:nvSpPr>
          <p:cNvPr id="7" name="Slide Number Placeholder 6"/>
          <p:cNvSpPr>
            <a:spLocks noGrp="1"/>
          </p:cNvSpPr>
          <p:nvPr>
            <p:ph type="sldNum" sz="quarter" idx="12"/>
          </p:nvPr>
        </p:nvSpPr>
        <p:spPr/>
        <p:txBody>
          <a:bodyPr/>
          <a:lstStyle/>
          <a:p>
            <a:pPr>
              <a:defRPr/>
            </a:pPr>
            <a:fld id="{4B809437-6745-478A-B020-786804C2AE8B}" type="slidenum">
              <a:rPr lang="en-US" smtClean="0"/>
              <a:pPr>
                <a:defRPr/>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48200" y="4114800"/>
            <a:ext cx="4267200" cy="1143000"/>
          </a:xfrm>
        </p:spPr>
        <p:txBody>
          <a:bodyPr>
            <a:normAutofit fontScale="90000"/>
          </a:bodyPr>
          <a:lstStyle/>
          <a:p>
            <a:pPr eaLnBrk="1" fontAlgn="auto" hangingPunct="1">
              <a:spcAft>
                <a:spcPts val="0"/>
              </a:spcAft>
              <a:defRPr/>
            </a:pPr>
            <a:r>
              <a:rPr lang="en-US" sz="2000" dirty="0" smtClean="0">
                <a:solidFill>
                  <a:schemeClr val="tx1">
                    <a:lumMod val="65000"/>
                    <a:lumOff val="35000"/>
                  </a:schemeClr>
                </a:solidFill>
                <a:latin typeface="Cambria" pitchFamily="18" charset="0"/>
              </a:rPr>
              <a:t>Source: Frick, T. (1991). </a:t>
            </a:r>
            <a:r>
              <a:rPr lang="en-US" sz="2000" i="1" dirty="0" smtClean="0">
                <a:solidFill>
                  <a:schemeClr val="tx1">
                    <a:lumMod val="65000"/>
                    <a:lumOff val="35000"/>
                  </a:schemeClr>
                </a:solidFill>
                <a:latin typeface="Cambria" pitchFamily="18" charset="0"/>
              </a:rPr>
              <a:t>Restructuring</a:t>
            </a:r>
            <a:r>
              <a:rPr lang="en-US" sz="2000" dirty="0" smtClean="0">
                <a:solidFill>
                  <a:schemeClr val="tx1">
                    <a:lumMod val="65000"/>
                    <a:lumOff val="35000"/>
                  </a:schemeClr>
                </a:solidFill>
                <a:latin typeface="Cambria" pitchFamily="18" charset="0"/>
              </a:rPr>
              <a:t> </a:t>
            </a:r>
            <a:r>
              <a:rPr lang="en-US" sz="2000" i="1" dirty="0" smtClean="0">
                <a:solidFill>
                  <a:schemeClr val="tx1">
                    <a:lumMod val="65000"/>
                    <a:lumOff val="35000"/>
                  </a:schemeClr>
                </a:solidFill>
                <a:latin typeface="Cambria" pitchFamily="18" charset="0"/>
              </a:rPr>
              <a:t>education through technology</a:t>
            </a:r>
            <a:r>
              <a:rPr lang="en-US" sz="2000" dirty="0" smtClean="0">
                <a:solidFill>
                  <a:schemeClr val="tx1">
                    <a:lumMod val="65000"/>
                    <a:lumOff val="35000"/>
                  </a:schemeClr>
                </a:solidFill>
                <a:latin typeface="Cambria" pitchFamily="18" charset="0"/>
              </a:rPr>
              <a:t>. Bloomington, IN: Phi Delta Kappa Educational Foundation.</a:t>
            </a:r>
            <a:r>
              <a:rPr lang="en-US" sz="2000" b="0" dirty="0" smtClean="0">
                <a:solidFill>
                  <a:schemeClr val="bg2">
                    <a:lumMod val="10000"/>
                  </a:schemeClr>
                </a:solidFill>
                <a:latin typeface="Cambria" pitchFamily="18" charset="0"/>
              </a:rPr>
              <a:t/>
            </a:r>
            <a:br>
              <a:rPr lang="en-US" sz="2000" b="0" dirty="0" smtClean="0">
                <a:solidFill>
                  <a:schemeClr val="bg2">
                    <a:lumMod val="10000"/>
                  </a:schemeClr>
                </a:solidFill>
                <a:latin typeface="Cambria" pitchFamily="18" charset="0"/>
              </a:rPr>
            </a:br>
            <a:endParaRPr lang="en-US" sz="2000" b="0" dirty="0">
              <a:solidFill>
                <a:schemeClr val="tx2">
                  <a:satMod val="130000"/>
                </a:schemeClr>
              </a:solidFill>
              <a:latin typeface="Cambria" pitchFamily="18" charset="0"/>
            </a:endParaRPr>
          </a:p>
        </p:txBody>
      </p:sp>
      <p:sp>
        <p:nvSpPr>
          <p:cNvPr id="19459" name="Text Placeholder 2"/>
          <p:cNvSpPr>
            <a:spLocks noGrp="1"/>
          </p:cNvSpPr>
          <p:nvPr>
            <p:ph type="body" idx="1"/>
          </p:nvPr>
        </p:nvSpPr>
        <p:spPr>
          <a:xfrm>
            <a:off x="457200" y="5486400"/>
            <a:ext cx="4040188" cy="1219200"/>
          </a:xfrm>
        </p:spPr>
        <p:txBody>
          <a:bodyPr/>
          <a:lstStyle/>
          <a:p>
            <a:pPr marL="63500" algn="ctr" eaLnBrk="1" hangingPunct="1"/>
            <a:endParaRPr lang="en-US" b="1" smtClean="0">
              <a:latin typeface="Arial" charset="0"/>
              <a:cs typeface="Arial" charset="0"/>
            </a:endParaRPr>
          </a:p>
          <a:p>
            <a:pPr marL="63500" algn="ctr" eaLnBrk="1" hangingPunct="1"/>
            <a:r>
              <a:rPr lang="en-US" b="1" smtClean="0">
                <a:latin typeface="Arial" charset="0"/>
                <a:cs typeface="Arial" charset="0"/>
              </a:rPr>
              <a:t>Original wording</a:t>
            </a:r>
          </a:p>
          <a:p>
            <a:pPr marL="63500" eaLnBrk="1" hangingPunct="1"/>
            <a:endParaRPr lang="en-US" smtClean="0">
              <a:latin typeface="Arial" charset="0"/>
              <a:cs typeface="Arial" charset="0"/>
            </a:endParaRPr>
          </a:p>
        </p:txBody>
      </p:sp>
      <p:sp>
        <p:nvSpPr>
          <p:cNvPr id="4" name="Text Placeholder 3"/>
          <p:cNvSpPr>
            <a:spLocks noGrp="1"/>
          </p:cNvSpPr>
          <p:nvPr>
            <p:ph type="body" sz="half" idx="3"/>
          </p:nvPr>
        </p:nvSpPr>
        <p:spPr>
          <a:xfrm>
            <a:off x="4648200" y="5486400"/>
            <a:ext cx="4041775" cy="1219200"/>
          </a:xfrm>
          <a:solidFill>
            <a:schemeClr val="bg2">
              <a:lumMod val="75000"/>
            </a:schemeClr>
          </a:solidFill>
        </p:spPr>
        <p:txBody>
          <a:bodyPr/>
          <a:lstStyle/>
          <a:p>
            <a:pPr eaLnBrk="1" fontAlgn="auto" hangingPunct="1">
              <a:lnSpc>
                <a:spcPct val="80000"/>
              </a:lnSpc>
              <a:spcAft>
                <a:spcPts val="0"/>
              </a:spcAft>
              <a:buFont typeface="Wingdings" pitchFamily="2" charset="2"/>
              <a:buNone/>
              <a:defRPr/>
            </a:pPr>
            <a:endParaRPr lang="en-US" sz="1500" dirty="0" smtClean="0">
              <a:solidFill>
                <a:srgbClr val="062329"/>
              </a:solidFill>
            </a:endParaRPr>
          </a:p>
          <a:p>
            <a:pPr eaLnBrk="1" fontAlgn="auto" hangingPunct="1">
              <a:lnSpc>
                <a:spcPct val="80000"/>
              </a:lnSpc>
              <a:spcAft>
                <a:spcPts val="0"/>
              </a:spcAft>
              <a:buFont typeface="Wingdings" pitchFamily="2" charset="2"/>
              <a:buChar char="§"/>
              <a:defRPr/>
            </a:pPr>
            <a:r>
              <a:rPr lang="en-US" sz="1500" dirty="0" smtClean="0">
                <a:solidFill>
                  <a:srgbClr val="062329"/>
                </a:solidFill>
              </a:rPr>
              <a:t>Word for word of the original source </a:t>
            </a:r>
          </a:p>
          <a:p>
            <a:pPr eaLnBrk="1" fontAlgn="auto" hangingPunct="1">
              <a:lnSpc>
                <a:spcPct val="80000"/>
              </a:lnSpc>
              <a:spcAft>
                <a:spcPts val="0"/>
              </a:spcAft>
              <a:buFont typeface="Wingdings" pitchFamily="2" charset="2"/>
              <a:buChar char="§"/>
              <a:defRPr/>
            </a:pPr>
            <a:r>
              <a:rPr lang="en-US" sz="1500" dirty="0" smtClean="0">
                <a:solidFill>
                  <a:srgbClr val="062329"/>
                </a:solidFill>
              </a:rPr>
              <a:t>Quotation marks not used</a:t>
            </a:r>
          </a:p>
          <a:p>
            <a:pPr eaLnBrk="1" fontAlgn="auto" hangingPunct="1">
              <a:lnSpc>
                <a:spcPct val="80000"/>
              </a:lnSpc>
              <a:spcAft>
                <a:spcPts val="0"/>
              </a:spcAft>
              <a:buFont typeface="Wingdings" pitchFamily="2" charset="2"/>
              <a:buChar char="§"/>
              <a:defRPr/>
            </a:pPr>
            <a:r>
              <a:rPr lang="en-US" sz="1500" dirty="0" smtClean="0">
                <a:solidFill>
                  <a:srgbClr val="062329"/>
                </a:solidFill>
              </a:rPr>
              <a:t>Credit not being given to the author</a:t>
            </a:r>
          </a:p>
          <a:p>
            <a:pPr eaLnBrk="1" fontAlgn="auto" hangingPunct="1">
              <a:lnSpc>
                <a:spcPct val="80000"/>
              </a:lnSpc>
              <a:spcAft>
                <a:spcPts val="0"/>
              </a:spcAft>
              <a:buFont typeface="Wingdings" pitchFamily="2" charset="2"/>
              <a:buChar char="§"/>
              <a:defRPr/>
            </a:pPr>
            <a:r>
              <a:rPr lang="en-US" sz="1500" dirty="0" smtClean="0">
                <a:solidFill>
                  <a:srgbClr val="062329"/>
                </a:solidFill>
              </a:rPr>
              <a:t>Reference not provided</a:t>
            </a:r>
          </a:p>
          <a:p>
            <a:pPr eaLnBrk="1" fontAlgn="auto" hangingPunct="1">
              <a:lnSpc>
                <a:spcPct val="80000"/>
              </a:lnSpc>
              <a:spcAft>
                <a:spcPts val="0"/>
              </a:spcAft>
              <a:buFont typeface="Wingdings 2"/>
              <a:buNone/>
              <a:defRPr/>
            </a:pPr>
            <a:endParaRPr lang="en-US" sz="1500" dirty="0" smtClean="0">
              <a:solidFill>
                <a:srgbClr val="595959"/>
              </a:solidFill>
            </a:endParaRPr>
          </a:p>
        </p:txBody>
      </p:sp>
      <p:sp>
        <p:nvSpPr>
          <p:cNvPr id="5" name="Content Placeholder 4"/>
          <p:cNvSpPr>
            <a:spLocks noGrp="1"/>
          </p:cNvSpPr>
          <p:nvPr>
            <p:ph sz="quarter" idx="2"/>
          </p:nvPr>
        </p:nvSpPr>
        <p:spPr>
          <a:xfrm>
            <a:off x="457200" y="609600"/>
            <a:ext cx="4040188" cy="4419600"/>
          </a:xfrm>
        </p:spPr>
        <p:txBody>
          <a:bodyPr>
            <a:normAutofit fontScale="92500" lnSpcReduction="10000"/>
          </a:bodyPr>
          <a:lstStyle/>
          <a:p>
            <a:pPr marL="365760" indent="-256032" eaLnBrk="1" fontAlgn="auto" hangingPunct="1">
              <a:spcAft>
                <a:spcPts val="0"/>
              </a:spcAft>
              <a:buFont typeface="Wingdings 3"/>
              <a:buChar char=""/>
              <a:defRPr/>
            </a:pPr>
            <a:r>
              <a:rPr lang="en-US" dirty="0" smtClean="0"/>
              <a:t>Technology has significantly transformed education at several major turning points in our history. In the broadest sense, the first technology was the primitive modes of communication used by prehistoric people before the development of spoken language. Mime, gestures, grunts, and drawing of figures in the sand with a stick were methods used to communicate -- yes, even to educate. Even without speech, these prehistoric people were able to teach their young how to catch animals for food, what animals to avoid, which vegetation was good to eat and which was poisonous.</a:t>
            </a:r>
            <a:endParaRPr lang="en-US" dirty="0"/>
          </a:p>
        </p:txBody>
      </p:sp>
      <p:sp>
        <p:nvSpPr>
          <p:cNvPr id="19462" name="Content Placeholder 5"/>
          <p:cNvSpPr>
            <a:spLocks noGrp="1"/>
          </p:cNvSpPr>
          <p:nvPr>
            <p:ph sz="quarter" idx="4"/>
          </p:nvPr>
        </p:nvSpPr>
        <p:spPr>
          <a:xfrm>
            <a:off x="4645025" y="609600"/>
            <a:ext cx="4041775" cy="4191000"/>
          </a:xfrm>
        </p:spPr>
        <p:txBody>
          <a:bodyPr/>
          <a:lstStyle/>
          <a:p>
            <a:pPr marL="365125" indent="-255588" eaLnBrk="1" hangingPunct="1">
              <a:buFont typeface="Wingdings 3" pitchFamily="18" charset="2"/>
              <a:buChar char=""/>
            </a:pPr>
            <a:r>
              <a:rPr lang="en-US" sz="2000" b="1" smtClean="0">
                <a:latin typeface="Arial" charset="0"/>
                <a:cs typeface="Arial" charset="0"/>
              </a:rPr>
              <a:t>Plagiarized Version</a:t>
            </a:r>
            <a:endParaRPr lang="en-US" sz="2000" smtClean="0">
              <a:latin typeface="Arial" charset="0"/>
              <a:cs typeface="Arial" charset="0"/>
            </a:endParaRPr>
          </a:p>
          <a:p>
            <a:pPr marL="365125" indent="-255588" eaLnBrk="1" hangingPunct="1">
              <a:buFont typeface="Wingdings 3" pitchFamily="18" charset="2"/>
              <a:buNone/>
            </a:pPr>
            <a:r>
              <a:rPr lang="en-US" smtClean="0">
                <a:latin typeface="Arial" charset="0"/>
                <a:cs typeface="Arial" charset="0"/>
              </a:rPr>
              <a:t>	In examining technology, we have to remember that computers are not the first technology people have had to deal with. </a:t>
            </a:r>
            <a:r>
              <a:rPr lang="en-US" smtClean="0">
                <a:solidFill>
                  <a:schemeClr val="accent2"/>
                </a:solidFill>
                <a:latin typeface="Arial" charset="0"/>
                <a:cs typeface="Arial" charset="0"/>
              </a:rPr>
              <a:t>The first technology was the primitive modes of communication used by prehistoric people before the development of spoken language</a:t>
            </a:r>
            <a:r>
              <a:rPr lang="en-US" smtClean="0">
                <a:latin typeface="Arial" charset="0"/>
                <a:cs typeface="Arial" charset="0"/>
              </a:rPr>
              <a:t>.</a:t>
            </a:r>
          </a:p>
          <a:p>
            <a:pPr marL="365125" indent="-255588" eaLnBrk="1" hangingPunct="1">
              <a:buFont typeface="Wingdings 3" pitchFamily="18" charset="2"/>
              <a:buChar char=""/>
            </a:pPr>
            <a:endParaRPr lang="en-US" smtClean="0">
              <a:latin typeface="Arial" charset="0"/>
              <a:cs typeface="Arial" charset="0"/>
            </a:endParaRPr>
          </a:p>
        </p:txBody>
      </p:sp>
      <p:sp>
        <p:nvSpPr>
          <p:cNvPr id="7" name="Slide Number Placeholder 6"/>
          <p:cNvSpPr>
            <a:spLocks noGrp="1"/>
          </p:cNvSpPr>
          <p:nvPr>
            <p:ph type="sldNum" sz="quarter" idx="12"/>
          </p:nvPr>
        </p:nvSpPr>
        <p:spPr/>
        <p:txBody>
          <a:bodyPr/>
          <a:lstStyle/>
          <a:p>
            <a:pPr>
              <a:defRPr/>
            </a:pPr>
            <a:fld id="{4B809437-6745-478A-B020-786804C2AE8B}" type="slidenum">
              <a:rPr lang="en-US" smtClean="0"/>
              <a:pPr>
                <a:defRPr/>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295400"/>
          </a:xfrm>
        </p:spPr>
        <p:txBody>
          <a:bodyPr>
            <a:normAutofit fontScale="90000"/>
          </a:bodyPr>
          <a:lstStyle/>
          <a:p>
            <a:pPr eaLnBrk="1" fontAlgn="auto" hangingPunct="1">
              <a:spcAft>
                <a:spcPts val="0"/>
              </a:spcAft>
              <a:defRPr/>
            </a:pPr>
            <a:r>
              <a:rPr lang="en-US" sz="2400" dirty="0" smtClean="0">
                <a:solidFill>
                  <a:schemeClr val="tx1"/>
                </a:solidFill>
                <a:latin typeface="Candara" pitchFamily="34" charset="0"/>
              </a:rPr>
              <a:t/>
            </a:r>
            <a:br>
              <a:rPr lang="en-US" sz="2400" dirty="0" smtClean="0">
                <a:solidFill>
                  <a:schemeClr val="tx1"/>
                </a:solidFill>
                <a:latin typeface="Candara" pitchFamily="34" charset="0"/>
              </a:rPr>
            </a:br>
            <a:r>
              <a:rPr lang="en-US" sz="2400" dirty="0" smtClean="0">
                <a:solidFill>
                  <a:schemeClr val="tx1"/>
                </a:solidFill>
                <a:latin typeface="Candara" pitchFamily="34" charset="0"/>
              </a:rPr>
              <a:t/>
            </a:r>
            <a:br>
              <a:rPr lang="en-US" sz="2400" dirty="0" smtClean="0">
                <a:solidFill>
                  <a:schemeClr val="tx1"/>
                </a:solidFill>
                <a:latin typeface="Candara" pitchFamily="34" charset="0"/>
              </a:rPr>
            </a:br>
            <a:r>
              <a:rPr lang="en-US" sz="2200" dirty="0" smtClean="0">
                <a:solidFill>
                  <a:schemeClr val="tx1">
                    <a:lumMod val="65000"/>
                    <a:lumOff val="35000"/>
                  </a:schemeClr>
                </a:solidFill>
                <a:latin typeface="Cambria" pitchFamily="18" charset="0"/>
              </a:rPr>
              <a:t>Source: Frick, T. (1991). </a:t>
            </a:r>
            <a:r>
              <a:rPr lang="en-US" sz="2200" i="1" dirty="0" smtClean="0">
                <a:solidFill>
                  <a:schemeClr val="tx1">
                    <a:lumMod val="65000"/>
                    <a:lumOff val="35000"/>
                  </a:schemeClr>
                </a:solidFill>
                <a:latin typeface="Cambria" pitchFamily="18" charset="0"/>
              </a:rPr>
              <a:t>Restructuring</a:t>
            </a:r>
            <a:r>
              <a:rPr lang="en-US" sz="2200" dirty="0" smtClean="0">
                <a:solidFill>
                  <a:schemeClr val="tx1">
                    <a:lumMod val="65000"/>
                    <a:lumOff val="35000"/>
                  </a:schemeClr>
                </a:solidFill>
                <a:latin typeface="Cambria" pitchFamily="18" charset="0"/>
              </a:rPr>
              <a:t> </a:t>
            </a:r>
            <a:r>
              <a:rPr lang="en-US" sz="2200" i="1" dirty="0" smtClean="0">
                <a:solidFill>
                  <a:schemeClr val="tx1">
                    <a:lumMod val="65000"/>
                    <a:lumOff val="35000"/>
                  </a:schemeClr>
                </a:solidFill>
                <a:latin typeface="Cambria" pitchFamily="18" charset="0"/>
              </a:rPr>
              <a:t>education through technology</a:t>
            </a:r>
            <a:r>
              <a:rPr lang="en-US" sz="2200" dirty="0" smtClean="0">
                <a:solidFill>
                  <a:schemeClr val="tx1">
                    <a:lumMod val="65000"/>
                    <a:lumOff val="35000"/>
                  </a:schemeClr>
                </a:solidFill>
                <a:latin typeface="Cambria" pitchFamily="18" charset="0"/>
              </a:rPr>
              <a:t>. Bloomington, IN: Phi Delta Kappa Educational Foundation.</a:t>
            </a:r>
            <a:r>
              <a:rPr lang="en-US" sz="2200" dirty="0" smtClean="0">
                <a:solidFill>
                  <a:schemeClr val="bg2">
                    <a:lumMod val="10000"/>
                  </a:schemeClr>
                </a:solidFill>
                <a:latin typeface="Cambria" pitchFamily="18" charset="0"/>
              </a:rPr>
              <a:t/>
            </a:r>
            <a:br>
              <a:rPr lang="en-US" sz="2200" dirty="0" smtClean="0">
                <a:solidFill>
                  <a:schemeClr val="bg2">
                    <a:lumMod val="10000"/>
                  </a:schemeClr>
                </a:solidFill>
                <a:latin typeface="Cambria" pitchFamily="18" charset="0"/>
              </a:rPr>
            </a:br>
            <a:r>
              <a:rPr lang="en-US" sz="2400" dirty="0" smtClean="0">
                <a:solidFill>
                  <a:schemeClr val="tx2">
                    <a:satMod val="130000"/>
                  </a:schemeClr>
                </a:solidFill>
                <a:latin typeface="Candara" pitchFamily="34" charset="0"/>
              </a:rPr>
              <a:t/>
            </a:r>
            <a:br>
              <a:rPr lang="en-US" sz="2400" dirty="0" smtClean="0">
                <a:solidFill>
                  <a:schemeClr val="tx2">
                    <a:satMod val="130000"/>
                  </a:schemeClr>
                </a:solidFill>
                <a:latin typeface="Candara" pitchFamily="34" charset="0"/>
              </a:rPr>
            </a:br>
            <a:endParaRPr lang="en-US" sz="2000" i="1" dirty="0">
              <a:solidFill>
                <a:schemeClr val="tx2">
                  <a:satMod val="130000"/>
                </a:schemeClr>
              </a:solidFill>
              <a:latin typeface="Candara" pitchFamily="34" charset="0"/>
            </a:endParaRPr>
          </a:p>
        </p:txBody>
      </p:sp>
      <p:sp>
        <p:nvSpPr>
          <p:cNvPr id="20483" name="Text Placeholder 2"/>
          <p:cNvSpPr>
            <a:spLocks noGrp="1"/>
          </p:cNvSpPr>
          <p:nvPr>
            <p:ph type="body" idx="1"/>
          </p:nvPr>
        </p:nvSpPr>
        <p:spPr>
          <a:xfrm>
            <a:off x="457200" y="5410200"/>
            <a:ext cx="4040188" cy="1219200"/>
          </a:xfrm>
        </p:spPr>
        <p:txBody>
          <a:bodyPr/>
          <a:lstStyle/>
          <a:p>
            <a:pPr marL="63500" algn="ctr" eaLnBrk="1" hangingPunct="1"/>
            <a:r>
              <a:rPr lang="en-US" b="1" smtClean="0">
                <a:latin typeface="Arial" charset="0"/>
                <a:cs typeface="Arial" charset="0"/>
              </a:rPr>
              <a:t>Original wording</a:t>
            </a:r>
            <a:endParaRPr lang="en-US" smtClean="0">
              <a:latin typeface="Arial" charset="0"/>
              <a:cs typeface="Arial" charset="0"/>
            </a:endParaRPr>
          </a:p>
        </p:txBody>
      </p:sp>
      <p:sp>
        <p:nvSpPr>
          <p:cNvPr id="4" name="Text Placeholder 3"/>
          <p:cNvSpPr>
            <a:spLocks noGrp="1"/>
          </p:cNvSpPr>
          <p:nvPr>
            <p:ph type="body" sz="half" idx="3"/>
          </p:nvPr>
        </p:nvSpPr>
        <p:spPr>
          <a:xfrm>
            <a:off x="4645025" y="5410200"/>
            <a:ext cx="4041775" cy="1219200"/>
          </a:xfrm>
          <a:solidFill>
            <a:schemeClr val="bg2">
              <a:lumMod val="75000"/>
            </a:schemeClr>
          </a:solidFill>
        </p:spPr>
        <p:txBody>
          <a:bodyPr/>
          <a:lstStyle/>
          <a:p>
            <a:pPr eaLnBrk="1" fontAlgn="auto" hangingPunct="1">
              <a:lnSpc>
                <a:spcPct val="90000"/>
              </a:lnSpc>
              <a:spcAft>
                <a:spcPts val="0"/>
              </a:spcAft>
              <a:buFont typeface="Wingdings" pitchFamily="2" charset="2"/>
              <a:buChar char="§"/>
              <a:defRPr/>
            </a:pPr>
            <a:r>
              <a:rPr lang="en-US" sz="2000" smtClean="0">
                <a:solidFill>
                  <a:srgbClr val="105766"/>
                </a:solidFill>
              </a:rPr>
              <a:t> </a:t>
            </a:r>
            <a:r>
              <a:rPr lang="en-US" sz="1600" smtClean="0"/>
              <a:t>Author and year of publication is given</a:t>
            </a:r>
          </a:p>
          <a:p>
            <a:pPr eaLnBrk="1" fontAlgn="auto" hangingPunct="1">
              <a:lnSpc>
                <a:spcPct val="90000"/>
              </a:lnSpc>
              <a:spcAft>
                <a:spcPts val="0"/>
              </a:spcAft>
              <a:buFont typeface="Wingdings" pitchFamily="2" charset="2"/>
              <a:buChar char="§"/>
              <a:defRPr/>
            </a:pPr>
            <a:r>
              <a:rPr lang="en-US" sz="1600" smtClean="0"/>
              <a:t>Quotation marks are used to indicate that the passage is a direct word for word quotation from an original source</a:t>
            </a:r>
          </a:p>
        </p:txBody>
      </p:sp>
      <p:sp>
        <p:nvSpPr>
          <p:cNvPr id="5" name="Content Placeholder 4"/>
          <p:cNvSpPr>
            <a:spLocks noGrp="1"/>
          </p:cNvSpPr>
          <p:nvPr>
            <p:ph sz="quarter" idx="2"/>
          </p:nvPr>
        </p:nvSpPr>
        <p:spPr>
          <a:xfrm>
            <a:off x="457200" y="1371600"/>
            <a:ext cx="4040188" cy="3657600"/>
          </a:xfrm>
        </p:spPr>
        <p:txBody>
          <a:bodyPr>
            <a:normAutofit fontScale="62500" lnSpcReduction="20000"/>
          </a:bodyPr>
          <a:lstStyle/>
          <a:p>
            <a:pPr marL="365760" indent="-256032" eaLnBrk="1" fontAlgn="auto" hangingPunct="1">
              <a:spcAft>
                <a:spcPts val="0"/>
              </a:spcAft>
              <a:buFont typeface="Wingdings 3"/>
              <a:buChar char=""/>
              <a:defRPr/>
            </a:pPr>
            <a:r>
              <a:rPr lang="en-US" sz="2600" dirty="0" smtClean="0"/>
              <a:t>Technology has significantly transformed education at several major turning points in our history. In the broadest sense, the first technology was the primitive modes of communication used by prehistoric people before the development of spoken language. Mime, gestures, grunts, and drawing of figures in the sand with a stick were methods used to communicate -- yes, even to educate. Even without speech, these prehistoric people were able to teach their young how to catch animals for food, what animals to avoid, which vegetation was good to eat and which was poisonous.</a:t>
            </a:r>
          </a:p>
          <a:p>
            <a:pPr marL="365760" indent="-256032" eaLnBrk="1" fontAlgn="auto" hangingPunct="1">
              <a:spcAft>
                <a:spcPts val="0"/>
              </a:spcAft>
              <a:buFont typeface="Wingdings 3"/>
              <a:buNone/>
              <a:defRPr/>
            </a:pPr>
            <a:endParaRPr lang="en-US" dirty="0"/>
          </a:p>
        </p:txBody>
      </p:sp>
      <p:sp>
        <p:nvSpPr>
          <p:cNvPr id="22534" name="Content Placeholder 5"/>
          <p:cNvSpPr>
            <a:spLocks noGrp="1"/>
          </p:cNvSpPr>
          <p:nvPr>
            <p:ph sz="quarter" idx="4"/>
          </p:nvPr>
        </p:nvSpPr>
        <p:spPr>
          <a:xfrm>
            <a:off x="4645025" y="1295400"/>
            <a:ext cx="4041775" cy="3886200"/>
          </a:xfrm>
          <a:ln>
            <a:prstDash val="solid"/>
          </a:ln>
        </p:spPr>
        <p:txBody>
          <a:bodyPr>
            <a:normAutofit lnSpcReduction="10000"/>
          </a:bodyPr>
          <a:lstStyle/>
          <a:p>
            <a:pPr eaLnBrk="1" fontAlgn="auto" hangingPunct="1">
              <a:lnSpc>
                <a:spcPct val="90000"/>
              </a:lnSpc>
              <a:spcBef>
                <a:spcPct val="0"/>
              </a:spcBef>
              <a:spcAft>
                <a:spcPts val="0"/>
              </a:spcAft>
              <a:buFont typeface="Wingdings 3" pitchFamily="18" charset="2"/>
              <a:buNone/>
              <a:defRPr/>
            </a:pPr>
            <a:r>
              <a:rPr lang="en-US" smtClean="0"/>
              <a:t>	</a:t>
            </a:r>
            <a:r>
              <a:rPr lang="en-US" sz="1600" b="1" smtClean="0"/>
              <a:t>Correct Version:</a:t>
            </a:r>
          </a:p>
          <a:p>
            <a:pPr eaLnBrk="1" fontAlgn="auto" hangingPunct="1">
              <a:lnSpc>
                <a:spcPct val="90000"/>
              </a:lnSpc>
              <a:spcBef>
                <a:spcPct val="0"/>
              </a:spcBef>
              <a:spcAft>
                <a:spcPts val="0"/>
              </a:spcAft>
              <a:buFont typeface="Wingdings 2"/>
              <a:buChar char=""/>
              <a:defRPr/>
            </a:pPr>
            <a:r>
              <a:rPr lang="en-US" smtClean="0"/>
              <a:t>In examining technology, we have to remember that computers are not the first technology people have had to deal with. </a:t>
            </a:r>
            <a:r>
              <a:rPr lang="en-US" smtClean="0">
                <a:solidFill>
                  <a:srgbClr val="006C31"/>
                </a:solidFill>
              </a:rPr>
              <a:t>Frick (1991) </a:t>
            </a:r>
            <a:r>
              <a:rPr lang="en-US" smtClean="0"/>
              <a:t>believes that </a:t>
            </a:r>
            <a:r>
              <a:rPr lang="en-US" smtClean="0">
                <a:solidFill>
                  <a:srgbClr val="006C31"/>
                </a:solidFill>
              </a:rPr>
              <a:t>"... </a:t>
            </a:r>
            <a:r>
              <a:rPr lang="en-US" smtClean="0">
                <a:solidFill>
                  <a:srgbClr val="0070C0"/>
                </a:solidFill>
              </a:rPr>
              <a:t>the first technology was the primitive modes of communication used by prehistoric people before the development of spoken language</a:t>
            </a:r>
            <a:r>
              <a:rPr lang="en-US" smtClean="0">
                <a:solidFill>
                  <a:srgbClr val="006C31"/>
                </a:solidFill>
              </a:rPr>
              <a:t>" (p. 10).</a:t>
            </a:r>
          </a:p>
          <a:p>
            <a:pPr eaLnBrk="1" fontAlgn="auto" hangingPunct="1">
              <a:lnSpc>
                <a:spcPct val="90000"/>
              </a:lnSpc>
              <a:spcBef>
                <a:spcPct val="0"/>
              </a:spcBef>
              <a:spcAft>
                <a:spcPts val="0"/>
              </a:spcAft>
              <a:buFont typeface="Wingdings 3" pitchFamily="18" charset="2"/>
              <a:buNone/>
              <a:defRPr/>
            </a:pPr>
            <a:r>
              <a:rPr lang="en-US" smtClean="0"/>
              <a:t>	</a:t>
            </a:r>
            <a:r>
              <a:rPr lang="en-US" smtClean="0">
                <a:solidFill>
                  <a:srgbClr val="006C31"/>
                </a:solidFill>
              </a:rPr>
              <a:t>References: </a:t>
            </a:r>
            <a:r>
              <a:rPr lang="en-US" smtClean="0"/>
              <a:t>Frick, T. (1991). </a:t>
            </a:r>
            <a:r>
              <a:rPr lang="en-US" i="1" smtClean="0"/>
              <a:t>Restructuring education through technology.</a:t>
            </a:r>
            <a:r>
              <a:rPr lang="en-US" smtClean="0"/>
              <a:t> Bloomington, IN: Phi Delta Kappa Educational Foundation.</a:t>
            </a:r>
          </a:p>
        </p:txBody>
      </p:sp>
      <p:sp>
        <p:nvSpPr>
          <p:cNvPr id="7" name="Slide Number Placeholder 6"/>
          <p:cNvSpPr>
            <a:spLocks noGrp="1"/>
          </p:cNvSpPr>
          <p:nvPr>
            <p:ph type="sldNum" sz="quarter" idx="12"/>
          </p:nvPr>
        </p:nvSpPr>
        <p:spPr/>
        <p:txBody>
          <a:bodyPr/>
          <a:lstStyle/>
          <a:p>
            <a:pPr>
              <a:defRPr/>
            </a:pPr>
            <a:fld id="{4B809437-6745-478A-B020-786804C2AE8B}" type="slidenum">
              <a:rPr lang="en-US" smtClean="0"/>
              <a:pPr>
                <a:defRPr/>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4648200" y="4038600"/>
            <a:ext cx="4343400" cy="1143000"/>
          </a:xfrm>
        </p:spPr>
        <p:txBody>
          <a:bodyPr>
            <a:normAutofit fontScale="90000"/>
          </a:bodyPr>
          <a:lstStyle/>
          <a:p>
            <a:pPr eaLnBrk="1" hangingPunct="1">
              <a:defRPr/>
            </a:pPr>
            <a:r>
              <a:rPr lang="en-US" sz="1800" smtClean="0">
                <a:latin typeface="Arial" charset="0"/>
                <a:cs typeface="Arial" charset="0"/>
              </a:rPr>
              <a:t>Source: Gredler, M. E. (2001). </a:t>
            </a:r>
            <a:r>
              <a:rPr lang="en-US" sz="1800" i="1" smtClean="0">
                <a:latin typeface="Arial" charset="0"/>
                <a:cs typeface="Arial" charset="0"/>
              </a:rPr>
              <a:t>Learning and instruction: Theory into practice</a:t>
            </a:r>
            <a:r>
              <a:rPr lang="en-US" sz="1800" smtClean="0">
                <a:latin typeface="Arial" charset="0"/>
                <a:cs typeface="Arial" charset="0"/>
              </a:rPr>
              <a:t> (4th ed.). Upper Saddle, NJ: Prentice-Hall.</a:t>
            </a:r>
          </a:p>
        </p:txBody>
      </p:sp>
      <p:sp>
        <p:nvSpPr>
          <p:cNvPr id="21507" name="Text Placeholder 2"/>
          <p:cNvSpPr>
            <a:spLocks noGrp="1"/>
          </p:cNvSpPr>
          <p:nvPr>
            <p:ph type="body" idx="1"/>
          </p:nvPr>
        </p:nvSpPr>
        <p:spPr>
          <a:xfrm>
            <a:off x="457200" y="5334000"/>
            <a:ext cx="4040188" cy="1371600"/>
          </a:xfrm>
        </p:spPr>
        <p:txBody>
          <a:bodyPr/>
          <a:lstStyle/>
          <a:p>
            <a:pPr marL="63500" algn="ctr" eaLnBrk="1" hangingPunct="1"/>
            <a:endParaRPr lang="en-US" b="1" smtClean="0">
              <a:latin typeface="Arial" charset="0"/>
              <a:cs typeface="Arial" charset="0"/>
            </a:endParaRPr>
          </a:p>
          <a:p>
            <a:pPr marL="63500" algn="ctr" eaLnBrk="1" hangingPunct="1"/>
            <a:endParaRPr lang="en-US" b="1" smtClean="0">
              <a:latin typeface="Arial" charset="0"/>
              <a:cs typeface="Arial" charset="0"/>
            </a:endParaRPr>
          </a:p>
          <a:p>
            <a:pPr marL="63500" algn="ctr" eaLnBrk="1" hangingPunct="1"/>
            <a:r>
              <a:rPr lang="en-US" b="1" smtClean="0">
                <a:latin typeface="Arial" charset="0"/>
                <a:cs typeface="Arial" charset="0"/>
              </a:rPr>
              <a:t>Original wording</a:t>
            </a:r>
          </a:p>
          <a:p>
            <a:pPr marL="63500" eaLnBrk="1" hangingPunct="1"/>
            <a:endParaRPr lang="en-US" smtClean="0">
              <a:latin typeface="Arial" charset="0"/>
              <a:cs typeface="Arial" charset="0"/>
            </a:endParaRPr>
          </a:p>
          <a:p>
            <a:pPr marL="63500" eaLnBrk="1" hangingPunct="1"/>
            <a:endParaRPr lang="en-US" smtClean="0">
              <a:latin typeface="Arial" charset="0"/>
              <a:cs typeface="Arial" charset="0"/>
            </a:endParaRPr>
          </a:p>
        </p:txBody>
      </p:sp>
      <p:sp>
        <p:nvSpPr>
          <p:cNvPr id="4" name="Text Placeholder 3"/>
          <p:cNvSpPr>
            <a:spLocks noGrp="1"/>
          </p:cNvSpPr>
          <p:nvPr>
            <p:ph type="body" sz="half" idx="3"/>
          </p:nvPr>
        </p:nvSpPr>
        <p:spPr>
          <a:xfrm>
            <a:off x="4645025" y="5334000"/>
            <a:ext cx="4041775" cy="1371600"/>
          </a:xfrm>
          <a:solidFill>
            <a:schemeClr val="bg2">
              <a:lumMod val="75000"/>
            </a:schemeClr>
          </a:solidFill>
        </p:spPr>
        <p:txBody>
          <a:bodyPr/>
          <a:lstStyle/>
          <a:p>
            <a:pPr eaLnBrk="1" fontAlgn="auto" hangingPunct="1">
              <a:lnSpc>
                <a:spcPct val="90000"/>
              </a:lnSpc>
              <a:spcAft>
                <a:spcPts val="0"/>
              </a:spcAft>
              <a:buFont typeface="Wingdings" pitchFamily="2" charset="2"/>
              <a:buChar char="§"/>
              <a:defRPr/>
            </a:pPr>
            <a:endParaRPr lang="en-US" sz="2000" smtClean="0">
              <a:solidFill>
                <a:srgbClr val="062329"/>
              </a:solidFill>
            </a:endParaRPr>
          </a:p>
          <a:p>
            <a:pPr eaLnBrk="1" fontAlgn="auto" hangingPunct="1">
              <a:lnSpc>
                <a:spcPct val="90000"/>
              </a:lnSpc>
              <a:spcAft>
                <a:spcPts val="0"/>
              </a:spcAft>
              <a:buFont typeface="Wingdings" pitchFamily="2" charset="2"/>
              <a:buChar char="§"/>
              <a:defRPr/>
            </a:pPr>
            <a:r>
              <a:rPr lang="en-US" sz="1600" smtClean="0">
                <a:solidFill>
                  <a:srgbClr val="062329"/>
                </a:solidFill>
              </a:rPr>
              <a:t>Word for word of the original source </a:t>
            </a:r>
          </a:p>
          <a:p>
            <a:pPr eaLnBrk="1" fontAlgn="auto" hangingPunct="1">
              <a:lnSpc>
                <a:spcPct val="90000"/>
              </a:lnSpc>
              <a:spcAft>
                <a:spcPts val="0"/>
              </a:spcAft>
              <a:buFont typeface="Wingdings" pitchFamily="2" charset="2"/>
              <a:buChar char="§"/>
              <a:defRPr/>
            </a:pPr>
            <a:r>
              <a:rPr lang="en-US" sz="1600" smtClean="0">
                <a:solidFill>
                  <a:srgbClr val="062329"/>
                </a:solidFill>
              </a:rPr>
              <a:t>Quotation marks not used</a:t>
            </a:r>
          </a:p>
          <a:p>
            <a:pPr eaLnBrk="1" fontAlgn="auto" hangingPunct="1">
              <a:lnSpc>
                <a:spcPct val="90000"/>
              </a:lnSpc>
              <a:spcAft>
                <a:spcPts val="0"/>
              </a:spcAft>
              <a:buFont typeface="Wingdings" pitchFamily="2" charset="2"/>
              <a:buChar char="§"/>
              <a:defRPr/>
            </a:pPr>
            <a:r>
              <a:rPr lang="en-US" sz="1600" smtClean="0">
                <a:solidFill>
                  <a:srgbClr val="062329"/>
                </a:solidFill>
              </a:rPr>
              <a:t>Credit not being given to the author</a:t>
            </a:r>
          </a:p>
          <a:p>
            <a:pPr eaLnBrk="1" fontAlgn="auto" hangingPunct="1">
              <a:lnSpc>
                <a:spcPct val="90000"/>
              </a:lnSpc>
              <a:spcAft>
                <a:spcPts val="0"/>
              </a:spcAft>
              <a:buFont typeface="Wingdings" pitchFamily="2" charset="2"/>
              <a:buChar char="§"/>
              <a:defRPr/>
            </a:pPr>
            <a:r>
              <a:rPr lang="en-US" sz="1600" smtClean="0">
                <a:solidFill>
                  <a:srgbClr val="062329"/>
                </a:solidFill>
              </a:rPr>
              <a:t>Reference not provided</a:t>
            </a:r>
          </a:p>
          <a:p>
            <a:pPr eaLnBrk="1" fontAlgn="auto" hangingPunct="1">
              <a:lnSpc>
                <a:spcPct val="90000"/>
              </a:lnSpc>
              <a:spcAft>
                <a:spcPts val="0"/>
              </a:spcAft>
              <a:buFont typeface="Wingdings 2"/>
              <a:buNone/>
              <a:defRPr/>
            </a:pPr>
            <a:endParaRPr lang="en-US" sz="1600" smtClean="0"/>
          </a:p>
        </p:txBody>
      </p:sp>
      <p:sp>
        <p:nvSpPr>
          <p:cNvPr id="22533" name="Content Placeholder 4"/>
          <p:cNvSpPr>
            <a:spLocks noGrp="1"/>
          </p:cNvSpPr>
          <p:nvPr>
            <p:ph sz="quarter" idx="2"/>
          </p:nvPr>
        </p:nvSpPr>
        <p:spPr>
          <a:xfrm>
            <a:off x="457200" y="304800"/>
            <a:ext cx="4040188" cy="4800600"/>
          </a:xfrm>
          <a:ln>
            <a:prstDash val="solid"/>
          </a:ln>
        </p:spPr>
        <p:txBody>
          <a:bodyPr>
            <a:normAutofit lnSpcReduction="10000"/>
          </a:bodyPr>
          <a:lstStyle/>
          <a:p>
            <a:pPr marL="392113" indent="-273050" eaLnBrk="1" hangingPunct="1">
              <a:lnSpc>
                <a:spcPct val="80000"/>
              </a:lnSpc>
              <a:defRPr/>
            </a:pPr>
            <a:r>
              <a:rPr lang="en-US" b="1" smtClean="0">
                <a:latin typeface="Arial" charset="0"/>
                <a:cs typeface="Arial" charset="0"/>
              </a:rPr>
              <a:t>Original Source Material</a:t>
            </a:r>
          </a:p>
          <a:p>
            <a:pPr marL="392113" indent="-273050" eaLnBrk="1" hangingPunct="1">
              <a:lnSpc>
                <a:spcPct val="80000"/>
              </a:lnSpc>
              <a:buFont typeface="Wingdings 3" pitchFamily="18" charset="2"/>
              <a:buNone/>
              <a:defRPr/>
            </a:pPr>
            <a:r>
              <a:rPr lang="en-US" b="1" smtClean="0">
                <a:latin typeface="Arial" charset="0"/>
                <a:cs typeface="Arial" charset="0"/>
              </a:rPr>
              <a:t>	</a:t>
            </a:r>
            <a:r>
              <a:rPr lang="en-US" smtClean="0">
                <a:latin typeface="Arial" charset="0"/>
                <a:cs typeface="Arial" charset="0"/>
              </a:rPr>
              <a:t>Theories differ from philosophies and models of teaching. A philosophy is a value system, whereas a theory seeks to explain real-world events and can be certified through scientific investigation. Models of teaching are approaches to the management of some aspect of classroom instruction and they may not be independent of subject area, grade level, age of the student, or the setting for learning. A characteristic of learning theories is that they address the underlying psychological dynamics of events. Thus, they provide a mechanism for understanding the implications of events related to learning in both formal and informal settings.</a:t>
            </a:r>
          </a:p>
        </p:txBody>
      </p:sp>
      <p:sp>
        <p:nvSpPr>
          <p:cNvPr id="21510" name="Content Placeholder 5"/>
          <p:cNvSpPr>
            <a:spLocks noGrp="1"/>
          </p:cNvSpPr>
          <p:nvPr>
            <p:ph sz="quarter" idx="4"/>
          </p:nvPr>
        </p:nvSpPr>
        <p:spPr>
          <a:xfrm>
            <a:off x="4645025" y="304800"/>
            <a:ext cx="4041775" cy="4800600"/>
          </a:xfrm>
          <a:ln>
            <a:prstDash val="solid"/>
          </a:ln>
        </p:spPr>
        <p:txBody>
          <a:bodyPr/>
          <a:lstStyle/>
          <a:p>
            <a:pPr marL="392113" indent="-273050" eaLnBrk="1" hangingPunct="1">
              <a:lnSpc>
                <a:spcPct val="90000"/>
              </a:lnSpc>
              <a:spcBef>
                <a:spcPct val="0"/>
              </a:spcBef>
            </a:pPr>
            <a:r>
              <a:rPr lang="en-US" b="1" smtClean="0">
                <a:latin typeface="Arial" charset="0"/>
                <a:cs typeface="Arial" charset="0"/>
              </a:rPr>
              <a:t>Plagiarized Version</a:t>
            </a:r>
          </a:p>
          <a:p>
            <a:pPr marL="392113" indent="-273050" eaLnBrk="1" hangingPunct="1">
              <a:lnSpc>
                <a:spcPct val="90000"/>
              </a:lnSpc>
              <a:spcBef>
                <a:spcPct val="0"/>
              </a:spcBef>
              <a:buFont typeface="Wingdings 3" pitchFamily="18" charset="2"/>
              <a:buNone/>
            </a:pPr>
            <a:r>
              <a:rPr lang="en-US" b="1" smtClean="0">
                <a:latin typeface="Arial" charset="0"/>
                <a:cs typeface="Arial" charset="0"/>
              </a:rPr>
              <a:t>	</a:t>
            </a:r>
            <a:r>
              <a:rPr lang="en-US" smtClean="0">
                <a:latin typeface="Arial" charset="0"/>
                <a:cs typeface="Arial" charset="0"/>
              </a:rPr>
              <a:t>Theories and philosophies are different from each other because theories </a:t>
            </a:r>
            <a:r>
              <a:rPr lang="en-US" smtClean="0">
                <a:solidFill>
                  <a:srgbClr val="FF0000"/>
                </a:solidFill>
                <a:latin typeface="Arial" charset="0"/>
                <a:cs typeface="Arial" charset="0"/>
              </a:rPr>
              <a:t>seek to explain real-world events and can be certified through scientific investigation</a:t>
            </a:r>
            <a:r>
              <a:rPr lang="en-US" smtClean="0">
                <a:latin typeface="Arial" charset="0"/>
                <a:cs typeface="Arial" charset="0"/>
              </a:rPr>
              <a:t>. Learning theories </a:t>
            </a:r>
            <a:r>
              <a:rPr lang="en-US" smtClean="0">
                <a:solidFill>
                  <a:srgbClr val="FF0000"/>
                </a:solidFill>
                <a:latin typeface="Arial" charset="0"/>
                <a:cs typeface="Arial" charset="0"/>
              </a:rPr>
              <a:t>address the underlying psychological dynamics of events</a:t>
            </a:r>
            <a:r>
              <a:rPr lang="en-US" smtClean="0">
                <a:latin typeface="Arial" charset="0"/>
                <a:cs typeface="Arial" charset="0"/>
              </a:rPr>
              <a:t>, so </a:t>
            </a:r>
            <a:r>
              <a:rPr lang="en-US" smtClean="0">
                <a:solidFill>
                  <a:srgbClr val="FF0000"/>
                </a:solidFill>
                <a:latin typeface="Arial" charset="0"/>
                <a:cs typeface="Arial" charset="0"/>
              </a:rPr>
              <a:t>they provide a mechanism for understanding the implications of events related to learning in both formal and informal settings</a:t>
            </a:r>
            <a:r>
              <a:rPr lang="en-US" smtClean="0">
                <a:latin typeface="Arial" charset="0"/>
                <a:cs typeface="Arial" charset="0"/>
              </a:rPr>
              <a:t>.</a:t>
            </a:r>
          </a:p>
          <a:p>
            <a:pPr marL="392113" indent="-273050" eaLnBrk="1" hangingPunct="1">
              <a:lnSpc>
                <a:spcPct val="90000"/>
              </a:lnSpc>
              <a:spcBef>
                <a:spcPct val="0"/>
              </a:spcBef>
            </a:pPr>
            <a:endParaRPr lang="en-US" smtClean="0">
              <a:latin typeface="Arial" charset="0"/>
              <a:cs typeface="Arial" charset="0"/>
            </a:endParaRPr>
          </a:p>
        </p:txBody>
      </p:sp>
      <p:sp>
        <p:nvSpPr>
          <p:cNvPr id="7" name="Slide Number Placeholder 6"/>
          <p:cNvSpPr>
            <a:spLocks noGrp="1"/>
          </p:cNvSpPr>
          <p:nvPr>
            <p:ph type="sldNum" sz="quarter" idx="12"/>
          </p:nvPr>
        </p:nvSpPr>
        <p:spPr/>
        <p:txBody>
          <a:bodyPr/>
          <a:lstStyle/>
          <a:p>
            <a:pPr>
              <a:defRPr/>
            </a:pPr>
            <a:fld id="{4B809437-6745-478A-B020-786804C2AE8B}" type="slidenum">
              <a:rPr lang="en-US" smtClean="0"/>
              <a:pPr>
                <a:defRPr/>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normAutofit fontScale="90000"/>
          </a:bodyPr>
          <a:lstStyle/>
          <a:p>
            <a:pPr eaLnBrk="1" fontAlgn="auto" hangingPunct="1">
              <a:spcAft>
                <a:spcPts val="0"/>
              </a:spcAft>
              <a:defRPr/>
            </a:pPr>
            <a:r>
              <a:rPr lang="en-US" sz="2400" dirty="0" smtClean="0">
                <a:solidFill>
                  <a:schemeClr val="tx2">
                    <a:satMod val="130000"/>
                  </a:schemeClr>
                </a:solidFill>
                <a:latin typeface="Cambria" pitchFamily="18" charset="0"/>
              </a:rPr>
              <a:t>Source: </a:t>
            </a:r>
            <a:r>
              <a:rPr lang="en-US" sz="2400" dirty="0" err="1" smtClean="0">
                <a:solidFill>
                  <a:schemeClr val="tx2">
                    <a:satMod val="130000"/>
                  </a:schemeClr>
                </a:solidFill>
                <a:latin typeface="Cambria" pitchFamily="18" charset="0"/>
              </a:rPr>
              <a:t>Gredler</a:t>
            </a:r>
            <a:r>
              <a:rPr lang="en-US" sz="2400" dirty="0" smtClean="0">
                <a:solidFill>
                  <a:schemeClr val="tx2">
                    <a:satMod val="130000"/>
                  </a:schemeClr>
                </a:solidFill>
                <a:latin typeface="Cambria" pitchFamily="18" charset="0"/>
              </a:rPr>
              <a:t>, M. E. (2001). </a:t>
            </a:r>
            <a:r>
              <a:rPr lang="en-US" sz="2400" i="1" dirty="0" smtClean="0">
                <a:solidFill>
                  <a:schemeClr val="tx2">
                    <a:satMod val="130000"/>
                  </a:schemeClr>
                </a:solidFill>
                <a:latin typeface="Cambria" pitchFamily="18" charset="0"/>
              </a:rPr>
              <a:t>Learning and instruction: Theory into practice</a:t>
            </a:r>
            <a:r>
              <a:rPr lang="en-US" sz="2400" dirty="0" smtClean="0">
                <a:solidFill>
                  <a:schemeClr val="tx2">
                    <a:satMod val="130000"/>
                  </a:schemeClr>
                </a:solidFill>
                <a:latin typeface="Cambria" pitchFamily="18" charset="0"/>
              </a:rPr>
              <a:t> (4th ed.). Upper Saddle, NJ: Prentice-Hall.</a:t>
            </a:r>
            <a:endParaRPr lang="en-US" sz="2400" dirty="0">
              <a:solidFill>
                <a:schemeClr val="tx2">
                  <a:satMod val="130000"/>
                </a:schemeClr>
              </a:solidFill>
              <a:latin typeface="Cambria" pitchFamily="18" charset="0"/>
            </a:endParaRPr>
          </a:p>
        </p:txBody>
      </p:sp>
      <p:sp>
        <p:nvSpPr>
          <p:cNvPr id="22531" name="Text Placeholder 2"/>
          <p:cNvSpPr>
            <a:spLocks noGrp="1"/>
          </p:cNvSpPr>
          <p:nvPr>
            <p:ph type="body" idx="1"/>
          </p:nvPr>
        </p:nvSpPr>
        <p:spPr>
          <a:xfrm>
            <a:off x="457200" y="5029200"/>
            <a:ext cx="4040188" cy="1676400"/>
          </a:xfrm>
        </p:spPr>
        <p:txBody>
          <a:bodyPr/>
          <a:lstStyle/>
          <a:p>
            <a:pPr marL="63500" algn="ctr" eaLnBrk="1" hangingPunct="1"/>
            <a:endParaRPr lang="en-US" b="1" smtClean="0">
              <a:latin typeface="Arial" charset="0"/>
              <a:cs typeface="Arial" charset="0"/>
            </a:endParaRPr>
          </a:p>
          <a:p>
            <a:pPr marL="63500" algn="ctr" eaLnBrk="1" hangingPunct="1"/>
            <a:endParaRPr lang="en-US" b="1" smtClean="0">
              <a:latin typeface="Arial" charset="0"/>
              <a:cs typeface="Arial" charset="0"/>
            </a:endParaRPr>
          </a:p>
          <a:p>
            <a:pPr marL="63500" algn="ctr" eaLnBrk="1" hangingPunct="1"/>
            <a:r>
              <a:rPr lang="en-US" b="1" smtClean="0">
                <a:latin typeface="Arial" charset="0"/>
                <a:cs typeface="Arial" charset="0"/>
              </a:rPr>
              <a:t>Original wording</a:t>
            </a:r>
          </a:p>
          <a:p>
            <a:pPr marL="63500" eaLnBrk="1" hangingPunct="1"/>
            <a:endParaRPr lang="en-US" smtClean="0">
              <a:latin typeface="Arial" charset="0"/>
              <a:cs typeface="Arial" charset="0"/>
            </a:endParaRPr>
          </a:p>
          <a:p>
            <a:pPr marL="63500" eaLnBrk="1" hangingPunct="1"/>
            <a:endParaRPr lang="en-US" smtClean="0">
              <a:latin typeface="Arial" charset="0"/>
              <a:cs typeface="Arial" charset="0"/>
            </a:endParaRPr>
          </a:p>
        </p:txBody>
      </p:sp>
      <p:sp>
        <p:nvSpPr>
          <p:cNvPr id="4" name="Text Placeholder 3"/>
          <p:cNvSpPr>
            <a:spLocks noGrp="1"/>
          </p:cNvSpPr>
          <p:nvPr>
            <p:ph type="body" sz="half" idx="3"/>
          </p:nvPr>
        </p:nvSpPr>
        <p:spPr>
          <a:xfrm>
            <a:off x="4645025" y="5029200"/>
            <a:ext cx="4041775" cy="1600200"/>
          </a:xfrm>
          <a:solidFill>
            <a:schemeClr val="bg2">
              <a:lumMod val="75000"/>
            </a:schemeClr>
          </a:solidFill>
        </p:spPr>
        <p:txBody>
          <a:bodyPr>
            <a:normAutofit fontScale="92500" lnSpcReduction="20000"/>
          </a:bodyPr>
          <a:lstStyle/>
          <a:p>
            <a:pPr eaLnBrk="1" fontAlgn="auto" hangingPunct="1">
              <a:lnSpc>
                <a:spcPct val="80000"/>
              </a:lnSpc>
              <a:spcAft>
                <a:spcPts val="0"/>
              </a:spcAft>
              <a:buFont typeface="Wingdings" pitchFamily="2" charset="2"/>
              <a:buNone/>
              <a:defRPr/>
            </a:pPr>
            <a:endParaRPr lang="en-US" sz="1700" smtClean="0"/>
          </a:p>
          <a:p>
            <a:pPr eaLnBrk="1" fontAlgn="auto" hangingPunct="1">
              <a:lnSpc>
                <a:spcPct val="80000"/>
              </a:lnSpc>
              <a:spcAft>
                <a:spcPts val="0"/>
              </a:spcAft>
              <a:buFont typeface="Wingdings" pitchFamily="2" charset="2"/>
              <a:buNone/>
              <a:defRPr/>
            </a:pPr>
            <a:endParaRPr lang="en-US" sz="1700" smtClean="0"/>
          </a:p>
          <a:p>
            <a:pPr eaLnBrk="1" fontAlgn="auto" hangingPunct="1">
              <a:lnSpc>
                <a:spcPct val="80000"/>
              </a:lnSpc>
              <a:spcAft>
                <a:spcPts val="0"/>
              </a:spcAft>
              <a:buFont typeface="Wingdings" pitchFamily="2" charset="2"/>
              <a:buChar char="§"/>
              <a:defRPr/>
            </a:pPr>
            <a:r>
              <a:rPr lang="en-US" sz="1700" smtClean="0"/>
              <a:t>An indented block is used to indicate that this passage is a word-for-word quotation</a:t>
            </a:r>
          </a:p>
          <a:p>
            <a:pPr eaLnBrk="1" fontAlgn="auto" hangingPunct="1">
              <a:lnSpc>
                <a:spcPct val="80000"/>
              </a:lnSpc>
              <a:spcAft>
                <a:spcPts val="0"/>
              </a:spcAft>
              <a:buFont typeface="Wingdings" pitchFamily="2" charset="2"/>
              <a:buChar char="§"/>
              <a:defRPr/>
            </a:pPr>
            <a:r>
              <a:rPr lang="en-US" sz="1700" smtClean="0"/>
              <a:t>An indented block is used to indicate that this passage is a word-for-word quotation</a:t>
            </a:r>
          </a:p>
          <a:p>
            <a:pPr eaLnBrk="1" fontAlgn="auto" hangingPunct="1">
              <a:lnSpc>
                <a:spcPct val="80000"/>
              </a:lnSpc>
              <a:spcAft>
                <a:spcPts val="0"/>
              </a:spcAft>
              <a:buFont typeface="Wingdings" pitchFamily="2" charset="2"/>
              <a:buChar char="§"/>
              <a:defRPr/>
            </a:pPr>
            <a:r>
              <a:rPr lang="en-US" sz="1700" smtClean="0"/>
              <a:t> Original author is referred to</a:t>
            </a:r>
          </a:p>
          <a:p>
            <a:pPr eaLnBrk="1" fontAlgn="auto" hangingPunct="1">
              <a:lnSpc>
                <a:spcPct val="80000"/>
              </a:lnSpc>
              <a:spcAft>
                <a:spcPts val="0"/>
              </a:spcAft>
              <a:buFont typeface="Wingdings" pitchFamily="2" charset="2"/>
              <a:buChar char="§"/>
              <a:defRPr/>
            </a:pPr>
            <a:r>
              <a:rPr lang="en-US" sz="1700" smtClean="0"/>
              <a:t>Citation is given in the reference list as well</a:t>
            </a:r>
          </a:p>
          <a:p>
            <a:pPr eaLnBrk="1" fontAlgn="auto" hangingPunct="1">
              <a:lnSpc>
                <a:spcPct val="80000"/>
              </a:lnSpc>
              <a:spcAft>
                <a:spcPts val="0"/>
              </a:spcAft>
              <a:buFont typeface="Wingdings" pitchFamily="2" charset="2"/>
              <a:buChar char="§"/>
              <a:defRPr/>
            </a:pPr>
            <a:endParaRPr lang="en-US" sz="1700" smtClean="0"/>
          </a:p>
          <a:p>
            <a:pPr eaLnBrk="1" fontAlgn="auto" hangingPunct="1">
              <a:lnSpc>
                <a:spcPct val="80000"/>
              </a:lnSpc>
              <a:spcAft>
                <a:spcPts val="0"/>
              </a:spcAft>
              <a:buFont typeface="Wingdings 2"/>
              <a:buNone/>
              <a:defRPr/>
            </a:pPr>
            <a:endParaRPr lang="en-US" sz="1700" smtClean="0"/>
          </a:p>
        </p:txBody>
      </p:sp>
      <p:sp>
        <p:nvSpPr>
          <p:cNvPr id="24581" name="Content Placeholder 4"/>
          <p:cNvSpPr>
            <a:spLocks noGrp="1"/>
          </p:cNvSpPr>
          <p:nvPr>
            <p:ph sz="quarter" idx="2"/>
          </p:nvPr>
        </p:nvSpPr>
        <p:spPr>
          <a:xfrm>
            <a:off x="457200" y="1143000"/>
            <a:ext cx="4040188" cy="3886200"/>
          </a:xfrm>
          <a:ln>
            <a:prstDash val="solid"/>
          </a:ln>
        </p:spPr>
        <p:txBody>
          <a:bodyPr>
            <a:normAutofit lnSpcReduction="10000"/>
          </a:bodyPr>
          <a:lstStyle/>
          <a:p>
            <a:pPr eaLnBrk="1" fontAlgn="auto" hangingPunct="1">
              <a:lnSpc>
                <a:spcPct val="80000"/>
              </a:lnSpc>
              <a:spcAft>
                <a:spcPts val="0"/>
              </a:spcAft>
              <a:buFont typeface="Wingdings 2"/>
              <a:buChar char=""/>
              <a:defRPr/>
            </a:pPr>
            <a:r>
              <a:rPr lang="en-US" sz="1700" b="1" dirty="0" smtClean="0"/>
              <a:t>Original Source Material</a:t>
            </a:r>
          </a:p>
          <a:p>
            <a:pPr eaLnBrk="1" fontAlgn="auto" hangingPunct="1">
              <a:lnSpc>
                <a:spcPct val="80000"/>
              </a:lnSpc>
              <a:spcAft>
                <a:spcPts val="0"/>
              </a:spcAft>
              <a:buFont typeface="Wingdings 3" pitchFamily="18" charset="2"/>
              <a:buNone/>
              <a:defRPr/>
            </a:pPr>
            <a:r>
              <a:rPr lang="en-US" sz="1700" b="1" dirty="0" smtClean="0"/>
              <a:t>	</a:t>
            </a:r>
            <a:r>
              <a:rPr lang="en-US" sz="1600" dirty="0" smtClean="0"/>
              <a:t>Theories differ from philosophies and models of teaching. A philosophy is a value system, whereas a theory seeks to explain real-world events and can be certified through scientific investigation. Models of teaching are approaches to the management of some aspect of classroom instruction and they may not be independent of subject area, grade level, age of the student, or the setting for learning. A characteristic of learning theories is that they address the underlying psychological dynamics of events. Thus, they provide a mechanism for understanding the implications of events related to learning in both formal and informal settings.</a:t>
            </a:r>
          </a:p>
        </p:txBody>
      </p:sp>
      <p:sp>
        <p:nvSpPr>
          <p:cNvPr id="6" name="Content Placeholder 5"/>
          <p:cNvSpPr>
            <a:spLocks noGrp="1"/>
          </p:cNvSpPr>
          <p:nvPr>
            <p:ph sz="quarter" idx="4"/>
          </p:nvPr>
        </p:nvSpPr>
        <p:spPr>
          <a:xfrm>
            <a:off x="4645025" y="1143000"/>
            <a:ext cx="4041775" cy="3657600"/>
          </a:xfrm>
        </p:spPr>
        <p:txBody>
          <a:bodyPr>
            <a:normAutofit fontScale="85000" lnSpcReduction="20000"/>
          </a:bodyPr>
          <a:lstStyle/>
          <a:p>
            <a:pPr marL="365760" indent="-256032" eaLnBrk="1" fontAlgn="auto" hangingPunct="1">
              <a:spcAft>
                <a:spcPts val="0"/>
              </a:spcAft>
              <a:buFont typeface="Wingdings 3"/>
              <a:buNone/>
              <a:defRPr/>
            </a:pPr>
            <a:r>
              <a:rPr lang="en-US" b="1" dirty="0" smtClean="0"/>
              <a:t>Correct Version</a:t>
            </a:r>
          </a:p>
          <a:p>
            <a:pPr marL="365760" indent="-256032" eaLnBrk="1" fontAlgn="auto" hangingPunct="1">
              <a:spcAft>
                <a:spcPts val="0"/>
              </a:spcAft>
              <a:buFont typeface="Wingdings 3"/>
              <a:buNone/>
              <a:defRPr/>
            </a:pPr>
            <a:r>
              <a:rPr lang="en-US" b="1" dirty="0" smtClean="0"/>
              <a:t>	</a:t>
            </a:r>
            <a:r>
              <a:rPr lang="en-US" dirty="0" smtClean="0"/>
              <a:t>Theories and philosophies are different from each other because, </a:t>
            </a:r>
            <a:r>
              <a:rPr lang="en-US" dirty="0" smtClean="0">
                <a:solidFill>
                  <a:srgbClr val="006C31"/>
                </a:solidFill>
              </a:rPr>
              <a:t>according to </a:t>
            </a:r>
            <a:r>
              <a:rPr lang="en-US" dirty="0" err="1" smtClean="0">
                <a:solidFill>
                  <a:srgbClr val="006C31"/>
                </a:solidFill>
              </a:rPr>
              <a:t>Gredler</a:t>
            </a:r>
            <a:r>
              <a:rPr lang="en-US" dirty="0" smtClean="0">
                <a:solidFill>
                  <a:srgbClr val="006C31"/>
                </a:solidFill>
              </a:rPr>
              <a:t> (2001)</a:t>
            </a:r>
            <a:r>
              <a:rPr lang="en-US" dirty="0" smtClean="0"/>
              <a:t> theories seek </a:t>
            </a:r>
          </a:p>
          <a:p>
            <a:pPr marL="365760" indent="-256032" eaLnBrk="1" fontAlgn="auto" hangingPunct="1">
              <a:spcAft>
                <a:spcPts val="0"/>
              </a:spcAft>
              <a:buFont typeface="Wingdings 3"/>
              <a:buNone/>
              <a:defRPr/>
            </a:pPr>
            <a:r>
              <a:rPr lang="en-US" dirty="0" smtClean="0"/>
              <a:t>	</a:t>
            </a:r>
            <a:r>
              <a:rPr lang="en-US" dirty="0" smtClean="0">
                <a:solidFill>
                  <a:srgbClr val="006C31"/>
                </a:solidFill>
              </a:rPr>
              <a:t>to explain </a:t>
            </a:r>
            <a:r>
              <a:rPr lang="en-US" dirty="0" smtClean="0">
                <a:solidFill>
                  <a:srgbClr val="0070C0"/>
                </a:solidFill>
              </a:rPr>
              <a:t>real-world events and can be certified through scientific investigation... A characteristic of learning theories is that they address the underlying psychological dynamics of events. Thus, they provide a mechanism for understanding the implications of events related to learning in both formal and informal settings.</a:t>
            </a:r>
            <a:r>
              <a:rPr lang="en-US" dirty="0" smtClean="0">
                <a:solidFill>
                  <a:srgbClr val="006C31"/>
                </a:solidFill>
              </a:rPr>
              <a:t> (pp. 12-13)</a:t>
            </a:r>
          </a:p>
          <a:p>
            <a:pPr marL="365760" indent="-256032" eaLnBrk="1" fontAlgn="auto" hangingPunct="1">
              <a:spcAft>
                <a:spcPts val="0"/>
              </a:spcAft>
              <a:buFont typeface="Wingdings 3"/>
              <a:buNone/>
              <a:defRPr/>
            </a:pPr>
            <a:r>
              <a:rPr lang="en-US" dirty="0" smtClean="0"/>
              <a:t>	</a:t>
            </a:r>
            <a:r>
              <a:rPr lang="en-US" dirty="0" smtClean="0">
                <a:solidFill>
                  <a:srgbClr val="006C31"/>
                </a:solidFill>
              </a:rPr>
              <a:t>References: </a:t>
            </a:r>
            <a:r>
              <a:rPr lang="en-US" dirty="0" err="1" smtClean="0"/>
              <a:t>Gredler</a:t>
            </a:r>
            <a:r>
              <a:rPr lang="en-US" dirty="0" smtClean="0"/>
              <a:t>, M. E. (2001). </a:t>
            </a:r>
            <a:r>
              <a:rPr lang="en-US" i="1" dirty="0" smtClean="0"/>
              <a:t>Learning and instruction: Theory into practice</a:t>
            </a:r>
            <a:r>
              <a:rPr lang="en-US" dirty="0" smtClean="0"/>
              <a:t> (4th Ed.). Upper Saddle, NJ: Prentice-Hall.</a:t>
            </a:r>
            <a:endParaRPr lang="en-US" dirty="0"/>
          </a:p>
        </p:txBody>
      </p:sp>
      <p:sp>
        <p:nvSpPr>
          <p:cNvPr id="7" name="Slide Number Placeholder 6"/>
          <p:cNvSpPr>
            <a:spLocks noGrp="1"/>
          </p:cNvSpPr>
          <p:nvPr>
            <p:ph type="sldNum" sz="quarter" idx="12"/>
          </p:nvPr>
        </p:nvSpPr>
        <p:spPr/>
        <p:txBody>
          <a:bodyPr/>
          <a:lstStyle/>
          <a:p>
            <a:pPr>
              <a:defRPr/>
            </a:pPr>
            <a:fld id="{4B809437-6745-478A-B020-786804C2AE8B}" type="slidenum">
              <a:rPr lang="en-US" smtClean="0"/>
              <a:pPr>
                <a:defRPr/>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2"/>
          <p:cNvSpPr>
            <a:spLocks noGrp="1"/>
          </p:cNvSpPr>
          <p:nvPr>
            <p:ph type="title"/>
          </p:nvPr>
        </p:nvSpPr>
        <p:spPr>
          <a:xfrm>
            <a:off x="1066800" y="274638"/>
            <a:ext cx="7867650" cy="1143000"/>
          </a:xfrm>
        </p:spPr>
        <p:txBody>
          <a:bodyPr/>
          <a:lstStyle/>
          <a:p>
            <a:pPr eaLnBrk="1" hangingPunct="1"/>
            <a:r>
              <a:rPr lang="en-US" smtClean="0">
                <a:latin typeface="Cambria" pitchFamily="18" charset="0"/>
                <a:cs typeface="Arial" charset="0"/>
              </a:rPr>
              <a:t> 2. </a:t>
            </a:r>
            <a:r>
              <a:rPr lang="en-US" sz="3200" smtClean="0">
                <a:latin typeface="Cambria" pitchFamily="18" charset="0"/>
                <a:cs typeface="Arial" charset="0"/>
              </a:rPr>
              <a:t>Inappropriate Paraphrasing</a:t>
            </a:r>
          </a:p>
        </p:txBody>
      </p:sp>
      <p:sp>
        <p:nvSpPr>
          <p:cNvPr id="23555" name="Content Placeholder 1"/>
          <p:cNvSpPr>
            <a:spLocks noGrp="1"/>
          </p:cNvSpPr>
          <p:nvPr>
            <p:ph idx="1"/>
          </p:nvPr>
        </p:nvSpPr>
        <p:spPr/>
        <p:txBody>
          <a:bodyPr/>
          <a:lstStyle/>
          <a:p>
            <a:pPr eaLnBrk="1" hangingPunct="1">
              <a:lnSpc>
                <a:spcPct val="150000"/>
              </a:lnSpc>
            </a:pPr>
            <a:endParaRPr lang="en-US" sz="1800" smtClean="0">
              <a:latin typeface="Arial" charset="0"/>
              <a:cs typeface="Arial" charset="0"/>
            </a:endParaRPr>
          </a:p>
          <a:p>
            <a:pPr eaLnBrk="1" hangingPunct="1">
              <a:lnSpc>
                <a:spcPct val="150000"/>
              </a:lnSpc>
            </a:pPr>
            <a:r>
              <a:rPr lang="en-US" sz="1800" smtClean="0">
                <a:latin typeface="Arial" charset="0"/>
                <a:cs typeface="Arial" charset="0"/>
              </a:rPr>
              <a:t>Using with only slight changes the material of another </a:t>
            </a:r>
          </a:p>
          <a:p>
            <a:pPr eaLnBrk="1" hangingPunct="1">
              <a:lnSpc>
                <a:spcPct val="150000"/>
              </a:lnSpc>
            </a:pPr>
            <a:r>
              <a:rPr lang="en-US" sz="1800" smtClean="0">
                <a:latin typeface="Arial" charset="0"/>
                <a:cs typeface="Arial" charset="0"/>
              </a:rPr>
              <a:t>Ideas being presented in the same sequence as in the original source with only the insertion of synonyms</a:t>
            </a:r>
          </a:p>
          <a:p>
            <a:pPr eaLnBrk="1" hangingPunct="1">
              <a:lnSpc>
                <a:spcPct val="150000"/>
              </a:lnSpc>
            </a:pPr>
            <a:r>
              <a:rPr lang="en-US" sz="1800" smtClean="0">
                <a:latin typeface="Arial" charset="0"/>
                <a:cs typeface="Arial" charset="0"/>
              </a:rPr>
              <a:t>No citation </a:t>
            </a:r>
          </a:p>
          <a:p>
            <a:pPr eaLnBrk="1" hangingPunct="1">
              <a:lnSpc>
                <a:spcPct val="150000"/>
              </a:lnSpc>
            </a:pPr>
            <a:r>
              <a:rPr lang="en-US" sz="1800" smtClean="0">
                <a:latin typeface="Arial" charset="0"/>
                <a:cs typeface="Arial" charset="0"/>
              </a:rPr>
              <a:t>Credit not being given to the original author</a:t>
            </a:r>
          </a:p>
        </p:txBody>
      </p:sp>
      <p:sp>
        <p:nvSpPr>
          <p:cNvPr id="4" name="Slide Number Placeholder 3"/>
          <p:cNvSpPr>
            <a:spLocks noGrp="1"/>
          </p:cNvSpPr>
          <p:nvPr>
            <p:ph type="sldNum" sz="quarter" idx="12"/>
          </p:nvPr>
        </p:nvSpPr>
        <p:spPr/>
        <p:txBody>
          <a:bodyPr/>
          <a:lstStyle/>
          <a:p>
            <a:pPr>
              <a:defRPr/>
            </a:pPr>
            <a:fld id="{12FBB7AC-8B54-44C5-A6D0-FD28AAC141B9}" type="slidenum">
              <a:rPr lang="en-US" smtClean="0"/>
              <a:pPr>
                <a:defRPr/>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229600" cy="1143000"/>
          </a:xfrm>
        </p:spPr>
        <p:txBody>
          <a:bodyPr>
            <a:normAutofit fontScale="90000"/>
          </a:bodyPr>
          <a:lstStyle/>
          <a:p>
            <a:pPr eaLnBrk="1" fontAlgn="auto" hangingPunct="1">
              <a:spcAft>
                <a:spcPts val="0"/>
              </a:spcAft>
              <a:defRPr/>
            </a:pPr>
            <a:r>
              <a:rPr lang="en-US" sz="2200" dirty="0" smtClean="0">
                <a:solidFill>
                  <a:schemeClr val="tx1"/>
                </a:solidFill>
                <a:latin typeface="Cambria" pitchFamily="18" charset="0"/>
              </a:rPr>
              <a:t/>
            </a:r>
            <a:br>
              <a:rPr lang="en-US" sz="2200" dirty="0" smtClean="0">
                <a:solidFill>
                  <a:schemeClr val="tx1"/>
                </a:solidFill>
                <a:latin typeface="Cambria" pitchFamily="18" charset="0"/>
              </a:rPr>
            </a:br>
            <a:r>
              <a:rPr lang="en-US" sz="2200" dirty="0" smtClean="0">
                <a:solidFill>
                  <a:schemeClr val="tx1"/>
                </a:solidFill>
                <a:latin typeface="Cambria" pitchFamily="18" charset="0"/>
              </a:rPr>
              <a:t/>
            </a:r>
            <a:br>
              <a:rPr lang="en-US" sz="2200" dirty="0" smtClean="0">
                <a:solidFill>
                  <a:schemeClr val="tx1"/>
                </a:solidFill>
                <a:latin typeface="Cambria" pitchFamily="18" charset="0"/>
              </a:rPr>
            </a:br>
            <a:r>
              <a:rPr lang="en-US" sz="2200" dirty="0" smtClean="0">
                <a:solidFill>
                  <a:schemeClr val="tx1"/>
                </a:solidFill>
                <a:latin typeface="Cambria" pitchFamily="18" charset="0"/>
              </a:rPr>
              <a:t>Source: </a:t>
            </a:r>
            <a:r>
              <a:rPr lang="en-US" sz="2200" dirty="0" err="1" smtClean="0">
                <a:solidFill>
                  <a:schemeClr val="tx1"/>
                </a:solidFill>
                <a:latin typeface="Cambria" pitchFamily="18" charset="0"/>
              </a:rPr>
              <a:t>Gredler</a:t>
            </a:r>
            <a:r>
              <a:rPr lang="en-US" sz="2200" dirty="0" smtClean="0">
                <a:solidFill>
                  <a:schemeClr val="tx1"/>
                </a:solidFill>
                <a:latin typeface="Cambria" pitchFamily="18" charset="0"/>
              </a:rPr>
              <a:t>, M. E. (2001). </a:t>
            </a:r>
            <a:r>
              <a:rPr lang="en-US" sz="2200" i="1" dirty="0" smtClean="0">
                <a:solidFill>
                  <a:schemeClr val="tx1"/>
                </a:solidFill>
                <a:latin typeface="Cambria" pitchFamily="18" charset="0"/>
              </a:rPr>
              <a:t>Learning and instruction: Theory into 	        practice</a:t>
            </a:r>
            <a:r>
              <a:rPr lang="en-US" sz="2200" dirty="0" smtClean="0">
                <a:solidFill>
                  <a:schemeClr val="tx1"/>
                </a:solidFill>
                <a:latin typeface="Cambria" pitchFamily="18" charset="0"/>
              </a:rPr>
              <a:t> (4th ed.). Upper Saddle, NJ: Prentice-Hall</a:t>
            </a:r>
            <a:r>
              <a:rPr lang="en-US" sz="4400" dirty="0" smtClean="0">
                <a:solidFill>
                  <a:schemeClr val="tx1"/>
                </a:solidFill>
              </a:rPr>
              <a:t>.</a:t>
            </a:r>
            <a:br>
              <a:rPr lang="en-US" sz="4400" dirty="0" smtClean="0">
                <a:solidFill>
                  <a:schemeClr val="tx1"/>
                </a:solidFill>
              </a:rPr>
            </a:br>
            <a:endParaRPr lang="en-US" dirty="0">
              <a:solidFill>
                <a:schemeClr val="tx2">
                  <a:satMod val="130000"/>
                </a:schemeClr>
              </a:solidFill>
            </a:endParaRPr>
          </a:p>
        </p:txBody>
      </p:sp>
      <p:sp>
        <p:nvSpPr>
          <p:cNvPr id="24579" name="Text Placeholder 2"/>
          <p:cNvSpPr>
            <a:spLocks noGrp="1"/>
          </p:cNvSpPr>
          <p:nvPr>
            <p:ph type="body" idx="1"/>
          </p:nvPr>
        </p:nvSpPr>
        <p:spPr>
          <a:xfrm>
            <a:off x="533400" y="5334000"/>
            <a:ext cx="4040188" cy="1371600"/>
          </a:xfrm>
        </p:spPr>
        <p:txBody>
          <a:bodyPr/>
          <a:lstStyle/>
          <a:p>
            <a:pPr marL="63500" algn="ctr" eaLnBrk="1" hangingPunct="1"/>
            <a:endParaRPr lang="en-US" b="1" smtClean="0">
              <a:latin typeface="Arial" charset="0"/>
              <a:cs typeface="Arial" charset="0"/>
            </a:endParaRPr>
          </a:p>
          <a:p>
            <a:pPr marL="63500" algn="ctr" eaLnBrk="1" hangingPunct="1"/>
            <a:r>
              <a:rPr lang="en-US" b="1" smtClean="0">
                <a:latin typeface="Arial" charset="0"/>
                <a:cs typeface="Arial" charset="0"/>
              </a:rPr>
              <a:t>Original wording</a:t>
            </a:r>
          </a:p>
          <a:p>
            <a:pPr marL="63500" algn="ctr" eaLnBrk="1" hangingPunct="1"/>
            <a:endParaRPr lang="en-US" smtClean="0">
              <a:latin typeface="Arial" charset="0"/>
              <a:cs typeface="Arial" charset="0"/>
            </a:endParaRPr>
          </a:p>
        </p:txBody>
      </p:sp>
      <p:sp>
        <p:nvSpPr>
          <p:cNvPr id="4" name="Text Placeholder 3"/>
          <p:cNvSpPr>
            <a:spLocks noGrp="1"/>
          </p:cNvSpPr>
          <p:nvPr>
            <p:ph type="body" sz="half" idx="3"/>
          </p:nvPr>
        </p:nvSpPr>
        <p:spPr>
          <a:xfrm>
            <a:off x="4648200" y="5334000"/>
            <a:ext cx="4041775" cy="1371600"/>
          </a:xfrm>
          <a:solidFill>
            <a:schemeClr val="bg2">
              <a:lumMod val="75000"/>
            </a:schemeClr>
          </a:solidFill>
        </p:spPr>
        <p:txBody>
          <a:bodyPr/>
          <a:lstStyle/>
          <a:p>
            <a:pPr eaLnBrk="1" fontAlgn="auto" hangingPunct="1">
              <a:lnSpc>
                <a:spcPct val="80000"/>
              </a:lnSpc>
              <a:spcAft>
                <a:spcPts val="0"/>
              </a:spcAft>
              <a:buFont typeface="Wingdings 2"/>
              <a:buNone/>
              <a:defRPr/>
            </a:pPr>
            <a:endParaRPr lang="en-US" sz="1400" b="1" dirty="0" smtClean="0"/>
          </a:p>
          <a:p>
            <a:pPr eaLnBrk="1" fontAlgn="auto" hangingPunct="1">
              <a:lnSpc>
                <a:spcPct val="80000"/>
              </a:lnSpc>
              <a:spcAft>
                <a:spcPts val="0"/>
              </a:spcAft>
              <a:buFont typeface="Wingdings 2"/>
              <a:buNone/>
              <a:defRPr/>
            </a:pPr>
            <a:r>
              <a:rPr lang="en-US" sz="1400" b="1" dirty="0" smtClean="0"/>
              <a:t>Misuse of Source</a:t>
            </a:r>
            <a:r>
              <a:rPr lang="en-US" sz="1500" dirty="0" smtClean="0"/>
              <a:t>:</a:t>
            </a:r>
          </a:p>
          <a:p>
            <a:pPr eaLnBrk="1" fontAlgn="auto" hangingPunct="1">
              <a:lnSpc>
                <a:spcPct val="80000"/>
              </a:lnSpc>
              <a:spcAft>
                <a:spcPts val="0"/>
              </a:spcAft>
              <a:buFont typeface="Wingdings" pitchFamily="2" charset="2"/>
              <a:buChar char="§"/>
              <a:defRPr/>
            </a:pPr>
            <a:r>
              <a:rPr lang="en-US" sz="1500" dirty="0" smtClean="0"/>
              <a:t> Only the original author’s words have been moved around inserting and deleting small portions as needed</a:t>
            </a:r>
          </a:p>
          <a:p>
            <a:pPr eaLnBrk="1" fontAlgn="auto" hangingPunct="1">
              <a:lnSpc>
                <a:spcPct val="80000"/>
              </a:lnSpc>
              <a:spcAft>
                <a:spcPts val="0"/>
              </a:spcAft>
              <a:buFont typeface="Wingdings" pitchFamily="2" charset="2"/>
              <a:buChar char="§"/>
              <a:defRPr/>
            </a:pPr>
            <a:r>
              <a:rPr lang="en-US" sz="1500" dirty="0" smtClean="0"/>
              <a:t>The original author has not been credited</a:t>
            </a:r>
          </a:p>
          <a:p>
            <a:pPr eaLnBrk="1" fontAlgn="auto" hangingPunct="1">
              <a:lnSpc>
                <a:spcPct val="80000"/>
              </a:lnSpc>
              <a:spcAft>
                <a:spcPts val="0"/>
              </a:spcAft>
              <a:buFont typeface="Wingdings 2"/>
              <a:buNone/>
              <a:defRPr/>
            </a:pPr>
            <a:endParaRPr lang="en-US" sz="1500" dirty="0" smtClean="0"/>
          </a:p>
        </p:txBody>
      </p:sp>
      <p:sp>
        <p:nvSpPr>
          <p:cNvPr id="24581" name="Content Placeholder 4"/>
          <p:cNvSpPr>
            <a:spLocks noGrp="1"/>
          </p:cNvSpPr>
          <p:nvPr>
            <p:ph sz="quarter" idx="2"/>
          </p:nvPr>
        </p:nvSpPr>
        <p:spPr>
          <a:xfrm>
            <a:off x="457200" y="1444625"/>
            <a:ext cx="4040188" cy="3660775"/>
          </a:xfrm>
          <a:ln>
            <a:prstDash val="solid"/>
          </a:ln>
        </p:spPr>
        <p:txBody>
          <a:bodyPr/>
          <a:lstStyle/>
          <a:p>
            <a:pPr marL="392113" indent="-273050" eaLnBrk="1" hangingPunct="1">
              <a:lnSpc>
                <a:spcPct val="80000"/>
              </a:lnSpc>
            </a:pPr>
            <a:r>
              <a:rPr lang="en-US" smtClean="0">
                <a:latin typeface="Arial" charset="0"/>
                <a:cs typeface="Arial" charset="0"/>
              </a:rPr>
              <a:t>Developing complex skills in the classroom involves the key ingredients identified in teaching pigeons to play ping-pong and to bowl. The key ingredients are: (1) inducing a response, (2) reinforcing subtle improvements or refinements in the behavior, (3) providing for the transfer of stimulus control by gradually withdrawing the prompts or cues, and (4) scheduling reinforcements so that the ratio of reinforcements in responses gradually increases and natural reinforcers can maintain their behavior.</a:t>
            </a:r>
          </a:p>
        </p:txBody>
      </p:sp>
      <p:sp>
        <p:nvSpPr>
          <p:cNvPr id="26630" name="Content Placeholder 5"/>
          <p:cNvSpPr>
            <a:spLocks noGrp="1"/>
          </p:cNvSpPr>
          <p:nvPr>
            <p:ph sz="quarter" idx="4"/>
          </p:nvPr>
        </p:nvSpPr>
        <p:spPr>
          <a:xfrm>
            <a:off x="4645025" y="1444625"/>
            <a:ext cx="4041775" cy="3584575"/>
          </a:xfrm>
          <a:ln>
            <a:prstDash val="solid"/>
          </a:ln>
        </p:spPr>
        <p:txBody>
          <a:bodyPr>
            <a:normAutofit lnSpcReduction="10000"/>
          </a:bodyPr>
          <a:lstStyle/>
          <a:p>
            <a:pPr eaLnBrk="1" fontAlgn="auto" hangingPunct="1">
              <a:lnSpc>
                <a:spcPct val="80000"/>
              </a:lnSpc>
              <a:spcBef>
                <a:spcPct val="0"/>
              </a:spcBef>
              <a:spcAft>
                <a:spcPts val="0"/>
              </a:spcAft>
              <a:buFont typeface="Wingdings 3" pitchFamily="18" charset="2"/>
              <a:buNone/>
              <a:defRPr/>
            </a:pPr>
            <a:r>
              <a:rPr lang="en-US" sz="2200" b="1" dirty="0" smtClean="0"/>
              <a:t>Plagiarized Version:</a:t>
            </a:r>
          </a:p>
          <a:p>
            <a:pPr eaLnBrk="1" fontAlgn="auto" hangingPunct="1">
              <a:lnSpc>
                <a:spcPct val="80000"/>
              </a:lnSpc>
              <a:spcBef>
                <a:spcPct val="0"/>
              </a:spcBef>
              <a:spcAft>
                <a:spcPts val="0"/>
              </a:spcAft>
              <a:buFont typeface="Wingdings 3" pitchFamily="18" charset="2"/>
              <a:buNone/>
              <a:defRPr/>
            </a:pPr>
            <a:r>
              <a:rPr lang="en-US" sz="2200" dirty="0" smtClean="0"/>
              <a:t>	</a:t>
            </a:r>
            <a:r>
              <a:rPr lang="en-US" sz="2000" dirty="0" smtClean="0">
                <a:solidFill>
                  <a:schemeClr val="accent2"/>
                </a:solidFill>
              </a:rPr>
              <a:t>Inducing a response</a:t>
            </a:r>
            <a:r>
              <a:rPr lang="en-US" sz="2000" dirty="0" smtClean="0"/>
              <a:t>, </a:t>
            </a:r>
            <a:r>
              <a:rPr lang="en-US" sz="2000" dirty="0" smtClean="0">
                <a:solidFill>
                  <a:schemeClr val="accent2"/>
                </a:solidFill>
              </a:rPr>
              <a:t>providing for the transfer of stimulus control by gradually withdrawing prompts or cues</a:t>
            </a:r>
            <a:r>
              <a:rPr lang="en-US" sz="2000" dirty="0" smtClean="0"/>
              <a:t>, </a:t>
            </a:r>
            <a:r>
              <a:rPr lang="en-US" sz="2000" dirty="0" smtClean="0">
                <a:solidFill>
                  <a:schemeClr val="accent2"/>
                </a:solidFill>
              </a:rPr>
              <a:t>reinforcing subtle improvements in the behavior</a:t>
            </a:r>
            <a:r>
              <a:rPr lang="en-US" sz="2000" dirty="0" smtClean="0"/>
              <a:t>, and </a:t>
            </a:r>
            <a:r>
              <a:rPr lang="en-US" sz="2000" dirty="0" smtClean="0">
                <a:solidFill>
                  <a:schemeClr val="accent2"/>
                </a:solidFill>
              </a:rPr>
              <a:t>scheduling reinforcements so that natural </a:t>
            </a:r>
            <a:r>
              <a:rPr lang="en-US" sz="2000" dirty="0" err="1" smtClean="0">
                <a:solidFill>
                  <a:schemeClr val="accent2"/>
                </a:solidFill>
              </a:rPr>
              <a:t>reinforcers</a:t>
            </a:r>
            <a:r>
              <a:rPr lang="en-US" sz="2000" dirty="0" smtClean="0">
                <a:solidFill>
                  <a:schemeClr val="accent2"/>
                </a:solidFill>
              </a:rPr>
              <a:t> can maintain their behavior </a:t>
            </a:r>
            <a:r>
              <a:rPr lang="en-US" sz="2000" dirty="0" smtClean="0"/>
              <a:t>are the </a:t>
            </a:r>
            <a:r>
              <a:rPr lang="en-US" sz="2000" dirty="0" smtClean="0">
                <a:solidFill>
                  <a:schemeClr val="accent2"/>
                </a:solidFill>
              </a:rPr>
              <a:t>key ingredients identified </a:t>
            </a:r>
            <a:r>
              <a:rPr lang="en-US" sz="2000" dirty="0" smtClean="0"/>
              <a:t>both in </a:t>
            </a:r>
            <a:r>
              <a:rPr lang="en-US" sz="2000" dirty="0" smtClean="0">
                <a:solidFill>
                  <a:schemeClr val="accent2"/>
                </a:solidFill>
              </a:rPr>
              <a:t>teaching pigeons to play ping-pong </a:t>
            </a:r>
            <a:r>
              <a:rPr lang="en-US" sz="2000" dirty="0" smtClean="0"/>
              <a:t>and in </a:t>
            </a:r>
            <a:r>
              <a:rPr lang="en-US" sz="2000" dirty="0" smtClean="0">
                <a:solidFill>
                  <a:schemeClr val="accent2"/>
                </a:solidFill>
              </a:rPr>
              <a:t>developing complex skills in the classroom</a:t>
            </a:r>
            <a:r>
              <a:rPr lang="en-US" sz="2000" dirty="0" smtClean="0"/>
              <a:t>.</a:t>
            </a:r>
          </a:p>
          <a:p>
            <a:pPr eaLnBrk="1" fontAlgn="auto" hangingPunct="1">
              <a:lnSpc>
                <a:spcPct val="80000"/>
              </a:lnSpc>
              <a:spcBef>
                <a:spcPct val="0"/>
              </a:spcBef>
              <a:spcAft>
                <a:spcPts val="0"/>
              </a:spcAft>
              <a:buFont typeface="Wingdings 2"/>
              <a:buChar char=""/>
              <a:defRPr/>
            </a:pPr>
            <a:endParaRPr lang="en-US" sz="2000" dirty="0" smtClean="0"/>
          </a:p>
        </p:txBody>
      </p:sp>
      <p:sp>
        <p:nvSpPr>
          <p:cNvPr id="7" name="Slide Number Placeholder 6"/>
          <p:cNvSpPr>
            <a:spLocks noGrp="1"/>
          </p:cNvSpPr>
          <p:nvPr>
            <p:ph type="sldNum" sz="quarter" idx="12"/>
          </p:nvPr>
        </p:nvSpPr>
        <p:spPr/>
        <p:txBody>
          <a:bodyPr/>
          <a:lstStyle/>
          <a:p>
            <a:pPr>
              <a:defRPr/>
            </a:pPr>
            <a:fld id="{4B809437-6745-478A-B020-786804C2AE8B}" type="slidenum">
              <a:rPr lang="en-US" smtClean="0"/>
              <a:pPr>
                <a:defRPr/>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2"/>
          <p:cNvSpPr>
            <a:spLocks noGrp="1"/>
          </p:cNvSpPr>
          <p:nvPr>
            <p:ph type="title"/>
          </p:nvPr>
        </p:nvSpPr>
        <p:spPr>
          <a:xfrm>
            <a:off x="457200" y="304800"/>
            <a:ext cx="8229600" cy="1143000"/>
          </a:xfrm>
        </p:spPr>
        <p:txBody>
          <a:bodyPr/>
          <a:lstStyle/>
          <a:p>
            <a:pPr algn="ctr" eaLnBrk="1" hangingPunct="1"/>
            <a:r>
              <a:rPr lang="en-US" smtClean="0">
                <a:latin typeface="Arial" charset="0"/>
                <a:cs typeface="Arial" charset="0"/>
              </a:rPr>
              <a:t>How to paraphrase correctly</a:t>
            </a:r>
          </a:p>
        </p:txBody>
      </p:sp>
      <p:sp>
        <p:nvSpPr>
          <p:cNvPr id="25603" name="Content Placeholder 1"/>
          <p:cNvSpPr>
            <a:spLocks noGrp="1"/>
          </p:cNvSpPr>
          <p:nvPr>
            <p:ph idx="1"/>
          </p:nvPr>
        </p:nvSpPr>
        <p:spPr/>
        <p:txBody>
          <a:bodyPr/>
          <a:lstStyle/>
          <a:p>
            <a:pPr eaLnBrk="1" hangingPunct="1">
              <a:lnSpc>
                <a:spcPct val="150000"/>
              </a:lnSpc>
            </a:pPr>
            <a:endParaRPr lang="en-US" sz="1800" smtClean="0">
              <a:latin typeface="Arial" charset="0"/>
              <a:cs typeface="Arial" charset="0"/>
            </a:endParaRPr>
          </a:p>
          <a:p>
            <a:pPr eaLnBrk="1" hangingPunct="1">
              <a:lnSpc>
                <a:spcPct val="150000"/>
              </a:lnSpc>
            </a:pPr>
            <a:endParaRPr lang="en-US" sz="1800" smtClean="0">
              <a:latin typeface="Arial" charset="0"/>
              <a:cs typeface="Arial" charset="0"/>
            </a:endParaRPr>
          </a:p>
          <a:p>
            <a:pPr eaLnBrk="1" hangingPunct="1">
              <a:lnSpc>
                <a:spcPct val="150000"/>
              </a:lnSpc>
            </a:pPr>
            <a:r>
              <a:rPr lang="en-US" sz="1800" smtClean="0">
                <a:latin typeface="Arial" charset="0"/>
                <a:cs typeface="Arial" charset="0"/>
              </a:rPr>
              <a:t>A correct paraphrase needs to be </a:t>
            </a:r>
          </a:p>
          <a:p>
            <a:pPr lvl="2" eaLnBrk="1" hangingPunct="1">
              <a:lnSpc>
                <a:spcPct val="150000"/>
              </a:lnSpc>
              <a:buFont typeface="Arial" charset="0"/>
              <a:buChar char="•"/>
            </a:pPr>
            <a:r>
              <a:rPr lang="en-US" sz="1800" smtClean="0">
                <a:latin typeface="Arial" charset="0"/>
                <a:cs typeface="Arial" charset="0"/>
              </a:rPr>
              <a:t>A condensed version of another author’s work</a:t>
            </a:r>
          </a:p>
          <a:p>
            <a:pPr lvl="2" eaLnBrk="1" hangingPunct="1">
              <a:lnSpc>
                <a:spcPct val="150000"/>
              </a:lnSpc>
              <a:buFont typeface="Arial" charset="0"/>
              <a:buChar char="•"/>
            </a:pPr>
            <a:r>
              <a:rPr lang="en-US" sz="1800" smtClean="0">
                <a:latin typeface="Arial" charset="0"/>
                <a:cs typeface="Arial" charset="0"/>
              </a:rPr>
              <a:t>An original articulation of another author’s ideas</a:t>
            </a:r>
          </a:p>
          <a:p>
            <a:pPr lvl="2" eaLnBrk="1" hangingPunct="1">
              <a:lnSpc>
                <a:spcPct val="150000"/>
              </a:lnSpc>
              <a:buFont typeface="Arial" charset="0"/>
              <a:buChar char="•"/>
            </a:pPr>
            <a:r>
              <a:rPr lang="en-US" sz="1800" smtClean="0">
                <a:latin typeface="Arial" charset="0"/>
                <a:cs typeface="Arial" charset="0"/>
              </a:rPr>
              <a:t>Structured differently from the original</a:t>
            </a:r>
          </a:p>
          <a:p>
            <a:pPr lvl="2" eaLnBrk="1" hangingPunct="1">
              <a:lnSpc>
                <a:spcPct val="150000"/>
              </a:lnSpc>
              <a:buFont typeface="Arial" charset="0"/>
              <a:buChar char="•"/>
            </a:pPr>
            <a:r>
              <a:rPr lang="en-US" sz="1800" smtClean="0">
                <a:latin typeface="Arial" charset="0"/>
                <a:cs typeface="Arial" charset="0"/>
              </a:rPr>
              <a:t>Need to be cited properly</a:t>
            </a:r>
          </a:p>
        </p:txBody>
      </p:sp>
      <p:sp>
        <p:nvSpPr>
          <p:cNvPr id="4" name="Slide Number Placeholder 3"/>
          <p:cNvSpPr>
            <a:spLocks noGrp="1"/>
          </p:cNvSpPr>
          <p:nvPr>
            <p:ph type="sldNum" sz="quarter" idx="12"/>
          </p:nvPr>
        </p:nvSpPr>
        <p:spPr/>
        <p:txBody>
          <a:bodyPr/>
          <a:lstStyle/>
          <a:p>
            <a:pPr>
              <a:defRPr/>
            </a:pPr>
            <a:fld id="{12FBB7AC-8B54-44C5-A6D0-FD28AAC141B9}" type="slidenum">
              <a:rPr lang="en-US" smtClean="0"/>
              <a:pPr>
                <a:defRPr/>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295400"/>
          </a:xfrm>
        </p:spPr>
        <p:txBody>
          <a:bodyPr>
            <a:normAutofit fontScale="90000"/>
          </a:bodyPr>
          <a:lstStyle/>
          <a:p>
            <a:pPr eaLnBrk="1" fontAlgn="auto" hangingPunct="1">
              <a:spcAft>
                <a:spcPts val="0"/>
              </a:spcAft>
              <a:defRPr/>
            </a:pPr>
            <a:r>
              <a:rPr lang="en-US" sz="2400" dirty="0" smtClean="0">
                <a:solidFill>
                  <a:schemeClr val="tx1"/>
                </a:solidFill>
                <a:latin typeface="Candara" pitchFamily="34" charset="0"/>
              </a:rPr>
              <a:t/>
            </a:r>
            <a:br>
              <a:rPr lang="en-US" sz="2400" dirty="0" smtClean="0">
                <a:solidFill>
                  <a:schemeClr val="tx1"/>
                </a:solidFill>
                <a:latin typeface="Candara" pitchFamily="34" charset="0"/>
              </a:rPr>
            </a:br>
            <a:r>
              <a:rPr lang="en-US" sz="2400" dirty="0" smtClean="0">
                <a:solidFill>
                  <a:schemeClr val="tx1"/>
                </a:solidFill>
                <a:latin typeface="Candara" pitchFamily="34" charset="0"/>
              </a:rPr>
              <a:t/>
            </a:r>
            <a:br>
              <a:rPr lang="en-US" sz="2400" dirty="0" smtClean="0">
                <a:solidFill>
                  <a:schemeClr val="tx1"/>
                </a:solidFill>
                <a:latin typeface="Candara" pitchFamily="34" charset="0"/>
              </a:rPr>
            </a:br>
            <a:r>
              <a:rPr lang="en-US" sz="2200" dirty="0" smtClean="0">
                <a:solidFill>
                  <a:schemeClr val="tx1"/>
                </a:solidFill>
                <a:latin typeface="Cambria" pitchFamily="18" charset="0"/>
              </a:rPr>
              <a:t> Source: </a:t>
            </a:r>
            <a:r>
              <a:rPr lang="en-US" sz="2200" dirty="0" err="1" smtClean="0">
                <a:solidFill>
                  <a:schemeClr val="tx1"/>
                </a:solidFill>
                <a:latin typeface="Cambria" pitchFamily="18" charset="0"/>
              </a:rPr>
              <a:t>Gredler</a:t>
            </a:r>
            <a:r>
              <a:rPr lang="en-US" sz="2200" dirty="0" smtClean="0">
                <a:solidFill>
                  <a:schemeClr val="tx1"/>
                </a:solidFill>
                <a:latin typeface="Cambria" pitchFamily="18" charset="0"/>
              </a:rPr>
              <a:t>, M. E. (2001). </a:t>
            </a:r>
            <a:r>
              <a:rPr lang="en-US" sz="2200" i="1" dirty="0" smtClean="0">
                <a:solidFill>
                  <a:schemeClr val="tx1"/>
                </a:solidFill>
                <a:latin typeface="Cambria" pitchFamily="18" charset="0"/>
              </a:rPr>
              <a:t>Learning and instruction: Theory into practice</a:t>
            </a:r>
            <a:r>
              <a:rPr lang="en-US" sz="2200" dirty="0" smtClean="0">
                <a:solidFill>
                  <a:schemeClr val="tx1"/>
                </a:solidFill>
                <a:latin typeface="Cambria" pitchFamily="18" charset="0"/>
              </a:rPr>
              <a:t> (4th ed.). Upper Saddle, NJ: Prentice-Hall</a:t>
            </a:r>
            <a:r>
              <a:rPr lang="en-US" sz="4400" dirty="0" smtClean="0">
                <a:solidFill>
                  <a:schemeClr val="tx1"/>
                </a:solidFill>
              </a:rPr>
              <a:t>. </a:t>
            </a:r>
            <a:r>
              <a:rPr lang="en-US" sz="2200" dirty="0" smtClean="0">
                <a:solidFill>
                  <a:schemeClr val="bg2">
                    <a:lumMod val="10000"/>
                  </a:schemeClr>
                </a:solidFill>
                <a:latin typeface="Cambria" pitchFamily="18" charset="0"/>
              </a:rPr>
              <a:t/>
            </a:r>
            <a:br>
              <a:rPr lang="en-US" sz="2200" dirty="0" smtClean="0">
                <a:solidFill>
                  <a:schemeClr val="bg2">
                    <a:lumMod val="10000"/>
                  </a:schemeClr>
                </a:solidFill>
                <a:latin typeface="Cambria" pitchFamily="18" charset="0"/>
              </a:rPr>
            </a:br>
            <a:r>
              <a:rPr lang="en-US" sz="2400" dirty="0" smtClean="0">
                <a:solidFill>
                  <a:schemeClr val="tx2">
                    <a:satMod val="130000"/>
                  </a:schemeClr>
                </a:solidFill>
                <a:latin typeface="Candara" pitchFamily="34" charset="0"/>
              </a:rPr>
              <a:t/>
            </a:r>
            <a:br>
              <a:rPr lang="en-US" sz="2400" dirty="0" smtClean="0">
                <a:solidFill>
                  <a:schemeClr val="tx2">
                    <a:satMod val="130000"/>
                  </a:schemeClr>
                </a:solidFill>
                <a:latin typeface="Candara" pitchFamily="34" charset="0"/>
              </a:rPr>
            </a:br>
            <a:endParaRPr lang="en-US" sz="2000" i="1" dirty="0">
              <a:solidFill>
                <a:schemeClr val="tx2">
                  <a:satMod val="130000"/>
                </a:schemeClr>
              </a:solidFill>
              <a:latin typeface="Candara" pitchFamily="34" charset="0"/>
            </a:endParaRPr>
          </a:p>
        </p:txBody>
      </p:sp>
      <p:sp>
        <p:nvSpPr>
          <p:cNvPr id="26627" name="Text Placeholder 2"/>
          <p:cNvSpPr>
            <a:spLocks noGrp="1"/>
          </p:cNvSpPr>
          <p:nvPr>
            <p:ph type="body" idx="1"/>
          </p:nvPr>
        </p:nvSpPr>
        <p:spPr>
          <a:xfrm>
            <a:off x="457200" y="5257800"/>
            <a:ext cx="4040188" cy="1371600"/>
          </a:xfrm>
        </p:spPr>
        <p:txBody>
          <a:bodyPr/>
          <a:lstStyle/>
          <a:p>
            <a:pPr marL="63500" algn="ctr" eaLnBrk="1" hangingPunct="1"/>
            <a:r>
              <a:rPr lang="en-US" b="1" smtClean="0">
                <a:latin typeface="Arial" charset="0"/>
                <a:cs typeface="Arial" charset="0"/>
              </a:rPr>
              <a:t>Original wording</a:t>
            </a:r>
            <a:endParaRPr lang="en-US" smtClean="0">
              <a:latin typeface="Arial" charset="0"/>
              <a:cs typeface="Arial" charset="0"/>
            </a:endParaRPr>
          </a:p>
        </p:txBody>
      </p:sp>
      <p:sp>
        <p:nvSpPr>
          <p:cNvPr id="4" name="Text Placeholder 3"/>
          <p:cNvSpPr>
            <a:spLocks noGrp="1"/>
          </p:cNvSpPr>
          <p:nvPr>
            <p:ph type="body" sz="half" idx="3"/>
          </p:nvPr>
        </p:nvSpPr>
        <p:spPr>
          <a:xfrm>
            <a:off x="4645025" y="5105400"/>
            <a:ext cx="4041775" cy="1524000"/>
          </a:xfrm>
          <a:solidFill>
            <a:schemeClr val="bg2">
              <a:lumMod val="75000"/>
            </a:schemeClr>
          </a:solidFill>
        </p:spPr>
        <p:txBody>
          <a:bodyPr/>
          <a:lstStyle/>
          <a:p>
            <a:pPr eaLnBrk="1" fontAlgn="auto" hangingPunct="1">
              <a:spcAft>
                <a:spcPts val="0"/>
              </a:spcAft>
              <a:buFont typeface="Wingdings" pitchFamily="2" charset="2"/>
              <a:buChar char="§"/>
              <a:defRPr/>
            </a:pPr>
            <a:r>
              <a:rPr lang="en-US" dirty="0" smtClean="0">
                <a:solidFill>
                  <a:schemeClr val="bg2">
                    <a:lumMod val="25000"/>
                  </a:schemeClr>
                </a:solidFill>
              </a:rPr>
              <a:t> </a:t>
            </a:r>
          </a:p>
          <a:p>
            <a:pPr eaLnBrk="1" fontAlgn="auto" hangingPunct="1">
              <a:spcAft>
                <a:spcPts val="0"/>
              </a:spcAft>
              <a:buFont typeface="Wingdings" pitchFamily="2" charset="2"/>
              <a:buChar char="§"/>
              <a:defRPr/>
            </a:pPr>
            <a:r>
              <a:rPr lang="en-US" dirty="0" smtClean="0"/>
              <a:t>Proper reference is given to author and year of publication</a:t>
            </a:r>
          </a:p>
          <a:p>
            <a:pPr eaLnBrk="1" fontAlgn="auto" hangingPunct="1">
              <a:spcAft>
                <a:spcPts val="0"/>
              </a:spcAft>
              <a:buFont typeface="Wingdings" pitchFamily="2" charset="2"/>
              <a:buChar char="§"/>
              <a:defRPr/>
            </a:pPr>
            <a:r>
              <a:rPr lang="en-US" dirty="0" smtClean="0"/>
              <a:t>Since  paraphrasing occurred so quotation marks are not used</a:t>
            </a:r>
          </a:p>
          <a:p>
            <a:pPr eaLnBrk="1" fontAlgn="auto" hangingPunct="1">
              <a:spcAft>
                <a:spcPts val="0"/>
              </a:spcAft>
              <a:buFont typeface="Wingdings 3"/>
              <a:buNone/>
              <a:defRPr/>
            </a:pPr>
            <a:endParaRPr lang="en-US" dirty="0"/>
          </a:p>
        </p:txBody>
      </p:sp>
      <p:sp>
        <p:nvSpPr>
          <p:cNvPr id="5" name="Content Placeholder 4"/>
          <p:cNvSpPr>
            <a:spLocks noGrp="1"/>
          </p:cNvSpPr>
          <p:nvPr>
            <p:ph sz="quarter" idx="2"/>
          </p:nvPr>
        </p:nvSpPr>
        <p:spPr>
          <a:xfrm>
            <a:off x="0" y="1143000"/>
            <a:ext cx="4497388" cy="4114800"/>
          </a:xfrm>
        </p:spPr>
        <p:txBody>
          <a:bodyPr>
            <a:normAutofit lnSpcReduction="10000"/>
          </a:bodyPr>
          <a:lstStyle/>
          <a:p>
            <a:pPr marL="365760" indent="-256032" eaLnBrk="1" fontAlgn="auto" hangingPunct="1">
              <a:spcAft>
                <a:spcPts val="0"/>
              </a:spcAft>
              <a:buFont typeface="Wingdings 3"/>
              <a:buNone/>
              <a:defRPr/>
            </a:pPr>
            <a:r>
              <a:rPr lang="en-US" dirty="0" smtClean="0"/>
              <a:t>	Developing complex skills in the classroom involves the key ingredients identified in teaching pigeons to play ping-pong and to bowl. The key ingredients are: (1) inducing a response, (2) reinforcing subtle improvements or refinements in the behavior, (3) providing for the transfer of stimulus control by gradually withdrawing the prompts or cues, and (4) scheduling reinforcements so that the ratio of reinforcements in responses gradually increases and natural </a:t>
            </a:r>
            <a:r>
              <a:rPr lang="en-US" dirty="0" err="1" smtClean="0"/>
              <a:t>reinforcers</a:t>
            </a:r>
            <a:r>
              <a:rPr lang="en-US" dirty="0" smtClean="0"/>
              <a:t> can maintain their behavior.</a:t>
            </a:r>
          </a:p>
          <a:p>
            <a:pPr marL="365760" indent="-256032" eaLnBrk="1" fontAlgn="auto" hangingPunct="1">
              <a:spcAft>
                <a:spcPts val="0"/>
              </a:spcAft>
              <a:buFont typeface="Wingdings 3"/>
              <a:buNone/>
              <a:defRPr/>
            </a:pPr>
            <a:endParaRPr lang="en-US" dirty="0"/>
          </a:p>
        </p:txBody>
      </p:sp>
      <p:sp>
        <p:nvSpPr>
          <p:cNvPr id="28678" name="Content Placeholder 5"/>
          <p:cNvSpPr>
            <a:spLocks noGrp="1"/>
          </p:cNvSpPr>
          <p:nvPr>
            <p:ph sz="quarter" idx="4"/>
          </p:nvPr>
        </p:nvSpPr>
        <p:spPr>
          <a:xfrm>
            <a:off x="4645025" y="1219200"/>
            <a:ext cx="4041775" cy="3810000"/>
          </a:xfrm>
          <a:ln>
            <a:prstDash val="solid"/>
          </a:ln>
        </p:spPr>
        <p:txBody>
          <a:bodyPr>
            <a:normAutofit lnSpcReduction="10000"/>
          </a:bodyPr>
          <a:lstStyle/>
          <a:p>
            <a:pPr eaLnBrk="1" fontAlgn="auto" hangingPunct="1">
              <a:lnSpc>
                <a:spcPct val="80000"/>
              </a:lnSpc>
              <a:spcBef>
                <a:spcPct val="0"/>
              </a:spcBef>
              <a:spcAft>
                <a:spcPts val="0"/>
              </a:spcAft>
              <a:buFont typeface="Wingdings 2"/>
              <a:buChar char=""/>
              <a:defRPr/>
            </a:pPr>
            <a:r>
              <a:rPr lang="en-US" sz="1900" b="1" dirty="0" smtClean="0"/>
              <a:t>Correct Version</a:t>
            </a:r>
          </a:p>
          <a:p>
            <a:pPr eaLnBrk="1" fontAlgn="auto" hangingPunct="1">
              <a:lnSpc>
                <a:spcPct val="80000"/>
              </a:lnSpc>
              <a:spcBef>
                <a:spcPct val="0"/>
              </a:spcBef>
              <a:spcAft>
                <a:spcPts val="0"/>
              </a:spcAft>
              <a:buFont typeface="Wingdings 3" pitchFamily="18" charset="2"/>
              <a:buNone/>
              <a:defRPr/>
            </a:pPr>
            <a:r>
              <a:rPr lang="en-US" sz="1900" b="1" dirty="0" smtClean="0"/>
              <a:t>	</a:t>
            </a:r>
            <a:r>
              <a:rPr lang="en-US" dirty="0" smtClean="0"/>
              <a:t>According to </a:t>
            </a:r>
            <a:r>
              <a:rPr lang="en-US" dirty="0" err="1" smtClean="0"/>
              <a:t>Gredler</a:t>
            </a:r>
            <a:r>
              <a:rPr lang="en-US" dirty="0" smtClean="0"/>
              <a:t> (2001), the same factors apply to developing complex skills in a classroom setting as to developing complex skills in any setting. A response must be induced, then reinforced as it gets closer to the desired behavior. </a:t>
            </a:r>
            <a:r>
              <a:rPr lang="en-US" dirty="0" err="1" smtClean="0"/>
              <a:t>Reinforcers</a:t>
            </a:r>
            <a:r>
              <a:rPr lang="en-US" dirty="0" smtClean="0"/>
              <a:t> have to be scheduled carefully, and cues have to be withdrawn gradually so that the new behaviors can be transferred and maintained. </a:t>
            </a:r>
          </a:p>
          <a:p>
            <a:pPr eaLnBrk="1" fontAlgn="auto" hangingPunct="1">
              <a:lnSpc>
                <a:spcPct val="80000"/>
              </a:lnSpc>
              <a:spcBef>
                <a:spcPct val="0"/>
              </a:spcBef>
              <a:spcAft>
                <a:spcPts val="0"/>
              </a:spcAft>
              <a:buFont typeface="Wingdings 3" pitchFamily="18" charset="2"/>
              <a:buNone/>
              <a:defRPr/>
            </a:pPr>
            <a:r>
              <a:rPr lang="en-US" dirty="0" smtClean="0"/>
              <a:t>	References: </a:t>
            </a:r>
            <a:r>
              <a:rPr lang="en-US" dirty="0" err="1" smtClean="0"/>
              <a:t>Gredler</a:t>
            </a:r>
            <a:r>
              <a:rPr lang="en-US" dirty="0" smtClean="0"/>
              <a:t>, M. E. (2001). </a:t>
            </a:r>
            <a:r>
              <a:rPr lang="en-US" i="1" dirty="0" smtClean="0"/>
              <a:t>Learning and instruction: Theory into practice</a:t>
            </a:r>
            <a:r>
              <a:rPr lang="en-US" dirty="0" smtClean="0"/>
              <a:t> (4th ed.). Upper Saddle, NJ: Prentice-Hall</a:t>
            </a:r>
            <a:r>
              <a:rPr lang="en-US" sz="1900" dirty="0" smtClean="0"/>
              <a:t>.</a:t>
            </a:r>
          </a:p>
          <a:p>
            <a:pPr eaLnBrk="1" fontAlgn="auto" hangingPunct="1">
              <a:lnSpc>
                <a:spcPct val="80000"/>
              </a:lnSpc>
              <a:spcBef>
                <a:spcPct val="0"/>
              </a:spcBef>
              <a:spcAft>
                <a:spcPts val="0"/>
              </a:spcAft>
              <a:buFont typeface="Wingdings 3" pitchFamily="18" charset="2"/>
              <a:buNone/>
              <a:defRPr/>
            </a:pPr>
            <a:endParaRPr lang="en-US" dirty="0" smtClean="0"/>
          </a:p>
        </p:txBody>
      </p:sp>
      <p:sp>
        <p:nvSpPr>
          <p:cNvPr id="7" name="Slide Number Placeholder 6"/>
          <p:cNvSpPr>
            <a:spLocks noGrp="1"/>
          </p:cNvSpPr>
          <p:nvPr>
            <p:ph type="sldNum" sz="quarter" idx="12"/>
          </p:nvPr>
        </p:nvSpPr>
        <p:spPr/>
        <p:txBody>
          <a:bodyPr/>
          <a:lstStyle/>
          <a:p>
            <a:pPr>
              <a:defRPr/>
            </a:pPr>
            <a:fld id="{4B809437-6745-478A-B020-786804C2AE8B}" type="slidenum">
              <a:rPr lang="en-US" smtClean="0"/>
              <a:pPr>
                <a:defRPr/>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457200" y="5160963"/>
            <a:ext cx="8229600" cy="1143000"/>
          </a:xfrm>
        </p:spPr>
        <p:txBody>
          <a:bodyPr/>
          <a:lstStyle/>
          <a:p>
            <a:pPr eaLnBrk="1" hangingPunct="1"/>
            <a:r>
              <a:rPr lang="en-US" smtClean="0">
                <a:latin typeface="Arial" charset="0"/>
                <a:cs typeface="Arial" charset="0"/>
              </a:rPr>
              <a:t/>
            </a:r>
            <a:br>
              <a:rPr lang="en-US" smtClean="0">
                <a:latin typeface="Arial" charset="0"/>
                <a:cs typeface="Arial" charset="0"/>
              </a:rPr>
            </a:br>
            <a:endParaRPr lang="en-US" smtClean="0">
              <a:latin typeface="Arial" charset="0"/>
              <a:cs typeface="Arial" charset="0"/>
            </a:endParaRPr>
          </a:p>
        </p:txBody>
      </p:sp>
      <p:sp>
        <p:nvSpPr>
          <p:cNvPr id="27651" name="Text Placeholder 2"/>
          <p:cNvSpPr>
            <a:spLocks noGrp="1"/>
          </p:cNvSpPr>
          <p:nvPr>
            <p:ph type="body" idx="1"/>
          </p:nvPr>
        </p:nvSpPr>
        <p:spPr>
          <a:xfrm>
            <a:off x="457200" y="328613"/>
            <a:ext cx="4022725" cy="639762"/>
          </a:xfrm>
        </p:spPr>
        <p:txBody>
          <a:bodyPr/>
          <a:lstStyle/>
          <a:p>
            <a:pPr marL="63500" eaLnBrk="1" hangingPunct="1"/>
            <a:r>
              <a:rPr lang="en-US" smtClean="0">
                <a:latin typeface="Arial" charset="0"/>
                <a:cs typeface="Arial" charset="0"/>
              </a:rPr>
              <a:t> </a:t>
            </a:r>
          </a:p>
        </p:txBody>
      </p:sp>
      <p:sp>
        <p:nvSpPr>
          <p:cNvPr id="27652" name="Text Placeholder 3"/>
          <p:cNvSpPr>
            <a:spLocks noGrp="1"/>
          </p:cNvSpPr>
          <p:nvPr>
            <p:ph type="body" sz="half" idx="3"/>
          </p:nvPr>
        </p:nvSpPr>
        <p:spPr>
          <a:xfrm>
            <a:off x="4664075" y="328613"/>
            <a:ext cx="4022725" cy="639762"/>
          </a:xfrm>
        </p:spPr>
        <p:txBody>
          <a:bodyPr/>
          <a:lstStyle/>
          <a:p>
            <a:pPr marL="63500" eaLnBrk="1" hangingPunct="1"/>
            <a:r>
              <a:rPr lang="en-US" smtClean="0">
                <a:latin typeface="Arial" charset="0"/>
                <a:cs typeface="Arial" charset="0"/>
              </a:rPr>
              <a:t> </a:t>
            </a:r>
          </a:p>
        </p:txBody>
      </p:sp>
      <p:sp>
        <p:nvSpPr>
          <p:cNvPr id="27653" name="Content Placeholder 4"/>
          <p:cNvSpPr>
            <a:spLocks noGrp="1"/>
          </p:cNvSpPr>
          <p:nvPr>
            <p:ph sz="quarter" idx="2"/>
          </p:nvPr>
        </p:nvSpPr>
        <p:spPr>
          <a:xfrm>
            <a:off x="457200" y="969963"/>
            <a:ext cx="4022725" cy="4114800"/>
          </a:xfrm>
          <a:ln>
            <a:prstDash val="solid"/>
          </a:ln>
        </p:spPr>
        <p:txBody>
          <a:bodyPr/>
          <a:lstStyle/>
          <a:p>
            <a:pPr marL="392113" indent="-273050" eaLnBrk="1" hangingPunct="1"/>
            <a:endParaRPr lang="en-US" smtClean="0">
              <a:latin typeface="Arial" charset="0"/>
              <a:cs typeface="Arial" charset="0"/>
            </a:endParaRPr>
          </a:p>
          <a:p>
            <a:pPr marL="392113" indent="-273050" eaLnBrk="1" hangingPunct="1"/>
            <a:endParaRPr lang="en-US" smtClean="0">
              <a:latin typeface="Arial" charset="0"/>
              <a:cs typeface="Arial" charset="0"/>
            </a:endParaRPr>
          </a:p>
        </p:txBody>
      </p:sp>
      <p:sp>
        <p:nvSpPr>
          <p:cNvPr id="27654" name="Content Placeholder 5"/>
          <p:cNvSpPr>
            <a:spLocks noGrp="1"/>
          </p:cNvSpPr>
          <p:nvPr>
            <p:ph sz="quarter" idx="4"/>
          </p:nvPr>
        </p:nvSpPr>
        <p:spPr>
          <a:xfrm>
            <a:off x="4664075" y="969963"/>
            <a:ext cx="4022725" cy="4114800"/>
          </a:xfrm>
          <a:ln>
            <a:prstDash val="solid"/>
          </a:ln>
        </p:spPr>
        <p:txBody>
          <a:bodyPr/>
          <a:lstStyle/>
          <a:p>
            <a:pPr marL="392113" indent="-273050" eaLnBrk="1" hangingPunct="1">
              <a:spcBef>
                <a:spcPct val="0"/>
              </a:spcBef>
              <a:buFont typeface="Wingdings 3" pitchFamily="18" charset="2"/>
              <a:buNone/>
            </a:pPr>
            <a:endParaRPr lang="en-US" smtClean="0">
              <a:latin typeface="Arial" charset="0"/>
              <a:cs typeface="Arial" charset="0"/>
            </a:endParaRPr>
          </a:p>
          <a:p>
            <a:pPr marL="392113" indent="-273050" eaLnBrk="1" hangingPunct="1">
              <a:spcBef>
                <a:spcPct val="0"/>
              </a:spcBef>
              <a:buFont typeface="Wingdings 3" pitchFamily="18" charset="2"/>
              <a:buNone/>
            </a:pPr>
            <a:endParaRPr lang="en-US" smtClean="0">
              <a:latin typeface="Arial" charset="0"/>
              <a:cs typeface="Arial" charset="0"/>
            </a:endParaRPr>
          </a:p>
        </p:txBody>
      </p:sp>
      <p:sp>
        <p:nvSpPr>
          <p:cNvPr id="12" name="Title 1"/>
          <p:cNvSpPr txBox="1">
            <a:spLocks/>
          </p:cNvSpPr>
          <p:nvPr/>
        </p:nvSpPr>
        <p:spPr>
          <a:xfrm>
            <a:off x="457200" y="273050"/>
            <a:ext cx="8229600" cy="1143000"/>
          </a:xfrm>
          <a:prstGeom prst="rect">
            <a:avLst/>
          </a:prstGeom>
        </p:spPr>
        <p:txBody>
          <a:bodyPr anchor="ctr">
            <a:normAutofit/>
            <a:scene3d>
              <a:camera prst="orthographicFront"/>
              <a:lightRig rig="soft" dir="t"/>
            </a:scene3d>
            <a:sp3d prstMaterial="softEdge">
              <a:bevelT w="25400" h="25400"/>
            </a:sp3d>
          </a:bodyPr>
          <a:lstStyle/>
          <a:p>
            <a:pPr fontAlgn="auto">
              <a:spcAft>
                <a:spcPts val="0"/>
              </a:spcAft>
              <a:defRPr/>
            </a:pPr>
            <a:r>
              <a:rPr lang="en-US" sz="2000" b="1" dirty="0">
                <a:solidFill>
                  <a:schemeClr val="tx2"/>
                </a:solidFill>
                <a:effectLst>
                  <a:outerShdw blurRad="31750" dist="25400" dir="5400000" algn="tl" rotWithShape="0">
                    <a:srgbClr val="000000">
                      <a:alpha val="25000"/>
                    </a:srgbClr>
                  </a:outerShdw>
                </a:effectLst>
                <a:latin typeface="Cambria" pitchFamily="18" charset="0"/>
                <a:ea typeface="+mj-ea"/>
                <a:cs typeface="+mj-cs"/>
              </a:rPr>
              <a:t>Source: Davidson, Robert. </a:t>
            </a:r>
            <a:r>
              <a:rPr lang="en-US" sz="2000" b="1" i="1" dirty="0">
                <a:solidFill>
                  <a:schemeClr val="tx2"/>
                </a:solidFill>
                <a:effectLst>
                  <a:outerShdw blurRad="31750" dist="25400" dir="5400000" algn="tl" rotWithShape="0">
                    <a:srgbClr val="000000">
                      <a:alpha val="25000"/>
                    </a:srgbClr>
                  </a:outerShdw>
                </a:effectLst>
                <a:latin typeface="Cambria" pitchFamily="18" charset="0"/>
                <a:ea typeface="+mj-ea"/>
                <a:cs typeface="+mj-cs"/>
              </a:rPr>
              <a:t>Genesis 1-11</a:t>
            </a:r>
            <a:r>
              <a:rPr lang="en-US" sz="2000" b="1" dirty="0">
                <a:solidFill>
                  <a:schemeClr val="tx2"/>
                </a:solidFill>
                <a:effectLst>
                  <a:outerShdw blurRad="31750" dist="25400" dir="5400000" algn="tl" rotWithShape="0">
                    <a:srgbClr val="000000">
                      <a:alpha val="25000"/>
                    </a:srgbClr>
                  </a:outerShdw>
                </a:effectLst>
                <a:latin typeface="Cambria" pitchFamily="18" charset="0"/>
                <a:ea typeface="+mj-ea"/>
                <a:cs typeface="+mj-cs"/>
              </a:rPr>
              <a:t>.Cambridge: Cambridge UP, 	      1973.</a:t>
            </a:r>
          </a:p>
        </p:txBody>
      </p:sp>
      <p:sp>
        <p:nvSpPr>
          <p:cNvPr id="27656" name="Text Placeholder 7"/>
          <p:cNvSpPr txBox="1">
            <a:spLocks/>
          </p:cNvSpPr>
          <p:nvPr/>
        </p:nvSpPr>
        <p:spPr bwMode="auto">
          <a:xfrm>
            <a:off x="457200" y="4419600"/>
            <a:ext cx="4040188" cy="1752600"/>
          </a:xfrm>
          <a:prstGeom prst="rect">
            <a:avLst/>
          </a:prstGeom>
          <a:solidFill>
            <a:schemeClr val="bg1"/>
          </a:solidFill>
          <a:ln w="9652">
            <a:solidFill>
              <a:schemeClr val="accent1"/>
            </a:solidFill>
            <a:miter lim="800000"/>
            <a:headEnd/>
            <a:tailEnd/>
          </a:ln>
        </p:spPr>
        <p:txBody>
          <a:bodyPr lIns="182880" anchor="ctr"/>
          <a:lstStyle/>
          <a:p>
            <a:pPr algn="ctr">
              <a:spcBef>
                <a:spcPts val="400"/>
              </a:spcBef>
              <a:buClr>
                <a:schemeClr val="accent1"/>
              </a:buClr>
              <a:buSzPct val="68000"/>
              <a:buFont typeface="Wingdings 3" pitchFamily="18" charset="2"/>
              <a:buNone/>
            </a:pPr>
            <a:r>
              <a:rPr lang="en-US" sz="2400" b="1">
                <a:latin typeface="Perpetua" pitchFamily="18" charset="0"/>
              </a:rPr>
              <a:t>Original wording</a:t>
            </a:r>
          </a:p>
        </p:txBody>
      </p:sp>
      <p:sp>
        <p:nvSpPr>
          <p:cNvPr id="14" name="Text Placeholder 8"/>
          <p:cNvSpPr txBox="1">
            <a:spLocks/>
          </p:cNvSpPr>
          <p:nvPr/>
        </p:nvSpPr>
        <p:spPr>
          <a:xfrm>
            <a:off x="4645025" y="4419600"/>
            <a:ext cx="4041775" cy="1752600"/>
          </a:xfrm>
          <a:prstGeom prst="rect">
            <a:avLst/>
          </a:prstGeom>
          <a:solidFill>
            <a:schemeClr val="bg2">
              <a:lumMod val="75000"/>
            </a:schemeClr>
          </a:solidFill>
          <a:ln w="9652">
            <a:solidFill>
              <a:schemeClr val="accent1"/>
            </a:solidFill>
            <a:miter lim="800000"/>
          </a:ln>
        </p:spPr>
        <p:txBody>
          <a:bodyPr lIns="182880" anchor="ctr">
            <a:normAutofit fontScale="85000" lnSpcReduction="10000"/>
          </a:bodyPr>
          <a:lstStyle/>
          <a:p>
            <a:pPr fontAlgn="auto">
              <a:spcBef>
                <a:spcPts val="400"/>
              </a:spcBef>
              <a:spcAft>
                <a:spcPts val="0"/>
              </a:spcAft>
              <a:buClr>
                <a:schemeClr val="accent1"/>
              </a:buClr>
              <a:buSzPct val="68000"/>
              <a:buFont typeface="Wingdings 3"/>
              <a:buNone/>
              <a:defRPr/>
            </a:pPr>
            <a:endParaRPr lang="en-US" sz="2400" b="1" dirty="0">
              <a:latin typeface="Arial" pitchFamily="34" charset="0"/>
              <a:cs typeface="Arial" pitchFamily="34" charset="0"/>
            </a:endParaRPr>
          </a:p>
          <a:p>
            <a:pPr fontAlgn="auto">
              <a:spcBef>
                <a:spcPts val="400"/>
              </a:spcBef>
              <a:spcAft>
                <a:spcPts val="0"/>
              </a:spcAft>
              <a:buClr>
                <a:schemeClr val="accent1"/>
              </a:buClr>
              <a:buSzPct val="68000"/>
              <a:buFont typeface="Wingdings 3"/>
              <a:buNone/>
              <a:defRPr/>
            </a:pPr>
            <a:r>
              <a:rPr lang="en-US" sz="2400" b="1" dirty="0">
                <a:latin typeface="Arial" pitchFamily="34" charset="0"/>
                <a:cs typeface="Arial" pitchFamily="34" charset="0"/>
              </a:rPr>
              <a:t>Misuse of Source</a:t>
            </a:r>
            <a:r>
              <a:rPr lang="en-US" sz="2400" dirty="0">
                <a:latin typeface="Arial" pitchFamily="34" charset="0"/>
                <a:cs typeface="Arial" pitchFamily="34" charset="0"/>
              </a:rPr>
              <a:t>:</a:t>
            </a:r>
          </a:p>
          <a:p>
            <a:pPr fontAlgn="auto">
              <a:spcBef>
                <a:spcPts val="400"/>
              </a:spcBef>
              <a:spcAft>
                <a:spcPts val="0"/>
              </a:spcAft>
              <a:buClr>
                <a:schemeClr val="accent1"/>
              </a:buClr>
              <a:buSzPct val="68000"/>
              <a:buFont typeface="Arial" pitchFamily="34" charset="0"/>
              <a:buChar char="•"/>
              <a:defRPr/>
            </a:pPr>
            <a:r>
              <a:rPr lang="en-US" sz="2400" dirty="0">
                <a:latin typeface="Arial" pitchFamily="34" charset="0"/>
                <a:cs typeface="Arial" pitchFamily="34" charset="0"/>
              </a:rPr>
              <a:t>Only the original author’s words have been moved around</a:t>
            </a:r>
          </a:p>
          <a:p>
            <a:pPr fontAlgn="auto">
              <a:spcBef>
                <a:spcPts val="400"/>
              </a:spcBef>
              <a:spcAft>
                <a:spcPts val="0"/>
              </a:spcAft>
              <a:buClr>
                <a:schemeClr val="accent1"/>
              </a:buClr>
              <a:buSzPct val="68000"/>
              <a:buFont typeface="Arial" pitchFamily="34" charset="0"/>
              <a:buChar char="•"/>
              <a:defRPr/>
            </a:pPr>
            <a:r>
              <a:rPr lang="en-US" sz="2400" dirty="0">
                <a:latin typeface="Arial" pitchFamily="34" charset="0"/>
                <a:cs typeface="Arial" pitchFamily="34" charset="0"/>
              </a:rPr>
              <a:t>Reference not  provided</a:t>
            </a:r>
          </a:p>
          <a:p>
            <a:pPr fontAlgn="auto">
              <a:spcBef>
                <a:spcPts val="400"/>
              </a:spcBef>
              <a:spcAft>
                <a:spcPts val="0"/>
              </a:spcAft>
              <a:buClr>
                <a:schemeClr val="accent1"/>
              </a:buClr>
              <a:buSzPct val="68000"/>
              <a:buFont typeface="Wingdings 3"/>
              <a:buNone/>
              <a:defRPr/>
            </a:pPr>
            <a:endParaRPr lang="en-US" sz="2400" dirty="0">
              <a:latin typeface="Arial" pitchFamily="34" charset="0"/>
              <a:cs typeface="Arial" pitchFamily="34" charset="0"/>
            </a:endParaRPr>
          </a:p>
        </p:txBody>
      </p:sp>
      <p:sp>
        <p:nvSpPr>
          <p:cNvPr id="27658" name="Content Placeholder 4"/>
          <p:cNvSpPr txBox="1">
            <a:spLocks/>
          </p:cNvSpPr>
          <p:nvPr/>
        </p:nvSpPr>
        <p:spPr bwMode="auto">
          <a:xfrm>
            <a:off x="533400" y="1444625"/>
            <a:ext cx="3963988" cy="2898775"/>
          </a:xfrm>
          <a:prstGeom prst="rect">
            <a:avLst/>
          </a:prstGeom>
          <a:noFill/>
          <a:ln w="9525">
            <a:noFill/>
            <a:prstDash val="sysDash"/>
            <a:miter lim="800000"/>
            <a:headEnd/>
            <a:tailEnd/>
          </a:ln>
        </p:spPr>
        <p:txBody>
          <a:bodyPr/>
          <a:lstStyle/>
          <a:p>
            <a:pPr marL="365125" indent="-255588">
              <a:spcBef>
                <a:spcPts val="400"/>
              </a:spcBef>
              <a:buClr>
                <a:schemeClr val="accent1"/>
              </a:buClr>
              <a:buSzPct val="68000"/>
              <a:buFont typeface="Wingdings 3" pitchFamily="18" charset="2"/>
              <a:buChar char=""/>
            </a:pPr>
            <a:r>
              <a:rPr lang="en-US" sz="2000"/>
              <a:t>Such ‘story myths’ are not told for their entertainment value. They provide answers to questions which people ask about life, about society and about the world in which they live. (10)</a:t>
            </a:r>
          </a:p>
        </p:txBody>
      </p:sp>
      <p:sp>
        <p:nvSpPr>
          <p:cNvPr id="27659" name="Content Placeholder 9"/>
          <p:cNvSpPr txBox="1">
            <a:spLocks/>
          </p:cNvSpPr>
          <p:nvPr/>
        </p:nvSpPr>
        <p:spPr bwMode="auto">
          <a:xfrm>
            <a:off x="4645025" y="1444625"/>
            <a:ext cx="4041775" cy="2593975"/>
          </a:xfrm>
          <a:prstGeom prst="rect">
            <a:avLst/>
          </a:prstGeom>
          <a:noFill/>
          <a:ln w="9525">
            <a:noFill/>
            <a:prstDash val="sysDash"/>
            <a:miter lim="800000"/>
            <a:headEnd/>
            <a:tailEnd/>
          </a:ln>
        </p:spPr>
        <p:txBody>
          <a:bodyPr/>
          <a:lstStyle/>
          <a:p>
            <a:pPr marL="365125" indent="-255588">
              <a:buClr>
                <a:schemeClr val="accent1"/>
              </a:buClr>
              <a:buSzPct val="68000"/>
              <a:buFont typeface="Wingdings 3" pitchFamily="18" charset="2"/>
              <a:buChar char=""/>
            </a:pPr>
            <a:r>
              <a:rPr lang="en-US" sz="2000" b="1"/>
              <a:t>Plagiarized Version</a:t>
            </a:r>
            <a:endParaRPr lang="en-US" sz="2000"/>
          </a:p>
          <a:p>
            <a:pPr marL="365125" indent="-255588">
              <a:buClr>
                <a:schemeClr val="accent1"/>
              </a:buClr>
              <a:buSzPct val="68000"/>
              <a:buFont typeface="Wingdings 3" pitchFamily="18" charset="2"/>
              <a:buNone/>
            </a:pPr>
            <a:r>
              <a:rPr lang="en-US" sz="2000"/>
              <a:t>	Davidson explains that myths answer questions about life, about society and about the world in which they live.</a:t>
            </a:r>
          </a:p>
        </p:txBody>
      </p:sp>
      <p:sp>
        <p:nvSpPr>
          <p:cNvPr id="13" name="Slide Number Placeholder 12"/>
          <p:cNvSpPr>
            <a:spLocks noGrp="1"/>
          </p:cNvSpPr>
          <p:nvPr>
            <p:ph type="sldNum" sz="quarter" idx="12"/>
          </p:nvPr>
        </p:nvSpPr>
        <p:spPr/>
        <p:txBody>
          <a:bodyPr/>
          <a:lstStyle/>
          <a:p>
            <a:pPr>
              <a:defRPr/>
            </a:pPr>
            <a:fld id="{4B809437-6745-478A-B020-786804C2AE8B}" type="slidenum">
              <a:rPr lang="en-US" smtClean="0"/>
              <a:pPr>
                <a:defRPr/>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457200" y="5160963"/>
            <a:ext cx="8229600" cy="1143000"/>
          </a:xfrm>
        </p:spPr>
        <p:txBody>
          <a:bodyPr/>
          <a:lstStyle/>
          <a:p>
            <a:pPr eaLnBrk="1" hangingPunct="1"/>
            <a:r>
              <a:rPr lang="en-US" sz="2000" smtClean="0">
                <a:latin typeface="Cambria" pitchFamily="18" charset="0"/>
                <a:cs typeface="Arial" charset="0"/>
              </a:rPr>
              <a:t>Source: Davidson, Robert. </a:t>
            </a:r>
            <a:r>
              <a:rPr lang="en-US" sz="2000" i="1" smtClean="0">
                <a:latin typeface="Cambria" pitchFamily="18" charset="0"/>
                <a:cs typeface="Arial" charset="0"/>
              </a:rPr>
              <a:t>Genesis 1-11</a:t>
            </a:r>
            <a:r>
              <a:rPr lang="en-US" sz="2000" smtClean="0">
                <a:latin typeface="Cambria" pitchFamily="18" charset="0"/>
                <a:cs typeface="Arial" charset="0"/>
              </a:rPr>
              <a:t>.Cambridge: Cambridge UP, 	      1973.</a:t>
            </a:r>
            <a:br>
              <a:rPr lang="en-US" sz="2000" smtClean="0">
                <a:latin typeface="Cambria" pitchFamily="18" charset="0"/>
                <a:cs typeface="Arial" charset="0"/>
              </a:rPr>
            </a:br>
            <a:endParaRPr lang="en-US" sz="2000" smtClean="0">
              <a:latin typeface="Cambria" pitchFamily="18" charset="0"/>
              <a:cs typeface="Arial" charset="0"/>
            </a:endParaRPr>
          </a:p>
        </p:txBody>
      </p:sp>
      <p:sp>
        <p:nvSpPr>
          <p:cNvPr id="28675" name="Text Placeholder 2"/>
          <p:cNvSpPr>
            <a:spLocks noGrp="1"/>
          </p:cNvSpPr>
          <p:nvPr>
            <p:ph type="body" idx="1"/>
          </p:nvPr>
        </p:nvSpPr>
        <p:spPr>
          <a:xfrm>
            <a:off x="457200" y="4724400"/>
            <a:ext cx="4040188" cy="1676400"/>
          </a:xfrm>
        </p:spPr>
        <p:txBody>
          <a:bodyPr/>
          <a:lstStyle/>
          <a:p>
            <a:pPr marL="63500" algn="ctr" eaLnBrk="1" hangingPunct="1"/>
            <a:endParaRPr lang="en-US" b="1" smtClean="0">
              <a:latin typeface="Arial" charset="0"/>
              <a:cs typeface="Arial" charset="0"/>
            </a:endParaRPr>
          </a:p>
          <a:p>
            <a:pPr marL="63500" algn="ctr" eaLnBrk="1" hangingPunct="1"/>
            <a:r>
              <a:rPr lang="en-US" b="1" smtClean="0">
                <a:latin typeface="Arial" charset="0"/>
                <a:cs typeface="Arial" charset="0"/>
              </a:rPr>
              <a:t>Original wording</a:t>
            </a:r>
          </a:p>
          <a:p>
            <a:pPr marL="63500" eaLnBrk="1" hangingPunct="1"/>
            <a:endParaRPr lang="en-US" smtClean="0">
              <a:latin typeface="Arial" charset="0"/>
              <a:cs typeface="Arial" charset="0"/>
            </a:endParaRPr>
          </a:p>
        </p:txBody>
      </p:sp>
      <p:sp>
        <p:nvSpPr>
          <p:cNvPr id="4" name="Text Placeholder 3"/>
          <p:cNvSpPr>
            <a:spLocks noGrp="1"/>
          </p:cNvSpPr>
          <p:nvPr>
            <p:ph type="body" sz="half" idx="3"/>
          </p:nvPr>
        </p:nvSpPr>
        <p:spPr>
          <a:xfrm>
            <a:off x="4645025" y="4724400"/>
            <a:ext cx="4041775" cy="1676400"/>
          </a:xfrm>
          <a:solidFill>
            <a:schemeClr val="bg2">
              <a:lumMod val="75000"/>
            </a:schemeClr>
          </a:solidFill>
        </p:spPr>
        <p:txBody>
          <a:bodyPr/>
          <a:lstStyle/>
          <a:p>
            <a:pPr eaLnBrk="1" fontAlgn="auto" hangingPunct="1">
              <a:lnSpc>
                <a:spcPct val="90000"/>
              </a:lnSpc>
              <a:spcAft>
                <a:spcPts val="0"/>
              </a:spcAft>
              <a:buFont typeface="Arial" charset="0"/>
              <a:buChar char="•"/>
              <a:defRPr/>
            </a:pPr>
            <a:r>
              <a:rPr lang="en-US" dirty="0" smtClean="0"/>
              <a:t>Original articulation of idea</a:t>
            </a:r>
          </a:p>
          <a:p>
            <a:pPr eaLnBrk="1" fontAlgn="auto" hangingPunct="1">
              <a:lnSpc>
                <a:spcPct val="90000"/>
              </a:lnSpc>
              <a:spcAft>
                <a:spcPts val="0"/>
              </a:spcAft>
              <a:buFont typeface="Arial" charset="0"/>
              <a:buChar char="•"/>
              <a:defRPr/>
            </a:pPr>
            <a:r>
              <a:rPr lang="en-US" dirty="0" smtClean="0"/>
              <a:t>Author is introduced at the beginning of the sentence</a:t>
            </a:r>
          </a:p>
          <a:p>
            <a:pPr eaLnBrk="1" fontAlgn="auto" hangingPunct="1">
              <a:lnSpc>
                <a:spcPct val="90000"/>
              </a:lnSpc>
              <a:spcAft>
                <a:spcPts val="0"/>
              </a:spcAft>
              <a:buFont typeface="Arial" charset="0"/>
              <a:buChar char="•"/>
              <a:defRPr/>
            </a:pPr>
            <a:r>
              <a:rPr lang="en-US" dirty="0" smtClean="0"/>
              <a:t>Proper citation of source material (page reference according to the MLA style)</a:t>
            </a:r>
          </a:p>
        </p:txBody>
      </p:sp>
      <p:sp>
        <p:nvSpPr>
          <p:cNvPr id="28677" name="Content Placeholder 4"/>
          <p:cNvSpPr>
            <a:spLocks noGrp="1"/>
          </p:cNvSpPr>
          <p:nvPr>
            <p:ph sz="quarter" idx="2"/>
          </p:nvPr>
        </p:nvSpPr>
        <p:spPr>
          <a:xfrm>
            <a:off x="457200" y="1444625"/>
            <a:ext cx="4040188" cy="3051175"/>
          </a:xfrm>
          <a:ln>
            <a:prstDash val="solid"/>
          </a:ln>
        </p:spPr>
        <p:txBody>
          <a:bodyPr/>
          <a:lstStyle/>
          <a:p>
            <a:pPr marL="392113" indent="-273050" eaLnBrk="1" hangingPunct="1"/>
            <a:r>
              <a:rPr lang="en-US" smtClean="0">
                <a:latin typeface="Arial" charset="0"/>
                <a:cs typeface="Arial" charset="0"/>
              </a:rPr>
              <a:t>Such ‘story myths’ are not told for their entertainment value. They provide answers to questions which people ask about life, about society and about the world in which they live. (10)</a:t>
            </a:r>
          </a:p>
          <a:p>
            <a:pPr marL="392113" indent="-273050" eaLnBrk="1" hangingPunct="1"/>
            <a:endParaRPr lang="en-US" smtClean="0">
              <a:latin typeface="Arial" charset="0"/>
              <a:cs typeface="Arial" charset="0"/>
            </a:endParaRPr>
          </a:p>
        </p:txBody>
      </p:sp>
      <p:sp>
        <p:nvSpPr>
          <p:cNvPr id="28678" name="Content Placeholder 5"/>
          <p:cNvSpPr>
            <a:spLocks noGrp="1"/>
          </p:cNvSpPr>
          <p:nvPr>
            <p:ph sz="quarter" idx="4"/>
          </p:nvPr>
        </p:nvSpPr>
        <p:spPr>
          <a:xfrm>
            <a:off x="4664075" y="969963"/>
            <a:ext cx="4022725" cy="4114800"/>
          </a:xfrm>
          <a:ln>
            <a:prstDash val="solid"/>
          </a:ln>
        </p:spPr>
        <p:txBody>
          <a:bodyPr/>
          <a:lstStyle/>
          <a:p>
            <a:pPr marL="392113" indent="-273050" eaLnBrk="1" hangingPunct="1">
              <a:spcBef>
                <a:spcPct val="0"/>
              </a:spcBef>
            </a:pPr>
            <a:r>
              <a:rPr lang="en-US" b="1" smtClean="0">
                <a:latin typeface="Arial" charset="0"/>
                <a:cs typeface="Arial" charset="0"/>
              </a:rPr>
              <a:t>Correct Version</a:t>
            </a:r>
          </a:p>
          <a:p>
            <a:pPr marL="392113" indent="-273050" eaLnBrk="1" hangingPunct="1">
              <a:spcBef>
                <a:spcPct val="0"/>
              </a:spcBef>
              <a:buFont typeface="Wingdings 3" pitchFamily="18" charset="2"/>
              <a:buNone/>
            </a:pPr>
            <a:r>
              <a:rPr lang="en-US" smtClean="0">
                <a:latin typeface="Arial" charset="0"/>
                <a:cs typeface="Arial" charset="0"/>
              </a:rPr>
              <a:t> 	As </a:t>
            </a:r>
            <a:r>
              <a:rPr lang="en-US" smtClean="0">
                <a:solidFill>
                  <a:srgbClr val="006C31"/>
                </a:solidFill>
                <a:latin typeface="Arial" charset="0"/>
                <a:cs typeface="Arial" charset="0"/>
              </a:rPr>
              <a:t>Davidson explains</a:t>
            </a:r>
            <a:r>
              <a:rPr lang="en-US" smtClean="0">
                <a:latin typeface="Arial" charset="0"/>
                <a:cs typeface="Arial" charset="0"/>
              </a:rPr>
              <a:t>, the importance of “story myths” is in their relevance to the everyday lives of their readers. </a:t>
            </a:r>
            <a:r>
              <a:rPr lang="en-US" smtClean="0">
                <a:solidFill>
                  <a:srgbClr val="006C31"/>
                </a:solidFill>
                <a:latin typeface="Arial" charset="0"/>
                <a:cs typeface="Arial" charset="0"/>
              </a:rPr>
              <a:t>(10)</a:t>
            </a:r>
          </a:p>
        </p:txBody>
      </p:sp>
      <p:sp>
        <p:nvSpPr>
          <p:cNvPr id="7" name="Slide Number Placeholder 6"/>
          <p:cNvSpPr>
            <a:spLocks noGrp="1"/>
          </p:cNvSpPr>
          <p:nvPr>
            <p:ph type="sldNum" sz="quarter" idx="12"/>
          </p:nvPr>
        </p:nvSpPr>
        <p:spPr/>
        <p:txBody>
          <a:bodyPr/>
          <a:lstStyle/>
          <a:p>
            <a:pPr>
              <a:defRPr/>
            </a:pPr>
            <a:fld id="{4B809437-6745-478A-B020-786804C2AE8B}" type="slidenum">
              <a:rPr lang="en-US" smtClean="0"/>
              <a:pPr>
                <a:defRPr/>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2"/>
          <p:cNvSpPr>
            <a:spLocks noGrp="1"/>
          </p:cNvSpPr>
          <p:nvPr>
            <p:ph type="title"/>
          </p:nvPr>
        </p:nvSpPr>
        <p:spPr>
          <a:xfrm>
            <a:off x="1066800" y="3175"/>
            <a:ext cx="7620000" cy="828675"/>
          </a:xfrm>
        </p:spPr>
        <p:txBody>
          <a:bodyPr/>
          <a:lstStyle/>
          <a:p>
            <a:pPr eaLnBrk="1" hangingPunct="1"/>
            <a:r>
              <a:rPr lang="en-US" dirty="0" smtClean="0">
                <a:latin typeface="Cambria" pitchFamily="18" charset="0"/>
                <a:cs typeface="Arial" charset="0"/>
              </a:rPr>
              <a:t>Other practices which constitute plagiarism</a:t>
            </a:r>
          </a:p>
        </p:txBody>
      </p:sp>
      <p:sp>
        <p:nvSpPr>
          <p:cNvPr id="2" name="Content Placeholder 1"/>
          <p:cNvSpPr>
            <a:spLocks noGrp="1"/>
          </p:cNvSpPr>
          <p:nvPr>
            <p:ph idx="1"/>
          </p:nvPr>
        </p:nvSpPr>
        <p:spPr>
          <a:xfrm>
            <a:off x="1066800" y="838200"/>
            <a:ext cx="7924800" cy="5867400"/>
          </a:xfrm>
        </p:spPr>
        <p:txBody>
          <a:bodyPr>
            <a:normAutofit fontScale="62500" lnSpcReduction="20000"/>
          </a:bodyPr>
          <a:lstStyle/>
          <a:p>
            <a:pPr marL="365760" indent="-256032" eaLnBrk="1" fontAlgn="auto" hangingPunct="1">
              <a:spcAft>
                <a:spcPts val="0"/>
              </a:spcAft>
              <a:buFont typeface="Wingdings" pitchFamily="2" charset="2"/>
              <a:buChar char="v"/>
              <a:defRPr/>
            </a:pPr>
            <a:r>
              <a:rPr lang="en-US" sz="2900" b="1" dirty="0" smtClean="0">
                <a:solidFill>
                  <a:schemeClr val="accent1"/>
                </a:solidFill>
              </a:rPr>
              <a:t>Borrowing organizatio</a:t>
            </a:r>
            <a:r>
              <a:rPr lang="en-US" sz="2900" b="1" dirty="0" smtClean="0">
                <a:solidFill>
                  <a:schemeClr val="bg2">
                    <a:lumMod val="50000"/>
                  </a:schemeClr>
                </a:solidFill>
              </a:rPr>
              <a:t>n:</a:t>
            </a:r>
          </a:p>
          <a:p>
            <a:pPr marL="365760" indent="-256032" eaLnBrk="1" fontAlgn="auto" hangingPunct="1">
              <a:spcAft>
                <a:spcPts val="0"/>
              </a:spcAft>
              <a:buFont typeface="Wingdings 3"/>
              <a:buNone/>
              <a:defRPr/>
            </a:pPr>
            <a:r>
              <a:rPr lang="en-US" sz="2900" b="1" dirty="0" smtClean="0"/>
              <a:t>	</a:t>
            </a:r>
            <a:r>
              <a:rPr lang="en-US" sz="2900" dirty="0" smtClean="0"/>
              <a:t>Using the general plan, the main headings or a rewritten form of someone else’s material</a:t>
            </a:r>
          </a:p>
          <a:p>
            <a:pPr marL="365760" indent="-256032" eaLnBrk="1" fontAlgn="auto" hangingPunct="1">
              <a:spcAft>
                <a:spcPts val="0"/>
              </a:spcAft>
              <a:buFont typeface="Wingdings" pitchFamily="2" charset="2"/>
              <a:buChar char="v"/>
              <a:defRPr/>
            </a:pPr>
            <a:r>
              <a:rPr lang="en-US" sz="2900" b="1" dirty="0" smtClean="0">
                <a:solidFill>
                  <a:schemeClr val="bg2">
                    <a:lumMod val="50000"/>
                  </a:schemeClr>
                </a:solidFill>
              </a:rPr>
              <a:t>Submitting someone else’s Material as one’s own:</a:t>
            </a:r>
          </a:p>
          <a:p>
            <a:pPr marL="365760" indent="-256032" eaLnBrk="1" fontAlgn="auto" hangingPunct="1">
              <a:spcAft>
                <a:spcPts val="0"/>
              </a:spcAft>
              <a:buFont typeface="Wingdings 3"/>
              <a:buNone/>
              <a:defRPr/>
            </a:pPr>
            <a:r>
              <a:rPr lang="en-US" sz="2900" b="1" dirty="0" smtClean="0"/>
              <a:t> 	</a:t>
            </a:r>
            <a:r>
              <a:rPr lang="en-US" sz="2900" dirty="0" smtClean="0"/>
              <a:t>The practice of employing or allowing another person to alter or revise the work which a student submits as his/her own. This includes buying or copying an entire paper or article from the Web</a:t>
            </a:r>
          </a:p>
          <a:p>
            <a:pPr marL="365760" indent="-256032" eaLnBrk="1" fontAlgn="auto" hangingPunct="1">
              <a:spcAft>
                <a:spcPts val="0"/>
              </a:spcAft>
              <a:buFont typeface="Wingdings" pitchFamily="2" charset="2"/>
              <a:buChar char="v"/>
              <a:defRPr/>
            </a:pPr>
            <a:r>
              <a:rPr lang="en-US" sz="2900" b="1" dirty="0" smtClean="0">
                <a:solidFill>
                  <a:schemeClr val="bg2">
                    <a:lumMod val="50000"/>
                  </a:schemeClr>
                </a:solidFill>
              </a:rPr>
              <a:t>Failing to reference/footnote material:</a:t>
            </a:r>
          </a:p>
          <a:p>
            <a:pPr marL="365760" indent="-256032" eaLnBrk="1" fontAlgn="auto" hangingPunct="1">
              <a:spcAft>
                <a:spcPts val="0"/>
              </a:spcAft>
              <a:buFont typeface="Wingdings 3"/>
              <a:buNone/>
              <a:defRPr/>
            </a:pPr>
            <a:r>
              <a:rPr lang="en-US" sz="2900" b="1" dirty="0" smtClean="0"/>
              <a:t>	</a:t>
            </a:r>
            <a:r>
              <a:rPr lang="en-US" sz="2900" dirty="0" smtClean="0"/>
              <a:t>Lifting selected passages and phrases without proper acknowledgement and thereby passing off somebody else’s ideas or words as one’s own</a:t>
            </a:r>
          </a:p>
          <a:p>
            <a:pPr marL="365760" indent="-256032" eaLnBrk="1" fontAlgn="auto" hangingPunct="1">
              <a:spcAft>
                <a:spcPts val="0"/>
              </a:spcAft>
              <a:buFont typeface="Wingdings" pitchFamily="2" charset="2"/>
              <a:buChar char="v"/>
              <a:defRPr/>
            </a:pPr>
            <a:r>
              <a:rPr lang="en-US" sz="2900" b="1" dirty="0" smtClean="0">
                <a:solidFill>
                  <a:schemeClr val="accent1"/>
                </a:solidFill>
              </a:rPr>
              <a:t>Collusion:</a:t>
            </a:r>
          </a:p>
          <a:p>
            <a:pPr marL="365760" indent="-256032" eaLnBrk="1" fontAlgn="auto" hangingPunct="1">
              <a:spcAft>
                <a:spcPts val="0"/>
              </a:spcAft>
              <a:buFont typeface="Wingdings 3"/>
              <a:buNone/>
              <a:defRPr/>
            </a:pPr>
            <a:r>
              <a:rPr lang="en-US" sz="2900" b="1" dirty="0" smtClean="0">
                <a:solidFill>
                  <a:schemeClr val="accent1"/>
                </a:solidFill>
              </a:rPr>
              <a:t>	</a:t>
            </a:r>
            <a:r>
              <a:rPr lang="en-US" sz="2900" dirty="0" smtClean="0"/>
              <a:t>Presenting work done collaboratively as one’s own without giving the names of  all the participants</a:t>
            </a:r>
            <a:endParaRPr lang="en-US" sz="2900" dirty="0" smtClean="0">
              <a:solidFill>
                <a:schemeClr val="tx1">
                  <a:lumMod val="95000"/>
                  <a:lumOff val="5000"/>
                </a:schemeClr>
              </a:solidFill>
            </a:endParaRPr>
          </a:p>
          <a:p>
            <a:pPr marL="859536" lvl="2" eaLnBrk="1" fontAlgn="auto" hangingPunct="1">
              <a:spcAft>
                <a:spcPts val="0"/>
              </a:spcAft>
              <a:buFont typeface="Wingdings" pitchFamily="2" charset="2"/>
              <a:buChar char="§"/>
              <a:defRPr/>
            </a:pPr>
            <a:r>
              <a:rPr lang="en-US" sz="2900" dirty="0" smtClean="0">
                <a:solidFill>
                  <a:schemeClr val="tx1">
                    <a:lumMod val="95000"/>
                    <a:lumOff val="5000"/>
                  </a:schemeClr>
                </a:solidFill>
              </a:rPr>
              <a:t>While working in collaboration with other students, it must be clarified from the professor whether after a group discussion an individual written assignment must be turned in or whether a collective work can be submitted</a:t>
            </a:r>
            <a:endParaRPr lang="en-US" sz="2900" b="1" dirty="0" smtClean="0">
              <a:solidFill>
                <a:schemeClr val="accent1"/>
              </a:solidFill>
            </a:endParaRPr>
          </a:p>
          <a:p>
            <a:pPr marL="365760" indent="-256032" eaLnBrk="1" fontAlgn="auto" hangingPunct="1">
              <a:spcAft>
                <a:spcPts val="0"/>
              </a:spcAft>
              <a:buFont typeface="Wingdings" pitchFamily="2" charset="2"/>
              <a:buChar char="v"/>
              <a:defRPr/>
            </a:pPr>
            <a:r>
              <a:rPr lang="en-US" sz="2900" b="1" dirty="0" smtClean="0">
                <a:solidFill>
                  <a:schemeClr val="accent1"/>
                </a:solidFill>
              </a:rPr>
              <a:t>False Citation:</a:t>
            </a:r>
          </a:p>
          <a:p>
            <a:pPr marL="365760" indent="-256032" eaLnBrk="1" fontAlgn="auto" hangingPunct="1">
              <a:spcAft>
                <a:spcPts val="0"/>
              </a:spcAft>
              <a:buFont typeface="Wingdings 3"/>
              <a:buNone/>
              <a:defRPr/>
            </a:pPr>
            <a:r>
              <a:rPr lang="en-US" sz="2900" dirty="0" smtClean="0"/>
              <a:t>	Documenting outside sources that were not actually consulted</a:t>
            </a:r>
          </a:p>
          <a:p>
            <a:pPr marL="365760" indent="-256032" eaLnBrk="1" fontAlgn="auto" hangingPunct="1">
              <a:spcAft>
                <a:spcPts val="0"/>
              </a:spcAft>
              <a:buFont typeface="Wingdings" pitchFamily="2" charset="2"/>
              <a:buChar char="v"/>
              <a:defRPr/>
            </a:pPr>
            <a:r>
              <a:rPr lang="en-US" sz="2900" b="1" dirty="0" smtClean="0">
                <a:solidFill>
                  <a:schemeClr val="accent1"/>
                </a:solidFill>
              </a:rPr>
              <a:t>Multiple submission of academic work:</a:t>
            </a:r>
          </a:p>
          <a:p>
            <a:pPr marL="365760" indent="-256032" eaLnBrk="1" fontAlgn="auto" hangingPunct="1">
              <a:spcAft>
                <a:spcPts val="0"/>
              </a:spcAft>
              <a:buFont typeface="Wingdings 3"/>
              <a:buNone/>
              <a:defRPr/>
            </a:pPr>
            <a:r>
              <a:rPr lang="en-US" sz="2900" b="1" dirty="0" smtClean="0">
                <a:solidFill>
                  <a:schemeClr val="accent1"/>
                </a:solidFill>
              </a:rPr>
              <a:t>	</a:t>
            </a:r>
            <a:r>
              <a:rPr lang="en-US" sz="2900" dirty="0" smtClean="0"/>
              <a:t>Revising or using all or part of an earlier piece of work or producing a single piece of work to satisfy two requirements</a:t>
            </a:r>
            <a:endParaRPr lang="en-US" sz="2900" b="1" dirty="0" smtClean="0">
              <a:solidFill>
                <a:schemeClr val="accent1"/>
              </a:solidFill>
            </a:endParaRPr>
          </a:p>
          <a:p>
            <a:pPr marL="365760" indent="-256032" eaLnBrk="1" fontAlgn="auto" hangingPunct="1">
              <a:spcAft>
                <a:spcPts val="0"/>
              </a:spcAft>
              <a:buFont typeface="Wingdings 3"/>
              <a:buNone/>
              <a:defRPr/>
            </a:pPr>
            <a:endParaRPr lang="en-US" sz="1800" dirty="0"/>
          </a:p>
        </p:txBody>
      </p:sp>
      <p:sp>
        <p:nvSpPr>
          <p:cNvPr id="4" name="Slide Number Placeholder 3"/>
          <p:cNvSpPr>
            <a:spLocks noGrp="1"/>
          </p:cNvSpPr>
          <p:nvPr>
            <p:ph type="sldNum" sz="quarter" idx="12"/>
          </p:nvPr>
        </p:nvSpPr>
        <p:spPr/>
        <p:txBody>
          <a:bodyPr/>
          <a:lstStyle/>
          <a:p>
            <a:pPr>
              <a:defRPr/>
            </a:pPr>
            <a:fld id="{12FBB7AC-8B54-44C5-A6D0-FD28AAC141B9}" type="slidenum">
              <a:rPr lang="en-US" smtClean="0"/>
              <a:pPr>
                <a:defRPr/>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2"/>
          <p:cNvSpPr>
            <a:spLocks noGrp="1"/>
          </p:cNvSpPr>
          <p:nvPr>
            <p:ph type="title"/>
          </p:nvPr>
        </p:nvSpPr>
        <p:spPr/>
        <p:txBody>
          <a:bodyPr/>
          <a:lstStyle/>
          <a:p>
            <a:pPr eaLnBrk="1" hangingPunct="1"/>
            <a:r>
              <a:rPr lang="en-US" dirty="0" smtClean="0">
                <a:latin typeface="Arial" charset="0"/>
                <a:cs typeface="Arial" charset="0"/>
              </a:rPr>
              <a:t>Importance of Intention</a:t>
            </a:r>
          </a:p>
        </p:txBody>
      </p:sp>
      <p:sp>
        <p:nvSpPr>
          <p:cNvPr id="30723" name="Content Placeholder 1"/>
          <p:cNvSpPr>
            <a:spLocks noGrp="1"/>
          </p:cNvSpPr>
          <p:nvPr>
            <p:ph idx="1"/>
          </p:nvPr>
        </p:nvSpPr>
        <p:spPr/>
        <p:txBody>
          <a:bodyPr/>
          <a:lstStyle/>
          <a:p>
            <a:pPr eaLnBrk="1" hangingPunct="1">
              <a:lnSpc>
                <a:spcPct val="90000"/>
              </a:lnSpc>
            </a:pPr>
            <a:r>
              <a:rPr lang="en-US" sz="1800" dirty="0" smtClean="0">
                <a:latin typeface="Arial" charset="0"/>
                <a:cs typeface="Arial" charset="0"/>
              </a:rPr>
              <a:t>Plagiarism is using another’s words with an </a:t>
            </a:r>
            <a:r>
              <a:rPr lang="en-US" sz="1800" b="1" i="1" dirty="0" smtClean="0">
                <a:solidFill>
                  <a:srgbClr val="FF0000"/>
                </a:solidFill>
                <a:latin typeface="Arial" charset="0"/>
                <a:cs typeface="Arial" charset="0"/>
              </a:rPr>
              <a:t>intent to deceive</a:t>
            </a:r>
            <a:r>
              <a:rPr lang="en-US" sz="1800" dirty="0" smtClean="0">
                <a:latin typeface="Arial" charset="0"/>
                <a:cs typeface="Arial" charset="0"/>
              </a:rPr>
              <a:t>. The plagiarist implies</a:t>
            </a:r>
          </a:p>
          <a:p>
            <a:pPr lvl="2" eaLnBrk="1" hangingPunct="1">
              <a:lnSpc>
                <a:spcPct val="90000"/>
              </a:lnSpc>
              <a:buFont typeface="Arial" charset="0"/>
              <a:buChar char="•"/>
            </a:pPr>
            <a:r>
              <a:rPr lang="en-US" sz="1800" dirty="0" smtClean="0">
                <a:latin typeface="Arial" charset="0"/>
                <a:cs typeface="Arial" charset="0"/>
              </a:rPr>
              <a:t>that I said this (deception with respect to author) </a:t>
            </a:r>
          </a:p>
          <a:p>
            <a:pPr lvl="2" eaLnBrk="1" hangingPunct="1">
              <a:lnSpc>
                <a:spcPct val="90000"/>
              </a:lnSpc>
              <a:buFont typeface="Arial" charset="0"/>
              <a:buChar char="•"/>
            </a:pPr>
            <a:r>
              <a:rPr lang="en-US" sz="1800" dirty="0" smtClean="0">
                <a:latin typeface="Arial" charset="0"/>
                <a:cs typeface="Arial" charset="0"/>
              </a:rPr>
              <a:t>that this is true (deception with respect to truth) </a:t>
            </a:r>
          </a:p>
          <a:p>
            <a:pPr lvl="2" eaLnBrk="1" hangingPunct="1">
              <a:lnSpc>
                <a:spcPct val="90000"/>
              </a:lnSpc>
              <a:buFont typeface="Arial" charset="0"/>
              <a:buChar char="•"/>
            </a:pPr>
            <a:r>
              <a:rPr lang="en-US" sz="1800" dirty="0" smtClean="0">
                <a:latin typeface="Arial" charset="0"/>
                <a:cs typeface="Arial" charset="0"/>
              </a:rPr>
              <a:t>that I own this (deception with respect to right) </a:t>
            </a:r>
          </a:p>
          <a:p>
            <a:pPr lvl="2" eaLnBrk="1" hangingPunct="1">
              <a:lnSpc>
                <a:spcPct val="90000"/>
              </a:lnSpc>
              <a:buFont typeface="Arial" charset="0"/>
              <a:buChar char="•"/>
            </a:pPr>
            <a:r>
              <a:rPr lang="en-US" sz="1800" dirty="0" smtClean="0">
                <a:latin typeface="Arial" charset="0"/>
                <a:cs typeface="Arial" charset="0"/>
              </a:rPr>
              <a:t>that I experienced this </a:t>
            </a:r>
          </a:p>
          <a:p>
            <a:pPr lvl="2" eaLnBrk="1" hangingPunct="1">
              <a:lnSpc>
                <a:spcPct val="90000"/>
              </a:lnSpc>
              <a:buFont typeface="Arial" charset="0"/>
              <a:buChar char="•"/>
            </a:pPr>
            <a:r>
              <a:rPr lang="en-US" sz="1800" dirty="0" smtClean="0">
                <a:latin typeface="Arial" charset="0"/>
                <a:cs typeface="Arial" charset="0"/>
              </a:rPr>
              <a:t>that I discovered this </a:t>
            </a:r>
          </a:p>
          <a:p>
            <a:pPr lvl="2" eaLnBrk="1" hangingPunct="1">
              <a:lnSpc>
                <a:spcPct val="90000"/>
              </a:lnSpc>
              <a:buFont typeface="Arial" charset="0"/>
              <a:buChar char="•"/>
            </a:pPr>
            <a:r>
              <a:rPr lang="en-US" sz="1800" dirty="0" smtClean="0">
                <a:latin typeface="Arial" charset="0"/>
                <a:cs typeface="Arial" charset="0"/>
              </a:rPr>
              <a:t>that I researched this </a:t>
            </a:r>
          </a:p>
          <a:p>
            <a:pPr lvl="2" eaLnBrk="1" hangingPunct="1">
              <a:lnSpc>
                <a:spcPct val="90000"/>
              </a:lnSpc>
              <a:buFont typeface="Arial" charset="0"/>
              <a:buChar char="•"/>
            </a:pPr>
            <a:r>
              <a:rPr lang="en-US" sz="1800" dirty="0" smtClean="0">
                <a:latin typeface="Arial" charset="0"/>
                <a:cs typeface="Arial" charset="0"/>
              </a:rPr>
              <a:t>that this was told to me </a:t>
            </a:r>
          </a:p>
          <a:p>
            <a:pPr lvl="2" eaLnBrk="1" hangingPunct="1">
              <a:lnSpc>
                <a:spcPct val="90000"/>
              </a:lnSpc>
              <a:buFont typeface="Arial" charset="0"/>
              <a:buChar char="•"/>
            </a:pPr>
            <a:r>
              <a:rPr lang="en-US" sz="1800" dirty="0" smtClean="0">
                <a:latin typeface="Arial" charset="0"/>
                <a:cs typeface="Arial" charset="0"/>
              </a:rPr>
              <a:t>that I have it on good authority </a:t>
            </a:r>
          </a:p>
          <a:p>
            <a:pPr lvl="2" eaLnBrk="1" hangingPunct="1">
              <a:lnSpc>
                <a:spcPct val="90000"/>
              </a:lnSpc>
              <a:buFont typeface="Arial" charset="0"/>
              <a:buChar char="•"/>
            </a:pPr>
            <a:r>
              <a:rPr lang="en-US" sz="1800" dirty="0" smtClean="0">
                <a:latin typeface="Arial" charset="0"/>
                <a:cs typeface="Arial" charset="0"/>
              </a:rPr>
              <a:t>that I found this </a:t>
            </a:r>
          </a:p>
          <a:p>
            <a:pPr lvl="2" eaLnBrk="1" hangingPunct="1">
              <a:lnSpc>
                <a:spcPct val="90000"/>
              </a:lnSpc>
              <a:buFont typeface="Arial" charset="0"/>
              <a:buChar char="•"/>
            </a:pPr>
            <a:r>
              <a:rPr lang="en-US" sz="1800" dirty="0" smtClean="0">
                <a:latin typeface="Arial" charset="0"/>
                <a:cs typeface="Arial" charset="0"/>
              </a:rPr>
              <a:t>that this is obvious</a:t>
            </a:r>
          </a:p>
          <a:p>
            <a:pPr lvl="3" eaLnBrk="1" hangingPunct="1">
              <a:lnSpc>
                <a:spcPct val="90000"/>
              </a:lnSpc>
              <a:buFont typeface="Arial" charset="0"/>
              <a:buChar char="•"/>
            </a:pPr>
            <a:endParaRPr lang="en-US" sz="1800" i="1" dirty="0" smtClean="0">
              <a:latin typeface="Arial" charset="0"/>
              <a:cs typeface="Arial" charset="0"/>
            </a:endParaRPr>
          </a:p>
        </p:txBody>
      </p:sp>
      <p:sp>
        <p:nvSpPr>
          <p:cNvPr id="4" name="Slide Number Placeholder 3"/>
          <p:cNvSpPr>
            <a:spLocks noGrp="1"/>
          </p:cNvSpPr>
          <p:nvPr>
            <p:ph type="sldNum" sz="quarter" idx="12"/>
          </p:nvPr>
        </p:nvSpPr>
        <p:spPr/>
        <p:txBody>
          <a:bodyPr/>
          <a:lstStyle/>
          <a:p>
            <a:pPr>
              <a:defRPr/>
            </a:pPr>
            <a:fld id="{12FBB7AC-8B54-44C5-A6D0-FD28AAC141B9}" type="slidenum">
              <a:rPr lang="en-US" smtClean="0"/>
              <a:pPr>
                <a:defRPr/>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2"/>
          <p:cNvSpPr>
            <a:spLocks noGrp="1"/>
          </p:cNvSpPr>
          <p:nvPr>
            <p:ph type="title"/>
          </p:nvPr>
        </p:nvSpPr>
        <p:spPr/>
        <p:txBody>
          <a:bodyPr/>
          <a:lstStyle/>
          <a:p>
            <a:pPr eaLnBrk="1" hangingPunct="1"/>
            <a:r>
              <a:rPr lang="en-US" smtClean="0">
                <a:latin typeface="Arial" charset="0"/>
                <a:cs typeface="Arial" charset="0"/>
              </a:rPr>
              <a:t>Citation</a:t>
            </a:r>
          </a:p>
        </p:txBody>
      </p:sp>
      <p:sp>
        <p:nvSpPr>
          <p:cNvPr id="31747" name="Content Placeholder 1"/>
          <p:cNvSpPr>
            <a:spLocks noGrp="1"/>
          </p:cNvSpPr>
          <p:nvPr>
            <p:ph idx="1"/>
          </p:nvPr>
        </p:nvSpPr>
        <p:spPr/>
        <p:txBody>
          <a:bodyPr/>
          <a:lstStyle/>
          <a:p>
            <a:pPr eaLnBrk="1" hangingPunct="1">
              <a:lnSpc>
                <a:spcPct val="150000"/>
              </a:lnSpc>
            </a:pPr>
            <a:endParaRPr lang="en-US" sz="2000" smtClean="0">
              <a:latin typeface="Arial" charset="0"/>
              <a:cs typeface="Arial" charset="0"/>
            </a:endParaRPr>
          </a:p>
          <a:p>
            <a:pPr eaLnBrk="1" hangingPunct="1">
              <a:lnSpc>
                <a:spcPct val="150000"/>
              </a:lnSpc>
            </a:pPr>
            <a:r>
              <a:rPr lang="en-US" sz="2000" smtClean="0">
                <a:latin typeface="Arial" charset="0"/>
                <a:cs typeface="Arial" charset="0"/>
              </a:rPr>
              <a:t>We need to cite and document, where it is due, in order to </a:t>
            </a:r>
            <a:r>
              <a:rPr lang="en-US" sz="2000" b="1" smtClean="0">
                <a:latin typeface="Arial" charset="0"/>
                <a:cs typeface="Arial" charset="0"/>
              </a:rPr>
              <a:t>give credit</a:t>
            </a:r>
            <a:r>
              <a:rPr lang="en-US" sz="2000" smtClean="0">
                <a:latin typeface="Arial" charset="0"/>
                <a:cs typeface="Arial" charset="0"/>
              </a:rPr>
              <a:t> </a:t>
            </a:r>
            <a:r>
              <a:rPr lang="en-US" sz="2000" b="1" smtClean="0">
                <a:latin typeface="Arial" charset="0"/>
                <a:cs typeface="Arial" charset="0"/>
              </a:rPr>
              <a:t>to the source </a:t>
            </a:r>
            <a:r>
              <a:rPr lang="en-US" sz="2000" smtClean="0">
                <a:latin typeface="Arial" charset="0"/>
                <a:cs typeface="Arial" charset="0"/>
              </a:rPr>
              <a:t>we have used. </a:t>
            </a:r>
          </a:p>
          <a:p>
            <a:pPr eaLnBrk="1" hangingPunct="1">
              <a:lnSpc>
                <a:spcPct val="150000"/>
              </a:lnSpc>
            </a:pPr>
            <a:endParaRPr lang="en-US" sz="2000" smtClean="0">
              <a:latin typeface="Arial" charset="0"/>
              <a:cs typeface="Arial" charset="0"/>
            </a:endParaRPr>
          </a:p>
          <a:p>
            <a:pPr eaLnBrk="1" hangingPunct="1">
              <a:lnSpc>
                <a:spcPct val="150000"/>
              </a:lnSpc>
            </a:pPr>
            <a:r>
              <a:rPr lang="en-US" sz="2000" smtClean="0">
                <a:latin typeface="Arial" charset="0"/>
                <a:cs typeface="Arial" charset="0"/>
              </a:rPr>
              <a:t>Many professional organizations such as </a:t>
            </a:r>
            <a:r>
              <a:rPr lang="en-US" sz="2000" b="1" smtClean="0">
                <a:latin typeface="Arial" charset="0"/>
                <a:cs typeface="Arial" charset="0"/>
              </a:rPr>
              <a:t>MLA</a:t>
            </a:r>
            <a:r>
              <a:rPr lang="en-US" sz="2000" smtClean="0">
                <a:latin typeface="Arial" charset="0"/>
                <a:cs typeface="Arial" charset="0"/>
              </a:rPr>
              <a:t> and </a:t>
            </a:r>
            <a:r>
              <a:rPr lang="en-US" sz="2000" b="1" smtClean="0">
                <a:latin typeface="Arial" charset="0"/>
                <a:cs typeface="Arial" charset="0"/>
              </a:rPr>
              <a:t>APA</a:t>
            </a:r>
            <a:r>
              <a:rPr lang="en-US" sz="2000" smtClean="0">
                <a:latin typeface="Arial" charset="0"/>
                <a:cs typeface="Arial" charset="0"/>
              </a:rPr>
              <a:t> have lengthy guidelines for citing sources.</a:t>
            </a:r>
          </a:p>
          <a:p>
            <a:pPr eaLnBrk="1" hangingPunct="1">
              <a:lnSpc>
                <a:spcPct val="150000"/>
              </a:lnSpc>
            </a:pPr>
            <a:endParaRPr lang="en-US" sz="1400" smtClean="0">
              <a:latin typeface="Arial" charset="0"/>
              <a:cs typeface="Arial" charset="0"/>
            </a:endParaRPr>
          </a:p>
        </p:txBody>
      </p:sp>
      <p:sp>
        <p:nvSpPr>
          <p:cNvPr id="4" name="Slide Number Placeholder 3"/>
          <p:cNvSpPr>
            <a:spLocks noGrp="1"/>
          </p:cNvSpPr>
          <p:nvPr>
            <p:ph type="sldNum" sz="quarter" idx="12"/>
          </p:nvPr>
        </p:nvSpPr>
        <p:spPr/>
        <p:txBody>
          <a:bodyPr/>
          <a:lstStyle/>
          <a:p>
            <a:pPr>
              <a:defRPr/>
            </a:pPr>
            <a:fld id="{12FBB7AC-8B54-44C5-A6D0-FD28AAC141B9}" type="slidenum">
              <a:rPr lang="en-US" smtClean="0"/>
              <a:pPr>
                <a:defRPr/>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2"/>
          <p:cNvSpPr>
            <a:spLocks noGrp="1"/>
          </p:cNvSpPr>
          <p:nvPr>
            <p:ph type="title"/>
          </p:nvPr>
        </p:nvSpPr>
        <p:spPr>
          <a:xfrm>
            <a:off x="1066800" y="274638"/>
            <a:ext cx="7867650" cy="1143000"/>
          </a:xfrm>
        </p:spPr>
        <p:txBody>
          <a:bodyPr/>
          <a:lstStyle/>
          <a:p>
            <a:pPr eaLnBrk="1" hangingPunct="1"/>
            <a:r>
              <a:rPr lang="en-US" smtClean="0">
                <a:latin typeface="Arial" charset="0"/>
                <a:cs typeface="Arial" charset="0"/>
              </a:rPr>
              <a:t>What needs to be documented?</a:t>
            </a:r>
          </a:p>
        </p:txBody>
      </p:sp>
      <p:sp>
        <p:nvSpPr>
          <p:cNvPr id="32771" name="Content Placeholder 1"/>
          <p:cNvSpPr>
            <a:spLocks noGrp="1"/>
          </p:cNvSpPr>
          <p:nvPr>
            <p:ph idx="1"/>
          </p:nvPr>
        </p:nvSpPr>
        <p:spPr>
          <a:xfrm>
            <a:off x="1066800" y="1447800"/>
            <a:ext cx="7867650" cy="5257800"/>
          </a:xfrm>
        </p:spPr>
        <p:txBody>
          <a:bodyPr/>
          <a:lstStyle/>
          <a:p>
            <a:pPr eaLnBrk="1" hangingPunct="1">
              <a:lnSpc>
                <a:spcPct val="80000"/>
              </a:lnSpc>
            </a:pPr>
            <a:r>
              <a:rPr lang="en-US" sz="1800" dirty="0" smtClean="0">
                <a:latin typeface="Arial" charset="0"/>
                <a:cs typeface="Arial" charset="0"/>
              </a:rPr>
              <a:t>When exact </a:t>
            </a:r>
            <a:r>
              <a:rPr lang="en-US" sz="1800" dirty="0" smtClean="0">
                <a:solidFill>
                  <a:srgbClr val="39639D"/>
                </a:solidFill>
                <a:latin typeface="Arial" charset="0"/>
                <a:cs typeface="Arial" charset="0"/>
              </a:rPr>
              <a:t>words</a:t>
            </a:r>
            <a:r>
              <a:rPr lang="en-US" sz="1800" dirty="0" smtClean="0">
                <a:latin typeface="Arial" charset="0"/>
                <a:cs typeface="Arial" charset="0"/>
              </a:rPr>
              <a:t> or a </a:t>
            </a:r>
            <a:r>
              <a:rPr lang="en-US" sz="1800" dirty="0" smtClean="0">
                <a:solidFill>
                  <a:srgbClr val="39639D"/>
                </a:solidFill>
                <a:latin typeface="Arial" charset="0"/>
                <a:cs typeface="Arial" charset="0"/>
              </a:rPr>
              <a:t>unique phrase </a:t>
            </a:r>
            <a:r>
              <a:rPr lang="en-US" sz="1800" dirty="0" smtClean="0">
                <a:latin typeface="Arial" charset="0"/>
                <a:cs typeface="Arial" charset="0"/>
              </a:rPr>
              <a:t>has been copied.</a:t>
            </a:r>
          </a:p>
          <a:p>
            <a:pPr eaLnBrk="1" hangingPunct="1">
              <a:lnSpc>
                <a:spcPct val="80000"/>
              </a:lnSpc>
            </a:pPr>
            <a:endParaRPr lang="en-US" sz="1800" dirty="0" smtClean="0">
              <a:latin typeface="Arial" charset="0"/>
              <a:cs typeface="Arial" charset="0"/>
            </a:endParaRPr>
          </a:p>
          <a:p>
            <a:pPr eaLnBrk="1" hangingPunct="1">
              <a:lnSpc>
                <a:spcPct val="80000"/>
              </a:lnSpc>
            </a:pPr>
            <a:r>
              <a:rPr lang="en-US" sz="1800" dirty="0" smtClean="0">
                <a:latin typeface="Arial" charset="0"/>
                <a:cs typeface="Arial" charset="0"/>
              </a:rPr>
              <a:t>When </a:t>
            </a:r>
            <a:r>
              <a:rPr lang="en-US" sz="1800" dirty="0" smtClean="0">
                <a:solidFill>
                  <a:srgbClr val="39639D"/>
                </a:solidFill>
                <a:latin typeface="Arial" charset="0"/>
                <a:cs typeface="Arial" charset="0"/>
              </a:rPr>
              <a:t>ideas</a:t>
            </a:r>
            <a:r>
              <a:rPr lang="en-US" sz="1800" dirty="0" smtClean="0">
                <a:latin typeface="Arial" charset="0"/>
                <a:cs typeface="Arial" charset="0"/>
              </a:rPr>
              <a:t> presented in a book, magazine, newspaper, web page, TV program, letter, advertisement or any other medium have been incorporated in work.</a:t>
            </a:r>
          </a:p>
          <a:p>
            <a:pPr eaLnBrk="1" hangingPunct="1">
              <a:lnSpc>
                <a:spcPct val="80000"/>
              </a:lnSpc>
            </a:pPr>
            <a:endParaRPr lang="en-US" sz="1800" dirty="0" smtClean="0">
              <a:latin typeface="Arial" charset="0"/>
              <a:cs typeface="Arial" charset="0"/>
            </a:endParaRPr>
          </a:p>
          <a:p>
            <a:pPr eaLnBrk="1" hangingPunct="1">
              <a:lnSpc>
                <a:spcPct val="80000"/>
              </a:lnSpc>
            </a:pPr>
            <a:r>
              <a:rPr lang="en-US" sz="1800" dirty="0" smtClean="0">
                <a:latin typeface="Arial" charset="0"/>
                <a:cs typeface="Arial" charset="0"/>
              </a:rPr>
              <a:t>When any </a:t>
            </a:r>
            <a:r>
              <a:rPr lang="en-US" sz="1800" dirty="0" smtClean="0">
                <a:solidFill>
                  <a:srgbClr val="39639D"/>
                </a:solidFill>
                <a:latin typeface="Arial" charset="0"/>
                <a:cs typeface="Arial" charset="0"/>
              </a:rPr>
              <a:t>diagrams</a:t>
            </a:r>
            <a:r>
              <a:rPr lang="en-US" sz="1800" dirty="0" smtClean="0">
                <a:latin typeface="Arial" charset="0"/>
                <a:cs typeface="Arial" charset="0"/>
              </a:rPr>
              <a:t>, </a:t>
            </a:r>
            <a:r>
              <a:rPr lang="en-US" sz="1800" dirty="0" smtClean="0">
                <a:solidFill>
                  <a:srgbClr val="39639D"/>
                </a:solidFill>
                <a:latin typeface="Arial" charset="0"/>
                <a:cs typeface="Arial" charset="0"/>
              </a:rPr>
              <a:t>illustrations</a:t>
            </a:r>
            <a:r>
              <a:rPr lang="en-US" sz="1800" dirty="0" smtClean="0">
                <a:latin typeface="Arial" charset="0"/>
                <a:cs typeface="Arial" charset="0"/>
              </a:rPr>
              <a:t>, </a:t>
            </a:r>
            <a:r>
              <a:rPr lang="en-US" sz="1800" dirty="0" smtClean="0">
                <a:solidFill>
                  <a:srgbClr val="39639D"/>
                </a:solidFill>
                <a:latin typeface="Arial" charset="0"/>
                <a:cs typeface="Arial" charset="0"/>
              </a:rPr>
              <a:t>charts</a:t>
            </a:r>
            <a:r>
              <a:rPr lang="en-US" sz="1800" dirty="0" smtClean="0">
                <a:latin typeface="Arial" charset="0"/>
                <a:cs typeface="Arial" charset="0"/>
              </a:rPr>
              <a:t>, </a:t>
            </a:r>
            <a:r>
              <a:rPr lang="en-US" sz="1800" dirty="0" smtClean="0">
                <a:solidFill>
                  <a:srgbClr val="39639D"/>
                </a:solidFill>
                <a:latin typeface="Arial" charset="0"/>
                <a:cs typeface="Arial" charset="0"/>
              </a:rPr>
              <a:t>pictures</a:t>
            </a:r>
            <a:r>
              <a:rPr lang="en-US" sz="1800" dirty="0" smtClean="0">
                <a:latin typeface="Arial" charset="0"/>
                <a:cs typeface="Arial" charset="0"/>
              </a:rPr>
              <a:t> or other visual material has been reprinted.</a:t>
            </a:r>
          </a:p>
          <a:p>
            <a:pPr eaLnBrk="1" hangingPunct="1">
              <a:lnSpc>
                <a:spcPct val="80000"/>
              </a:lnSpc>
            </a:pPr>
            <a:endParaRPr lang="en-US" sz="1800" dirty="0" smtClean="0">
              <a:latin typeface="Arial" charset="0"/>
              <a:cs typeface="Arial" charset="0"/>
            </a:endParaRPr>
          </a:p>
          <a:p>
            <a:pPr eaLnBrk="1" hangingPunct="1">
              <a:lnSpc>
                <a:spcPct val="80000"/>
              </a:lnSpc>
            </a:pPr>
            <a:r>
              <a:rPr lang="en-US" sz="1800" dirty="0" smtClean="0">
                <a:latin typeface="Arial" charset="0"/>
                <a:cs typeface="Arial" charset="0"/>
              </a:rPr>
              <a:t>When </a:t>
            </a:r>
            <a:r>
              <a:rPr lang="en-US" sz="1800" dirty="0" smtClean="0">
                <a:solidFill>
                  <a:srgbClr val="39639D"/>
                </a:solidFill>
                <a:latin typeface="Arial" charset="0"/>
                <a:cs typeface="Arial" charset="0"/>
              </a:rPr>
              <a:t>information</a:t>
            </a:r>
            <a:r>
              <a:rPr lang="en-US" sz="1800" dirty="0" smtClean="0">
                <a:latin typeface="Arial" charset="0"/>
                <a:cs typeface="Arial" charset="0"/>
              </a:rPr>
              <a:t> is gained through </a:t>
            </a:r>
            <a:r>
              <a:rPr lang="en-US" sz="1800" dirty="0" smtClean="0">
                <a:solidFill>
                  <a:srgbClr val="39639D"/>
                </a:solidFill>
                <a:latin typeface="Arial" charset="0"/>
                <a:cs typeface="Arial" charset="0"/>
              </a:rPr>
              <a:t>interviewing</a:t>
            </a:r>
            <a:r>
              <a:rPr lang="en-US" sz="1800" dirty="0" smtClean="0">
                <a:latin typeface="Arial" charset="0"/>
                <a:cs typeface="Arial" charset="0"/>
              </a:rPr>
              <a:t> or </a:t>
            </a:r>
            <a:r>
              <a:rPr lang="en-US" sz="1800" dirty="0" smtClean="0">
                <a:solidFill>
                  <a:srgbClr val="39639D"/>
                </a:solidFill>
                <a:latin typeface="Arial" charset="0"/>
                <a:cs typeface="Arial" charset="0"/>
              </a:rPr>
              <a:t>conversing</a:t>
            </a:r>
            <a:r>
              <a:rPr lang="en-US" sz="1800" dirty="0" smtClean="0">
                <a:latin typeface="Arial" charset="0"/>
                <a:cs typeface="Arial" charset="0"/>
              </a:rPr>
              <a:t> with another person, face to face, on phone or in writing.</a:t>
            </a:r>
          </a:p>
          <a:p>
            <a:pPr eaLnBrk="1" hangingPunct="1">
              <a:lnSpc>
                <a:spcPct val="80000"/>
              </a:lnSpc>
            </a:pPr>
            <a:endParaRPr lang="en-US" sz="1800" dirty="0" smtClean="0">
              <a:latin typeface="Arial" charset="0"/>
              <a:cs typeface="Arial" charset="0"/>
            </a:endParaRPr>
          </a:p>
          <a:p>
            <a:pPr eaLnBrk="1" hangingPunct="1">
              <a:lnSpc>
                <a:spcPct val="80000"/>
              </a:lnSpc>
            </a:pPr>
            <a:r>
              <a:rPr lang="en-US" sz="1800" dirty="0" smtClean="0">
                <a:latin typeface="Arial" charset="0"/>
                <a:cs typeface="Arial" charset="0"/>
              </a:rPr>
              <a:t>When any </a:t>
            </a:r>
            <a:r>
              <a:rPr lang="en-US" sz="1800" dirty="0" smtClean="0">
                <a:solidFill>
                  <a:srgbClr val="39639D"/>
                </a:solidFill>
                <a:latin typeface="Arial" charset="0"/>
                <a:cs typeface="Arial" charset="0"/>
              </a:rPr>
              <a:t>electronically available material </a:t>
            </a:r>
            <a:r>
              <a:rPr lang="en-US" sz="1800" dirty="0" smtClean="0">
                <a:latin typeface="Arial" charset="0"/>
                <a:cs typeface="Arial" charset="0"/>
              </a:rPr>
              <a:t>including images, audio or video has been reused.</a:t>
            </a:r>
          </a:p>
          <a:p>
            <a:pPr eaLnBrk="1" hangingPunct="1">
              <a:lnSpc>
                <a:spcPct val="90000"/>
              </a:lnSpc>
              <a:buFont typeface="Wingdings 3" pitchFamily="18" charset="2"/>
              <a:buNone/>
            </a:pPr>
            <a:endParaRPr lang="en-US" sz="2000" dirty="0" smtClean="0">
              <a:latin typeface="Arial" charset="0"/>
              <a:cs typeface="Arial" charset="0"/>
            </a:endParaRPr>
          </a:p>
        </p:txBody>
      </p:sp>
      <p:sp>
        <p:nvSpPr>
          <p:cNvPr id="4" name="Slide Number Placeholder 3"/>
          <p:cNvSpPr>
            <a:spLocks noGrp="1"/>
          </p:cNvSpPr>
          <p:nvPr>
            <p:ph type="sldNum" sz="quarter" idx="12"/>
          </p:nvPr>
        </p:nvSpPr>
        <p:spPr/>
        <p:txBody>
          <a:bodyPr/>
          <a:lstStyle/>
          <a:p>
            <a:pPr>
              <a:defRPr/>
            </a:pPr>
            <a:fld id="{12FBB7AC-8B54-44C5-A6D0-FD28AAC141B9}" type="slidenum">
              <a:rPr lang="en-US" smtClean="0"/>
              <a:pPr>
                <a:defRPr/>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2"/>
          <p:cNvSpPr>
            <a:spLocks noGrp="1"/>
          </p:cNvSpPr>
          <p:nvPr>
            <p:ph type="title"/>
          </p:nvPr>
        </p:nvSpPr>
        <p:spPr/>
        <p:txBody>
          <a:bodyPr/>
          <a:lstStyle/>
          <a:p>
            <a:pPr algn="ctr" eaLnBrk="1" hangingPunct="1"/>
            <a:r>
              <a:rPr lang="en-US" smtClean="0">
                <a:latin typeface="Cambria" pitchFamily="18" charset="0"/>
                <a:cs typeface="Arial" charset="0"/>
              </a:rPr>
              <a:t>The Bottom Line is</a:t>
            </a:r>
          </a:p>
        </p:txBody>
      </p:sp>
      <p:sp>
        <p:nvSpPr>
          <p:cNvPr id="2" name="Content Placeholder 1"/>
          <p:cNvSpPr>
            <a:spLocks noGrp="1"/>
          </p:cNvSpPr>
          <p:nvPr>
            <p:ph idx="1"/>
          </p:nvPr>
        </p:nvSpPr>
        <p:spPr/>
        <p:txBody>
          <a:bodyPr>
            <a:normAutofit/>
          </a:bodyPr>
          <a:lstStyle/>
          <a:p>
            <a:pPr marL="365760" indent="-256032" algn="ctr" eaLnBrk="1" fontAlgn="auto" hangingPunct="1">
              <a:lnSpc>
                <a:spcPct val="150000"/>
              </a:lnSpc>
              <a:spcAft>
                <a:spcPts val="0"/>
              </a:spcAft>
              <a:buFont typeface="Wingdings 3"/>
              <a:buNone/>
              <a:defRPr/>
            </a:pPr>
            <a:endParaRPr lang="en-US" sz="1200" dirty="0" smtClean="0"/>
          </a:p>
          <a:p>
            <a:pPr marL="365760" indent="-256032" algn="ctr" eaLnBrk="1" fontAlgn="auto" hangingPunct="1">
              <a:lnSpc>
                <a:spcPct val="150000"/>
              </a:lnSpc>
              <a:spcAft>
                <a:spcPts val="0"/>
              </a:spcAft>
              <a:buFont typeface="Wingdings 3"/>
              <a:buNone/>
              <a:defRPr/>
            </a:pPr>
            <a:endParaRPr lang="en-US" sz="1200" b="1" dirty="0" smtClean="0"/>
          </a:p>
          <a:p>
            <a:pPr marL="365760" indent="-256032" algn="ctr" eaLnBrk="1" fontAlgn="auto" hangingPunct="1">
              <a:lnSpc>
                <a:spcPct val="150000"/>
              </a:lnSpc>
              <a:spcAft>
                <a:spcPts val="0"/>
              </a:spcAft>
              <a:buFont typeface="Wingdings 3"/>
              <a:buNone/>
              <a:defRPr/>
            </a:pPr>
            <a:r>
              <a:rPr lang="en-US" sz="2000" b="1" i="1" dirty="0" smtClean="0"/>
              <a:t>Document any words, ideas or any other productions that originate somewhere </a:t>
            </a:r>
            <a:r>
              <a:rPr lang="en-US" sz="2000" b="1" i="1" u="sng" dirty="0" smtClean="0">
                <a:solidFill>
                  <a:schemeClr val="bg2">
                    <a:lumMod val="50000"/>
                  </a:schemeClr>
                </a:solidFill>
              </a:rPr>
              <a:t>outside </a:t>
            </a:r>
            <a:r>
              <a:rPr lang="en-US" sz="2000" b="1" i="1" u="sng" dirty="0" smtClean="0"/>
              <a:t>of </a:t>
            </a:r>
            <a:r>
              <a:rPr lang="en-US" sz="2000" b="1" i="1" u="sng" dirty="0" smtClean="0">
                <a:solidFill>
                  <a:schemeClr val="accent1"/>
                </a:solidFill>
              </a:rPr>
              <a:t>you</a:t>
            </a:r>
            <a:endParaRPr lang="en-US" sz="2000" b="1" i="1" u="sng" dirty="0">
              <a:solidFill>
                <a:schemeClr val="accent1"/>
              </a:solidFill>
            </a:endParaRPr>
          </a:p>
        </p:txBody>
      </p:sp>
      <p:sp>
        <p:nvSpPr>
          <p:cNvPr id="4" name="Slide Number Placeholder 3"/>
          <p:cNvSpPr>
            <a:spLocks noGrp="1"/>
          </p:cNvSpPr>
          <p:nvPr>
            <p:ph type="sldNum" sz="quarter" idx="12"/>
          </p:nvPr>
        </p:nvSpPr>
        <p:spPr/>
        <p:txBody>
          <a:bodyPr/>
          <a:lstStyle/>
          <a:p>
            <a:pPr>
              <a:defRPr/>
            </a:pPr>
            <a:fld id="{12FBB7AC-8B54-44C5-A6D0-FD28AAC141B9}" type="slidenum">
              <a:rPr lang="en-US" smtClean="0"/>
              <a:pPr>
                <a:defRPr/>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2"/>
          <p:cNvSpPr>
            <a:spLocks noGrp="1"/>
          </p:cNvSpPr>
          <p:nvPr>
            <p:ph type="title"/>
          </p:nvPr>
        </p:nvSpPr>
        <p:spPr>
          <a:xfrm>
            <a:off x="1066800" y="274638"/>
            <a:ext cx="7867650" cy="1143000"/>
          </a:xfrm>
        </p:spPr>
        <p:txBody>
          <a:bodyPr/>
          <a:lstStyle/>
          <a:p>
            <a:pPr eaLnBrk="1" hangingPunct="1"/>
            <a:r>
              <a:rPr lang="en-US" dirty="0" smtClean="0">
                <a:latin typeface="Arial" charset="0"/>
                <a:cs typeface="Arial" charset="0"/>
              </a:rPr>
              <a:t>Why must we cite?</a:t>
            </a:r>
          </a:p>
        </p:txBody>
      </p:sp>
      <p:sp>
        <p:nvSpPr>
          <p:cNvPr id="2" name="Content Placeholder 1"/>
          <p:cNvSpPr>
            <a:spLocks noGrp="1"/>
          </p:cNvSpPr>
          <p:nvPr>
            <p:ph idx="1"/>
          </p:nvPr>
        </p:nvSpPr>
        <p:spPr>
          <a:xfrm>
            <a:off x="1143000" y="1447800"/>
            <a:ext cx="7791450" cy="5105400"/>
          </a:xfrm>
        </p:spPr>
        <p:txBody>
          <a:bodyPr>
            <a:normAutofit/>
          </a:bodyPr>
          <a:lstStyle/>
          <a:p>
            <a:pPr marL="365760" indent="-256032" eaLnBrk="1" fontAlgn="auto" hangingPunct="1">
              <a:lnSpc>
                <a:spcPct val="150000"/>
              </a:lnSpc>
              <a:spcAft>
                <a:spcPts val="0"/>
              </a:spcAft>
              <a:buFont typeface="Wingdings 3"/>
              <a:buChar char=""/>
              <a:defRPr/>
            </a:pPr>
            <a:r>
              <a:rPr lang="en-US" sz="1800" dirty="0" smtClean="0"/>
              <a:t>To acknowledge and </a:t>
            </a:r>
            <a:r>
              <a:rPr lang="en-US" sz="1800" dirty="0" smtClean="0">
                <a:solidFill>
                  <a:schemeClr val="accent1"/>
                </a:solidFill>
              </a:rPr>
              <a:t>give credit </a:t>
            </a:r>
            <a:r>
              <a:rPr lang="en-US" sz="1800" dirty="0" smtClean="0"/>
              <a:t>to sources of words, ideas, diagrams, illustrations, quotations borrowed, or any materials summarized or paraphrased</a:t>
            </a:r>
          </a:p>
          <a:p>
            <a:pPr marL="365760" indent="-256032" eaLnBrk="1" fontAlgn="auto" hangingPunct="1">
              <a:lnSpc>
                <a:spcPct val="150000"/>
              </a:lnSpc>
              <a:spcAft>
                <a:spcPts val="0"/>
              </a:spcAft>
              <a:buFont typeface="Wingdings 3"/>
              <a:buChar char=""/>
              <a:defRPr/>
            </a:pPr>
            <a:r>
              <a:rPr lang="en-US" sz="1800" dirty="0" smtClean="0"/>
              <a:t>To show that you are </a:t>
            </a:r>
            <a:r>
              <a:rPr lang="en-US" sz="1800" dirty="0" smtClean="0">
                <a:solidFill>
                  <a:schemeClr val="accent1"/>
                </a:solidFill>
              </a:rPr>
              <a:t>respectfully borrowing </a:t>
            </a:r>
            <a:r>
              <a:rPr lang="en-US" sz="1800" dirty="0" smtClean="0"/>
              <a:t>other people’s ideas, </a:t>
            </a:r>
            <a:r>
              <a:rPr lang="en-US" sz="1800" dirty="0" smtClean="0">
                <a:solidFill>
                  <a:schemeClr val="accent2"/>
                </a:solidFill>
              </a:rPr>
              <a:t>not stealing </a:t>
            </a:r>
            <a:r>
              <a:rPr lang="en-US" sz="1800" dirty="0" smtClean="0"/>
              <a:t>them, i.e., to prove that you are not plagiarizing</a:t>
            </a:r>
          </a:p>
          <a:p>
            <a:pPr marL="365760" indent="-256032" eaLnBrk="1" fontAlgn="auto" hangingPunct="1">
              <a:lnSpc>
                <a:spcPct val="150000"/>
              </a:lnSpc>
              <a:spcAft>
                <a:spcPts val="0"/>
              </a:spcAft>
              <a:buFont typeface="Wingdings 3"/>
              <a:buChar char=""/>
              <a:defRPr/>
            </a:pPr>
            <a:r>
              <a:rPr lang="en-US" sz="1800" dirty="0" smtClean="0"/>
              <a:t>To </a:t>
            </a:r>
            <a:r>
              <a:rPr lang="en-US" sz="1800" dirty="0" smtClean="0">
                <a:solidFill>
                  <a:schemeClr val="bg2">
                    <a:lumMod val="50000"/>
                  </a:schemeClr>
                </a:solidFill>
              </a:rPr>
              <a:t>enhance the credibility </a:t>
            </a:r>
            <a:r>
              <a:rPr lang="en-US" sz="1800" dirty="0" smtClean="0"/>
              <a:t>of your research. By giving the readers an opportunity to check out your sources for accuracy, you inspire reader confidence</a:t>
            </a:r>
            <a:endParaRPr lang="en-US" sz="1800" dirty="0"/>
          </a:p>
        </p:txBody>
      </p:sp>
      <p:sp>
        <p:nvSpPr>
          <p:cNvPr id="4" name="Slide Number Placeholder 3"/>
          <p:cNvSpPr>
            <a:spLocks noGrp="1"/>
          </p:cNvSpPr>
          <p:nvPr>
            <p:ph type="sldNum" sz="quarter" idx="12"/>
          </p:nvPr>
        </p:nvSpPr>
        <p:spPr/>
        <p:txBody>
          <a:bodyPr/>
          <a:lstStyle/>
          <a:p>
            <a:pPr>
              <a:defRPr/>
            </a:pPr>
            <a:fld id="{12FBB7AC-8B54-44C5-A6D0-FD28AAC141B9}" type="slidenum">
              <a:rPr lang="en-US" smtClean="0"/>
              <a:pPr>
                <a:defRPr/>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2"/>
          <p:cNvSpPr>
            <a:spLocks noGrp="1"/>
          </p:cNvSpPr>
          <p:nvPr>
            <p:ph type="title"/>
          </p:nvPr>
        </p:nvSpPr>
        <p:spPr/>
        <p:txBody>
          <a:bodyPr/>
          <a:lstStyle/>
          <a:p>
            <a:pPr eaLnBrk="1" hangingPunct="1"/>
            <a:r>
              <a:rPr lang="en-US" smtClean="0">
                <a:latin typeface="Arial" charset="0"/>
                <a:cs typeface="Arial" charset="0"/>
              </a:rPr>
              <a:t>Methods of Citation</a:t>
            </a:r>
          </a:p>
        </p:txBody>
      </p:sp>
      <p:sp>
        <p:nvSpPr>
          <p:cNvPr id="35843" name="Content Placeholder 1"/>
          <p:cNvSpPr>
            <a:spLocks noGrp="1"/>
          </p:cNvSpPr>
          <p:nvPr>
            <p:ph idx="1"/>
          </p:nvPr>
        </p:nvSpPr>
        <p:spPr/>
        <p:txBody>
          <a:bodyPr/>
          <a:lstStyle/>
          <a:p>
            <a:pPr eaLnBrk="1" hangingPunct="1">
              <a:buFont typeface="Wingdings 3" pitchFamily="18" charset="2"/>
              <a:buNone/>
            </a:pPr>
            <a:endParaRPr lang="en-US" sz="2000" smtClean="0">
              <a:latin typeface="Arial" charset="0"/>
              <a:cs typeface="Arial" charset="0"/>
            </a:endParaRPr>
          </a:p>
          <a:p>
            <a:pPr eaLnBrk="1" hangingPunct="1"/>
            <a:r>
              <a:rPr lang="en-US" sz="2000" smtClean="0">
                <a:latin typeface="Arial" charset="0"/>
                <a:cs typeface="Arial" charset="0"/>
              </a:rPr>
              <a:t>Parenthetical references</a:t>
            </a:r>
          </a:p>
          <a:p>
            <a:pPr eaLnBrk="1" hangingPunct="1"/>
            <a:endParaRPr lang="en-US" sz="2000" smtClean="0">
              <a:latin typeface="Arial" charset="0"/>
              <a:cs typeface="Arial" charset="0"/>
            </a:endParaRPr>
          </a:p>
          <a:p>
            <a:pPr eaLnBrk="1" hangingPunct="1"/>
            <a:r>
              <a:rPr lang="en-US" sz="2000" smtClean="0">
                <a:latin typeface="Arial" charset="0"/>
                <a:cs typeface="Arial" charset="0"/>
              </a:rPr>
              <a:t>Footnotes</a:t>
            </a:r>
          </a:p>
          <a:p>
            <a:pPr eaLnBrk="1" hangingPunct="1"/>
            <a:endParaRPr lang="en-US" sz="2000" smtClean="0">
              <a:latin typeface="Arial" charset="0"/>
              <a:cs typeface="Arial" charset="0"/>
            </a:endParaRPr>
          </a:p>
          <a:p>
            <a:pPr eaLnBrk="1" hangingPunct="1"/>
            <a:r>
              <a:rPr lang="en-US" sz="2000" smtClean="0">
                <a:latin typeface="Arial" charset="0"/>
                <a:cs typeface="Arial" charset="0"/>
              </a:rPr>
              <a:t>Endnotes</a:t>
            </a:r>
          </a:p>
          <a:p>
            <a:pPr eaLnBrk="1" hangingPunct="1"/>
            <a:endParaRPr lang="en-US" sz="1400" smtClean="0">
              <a:latin typeface="Arial" charset="0"/>
              <a:cs typeface="Arial" charset="0"/>
            </a:endParaRPr>
          </a:p>
        </p:txBody>
      </p:sp>
      <p:sp>
        <p:nvSpPr>
          <p:cNvPr id="4" name="Slide Number Placeholder 3"/>
          <p:cNvSpPr>
            <a:spLocks noGrp="1"/>
          </p:cNvSpPr>
          <p:nvPr>
            <p:ph type="sldNum" sz="quarter" idx="12"/>
          </p:nvPr>
        </p:nvSpPr>
        <p:spPr/>
        <p:txBody>
          <a:bodyPr/>
          <a:lstStyle/>
          <a:p>
            <a:pPr>
              <a:defRPr/>
            </a:pPr>
            <a:fld id="{12FBB7AC-8B54-44C5-A6D0-FD28AAC141B9}" type="slidenum">
              <a:rPr lang="en-US" smtClean="0"/>
              <a:pPr>
                <a:defRPr/>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2"/>
          <p:cNvSpPr>
            <a:spLocks noGrp="1"/>
          </p:cNvSpPr>
          <p:nvPr>
            <p:ph type="title"/>
          </p:nvPr>
        </p:nvSpPr>
        <p:spPr>
          <a:xfrm>
            <a:off x="1066800" y="6351"/>
            <a:ext cx="7729538" cy="984250"/>
          </a:xfrm>
        </p:spPr>
        <p:txBody>
          <a:bodyPr/>
          <a:lstStyle/>
          <a:p>
            <a:pPr eaLnBrk="1" hangingPunct="1"/>
            <a:r>
              <a:rPr lang="en-US" dirty="0" smtClean="0">
                <a:latin typeface="Arial" charset="0"/>
                <a:cs typeface="Arial" charset="0"/>
              </a:rPr>
              <a:t>Parenthetical references</a:t>
            </a:r>
          </a:p>
        </p:txBody>
      </p:sp>
      <p:sp>
        <p:nvSpPr>
          <p:cNvPr id="36867" name="Content Placeholder 1"/>
          <p:cNvSpPr>
            <a:spLocks noGrp="1"/>
          </p:cNvSpPr>
          <p:nvPr>
            <p:ph idx="1"/>
          </p:nvPr>
        </p:nvSpPr>
        <p:spPr>
          <a:xfrm>
            <a:off x="1143000" y="914400"/>
            <a:ext cx="7543800" cy="5638800"/>
          </a:xfrm>
        </p:spPr>
        <p:txBody>
          <a:bodyPr/>
          <a:lstStyle/>
          <a:p>
            <a:pPr eaLnBrk="1" hangingPunct="1">
              <a:lnSpc>
                <a:spcPct val="60000"/>
              </a:lnSpc>
              <a:buFont typeface="Wingdings" pitchFamily="2" charset="2"/>
              <a:buChar char="§"/>
            </a:pPr>
            <a:endParaRPr lang="en-US" sz="1800" dirty="0" smtClean="0">
              <a:latin typeface="Arial" charset="0"/>
              <a:cs typeface="Arial" charset="0"/>
            </a:endParaRPr>
          </a:p>
          <a:p>
            <a:pPr eaLnBrk="1" hangingPunct="1">
              <a:lnSpc>
                <a:spcPct val="60000"/>
              </a:lnSpc>
              <a:buFont typeface="Wingdings" pitchFamily="2" charset="2"/>
              <a:buChar char="§"/>
            </a:pPr>
            <a:r>
              <a:rPr lang="en-US" sz="1800" dirty="0" smtClean="0">
                <a:latin typeface="Arial" charset="0"/>
                <a:cs typeface="Arial" charset="0"/>
              </a:rPr>
              <a:t>It is the simplest way to cite sources</a:t>
            </a:r>
          </a:p>
          <a:p>
            <a:pPr eaLnBrk="1" hangingPunct="1">
              <a:buFont typeface="Wingdings" pitchFamily="2" charset="2"/>
              <a:buChar char="§"/>
            </a:pPr>
            <a:r>
              <a:rPr lang="en-US" sz="1800" dirty="0" smtClean="0">
                <a:latin typeface="Arial" charset="0"/>
                <a:cs typeface="Arial" charset="0"/>
              </a:rPr>
              <a:t>The author's last name and page number(s) are placed in parentheses in   the text to give credit to sources. </a:t>
            </a:r>
          </a:p>
          <a:p>
            <a:pPr eaLnBrk="1" hangingPunct="1">
              <a:lnSpc>
                <a:spcPct val="60000"/>
              </a:lnSpc>
              <a:buFont typeface="Wingdings 3" pitchFamily="18" charset="2"/>
              <a:buNone/>
            </a:pPr>
            <a:endParaRPr lang="en-US" sz="1800" dirty="0" smtClean="0">
              <a:latin typeface="Arial" charset="0"/>
              <a:cs typeface="Arial" charset="0"/>
            </a:endParaRPr>
          </a:p>
          <a:p>
            <a:pPr eaLnBrk="1" hangingPunct="1">
              <a:lnSpc>
                <a:spcPct val="60000"/>
              </a:lnSpc>
              <a:buFont typeface="Wingdings" pitchFamily="2" charset="2"/>
              <a:buChar char="§"/>
            </a:pPr>
            <a:r>
              <a:rPr lang="en-US" sz="1800" dirty="0" smtClean="0">
                <a:latin typeface="Arial" charset="0"/>
                <a:cs typeface="Arial" charset="0"/>
              </a:rPr>
              <a:t>Example: </a:t>
            </a:r>
          </a:p>
          <a:p>
            <a:pPr eaLnBrk="1" hangingPunct="1">
              <a:lnSpc>
                <a:spcPct val="60000"/>
              </a:lnSpc>
              <a:buFont typeface="Wingdings 3" pitchFamily="18" charset="2"/>
              <a:buNone/>
            </a:pPr>
            <a:r>
              <a:rPr lang="en-US" sz="1800" dirty="0" smtClean="0">
                <a:latin typeface="Arial" charset="0"/>
                <a:cs typeface="Arial" charset="0"/>
              </a:rPr>
              <a:t>	In your paper you write: </a:t>
            </a:r>
          </a:p>
          <a:p>
            <a:pPr eaLnBrk="1" hangingPunct="1">
              <a:lnSpc>
                <a:spcPct val="150000"/>
              </a:lnSpc>
              <a:buFontTx/>
              <a:buNone/>
            </a:pPr>
            <a:r>
              <a:rPr lang="en-US" sz="1800" dirty="0" smtClean="0">
                <a:latin typeface="Arial" charset="0"/>
                <a:cs typeface="Arial" charset="0"/>
              </a:rPr>
              <a:t>          </a:t>
            </a:r>
            <a:r>
              <a:rPr lang="en-US" sz="1800" dirty="0" smtClean="0">
                <a:solidFill>
                  <a:srgbClr val="0070C0"/>
                </a:solidFill>
                <a:latin typeface="Arial" charset="0"/>
                <a:cs typeface="Arial" charset="0"/>
              </a:rPr>
              <a:t>In their Preface, the authors point out that "Learning Hypertext Markup Language (HTML) and Extensible Hypertext Markup Language (XHTML) is like learning any new language, computer or human" (</a:t>
            </a:r>
            <a:r>
              <a:rPr lang="en-US" sz="1800" dirty="0" err="1" smtClean="0">
                <a:solidFill>
                  <a:srgbClr val="0070C0"/>
                </a:solidFill>
                <a:latin typeface="Arial" charset="0"/>
                <a:cs typeface="Arial" charset="0"/>
              </a:rPr>
              <a:t>Musciano</a:t>
            </a:r>
            <a:r>
              <a:rPr lang="en-US" sz="1800" dirty="0" smtClean="0">
                <a:solidFill>
                  <a:srgbClr val="0070C0"/>
                </a:solidFill>
                <a:latin typeface="Arial" charset="0"/>
                <a:cs typeface="Arial" charset="0"/>
              </a:rPr>
              <a:t> and Kennedy xi).</a:t>
            </a:r>
          </a:p>
          <a:p>
            <a:pPr eaLnBrk="1" hangingPunct="1">
              <a:lnSpc>
                <a:spcPct val="60000"/>
              </a:lnSpc>
              <a:buFontTx/>
              <a:buNone/>
            </a:pPr>
            <a:r>
              <a:rPr lang="en-US" sz="1800" dirty="0" smtClean="0">
                <a:latin typeface="Arial" charset="0"/>
                <a:cs typeface="Arial" charset="0"/>
              </a:rPr>
              <a:t>    </a:t>
            </a:r>
          </a:p>
          <a:p>
            <a:pPr eaLnBrk="1" hangingPunct="1">
              <a:lnSpc>
                <a:spcPct val="60000"/>
              </a:lnSpc>
              <a:buFontTx/>
              <a:buNone/>
            </a:pPr>
            <a:r>
              <a:rPr lang="en-US" sz="1800" dirty="0" smtClean="0">
                <a:latin typeface="Arial" charset="0"/>
                <a:cs typeface="Arial" charset="0"/>
              </a:rPr>
              <a:t>    In your bibliography or work cited page you write</a:t>
            </a:r>
          </a:p>
          <a:p>
            <a:pPr eaLnBrk="1" hangingPunct="1">
              <a:lnSpc>
                <a:spcPct val="60000"/>
              </a:lnSpc>
              <a:buFont typeface="Wingdings 3" pitchFamily="18" charset="2"/>
              <a:buNone/>
            </a:pPr>
            <a:endParaRPr lang="en-US" sz="1800" dirty="0" smtClean="0">
              <a:latin typeface="Arial" charset="0"/>
              <a:cs typeface="Arial" charset="0"/>
            </a:endParaRPr>
          </a:p>
          <a:p>
            <a:pPr eaLnBrk="1" hangingPunct="1">
              <a:lnSpc>
                <a:spcPct val="60000"/>
              </a:lnSpc>
              <a:buFontTx/>
              <a:buNone/>
            </a:pPr>
            <a:r>
              <a:rPr lang="en-US" sz="1800" b="1" dirty="0" smtClean="0">
                <a:latin typeface="Arial" charset="0"/>
                <a:cs typeface="Arial" charset="0"/>
              </a:rPr>
              <a:t>    </a:t>
            </a:r>
            <a:r>
              <a:rPr lang="en-US" sz="1800" b="1" dirty="0" err="1" smtClean="0">
                <a:solidFill>
                  <a:srgbClr val="0070C0"/>
                </a:solidFill>
                <a:latin typeface="Arial" charset="0"/>
                <a:cs typeface="Arial" charset="0"/>
              </a:rPr>
              <a:t>Musciano</a:t>
            </a:r>
            <a:r>
              <a:rPr lang="en-US" sz="1800" b="1" dirty="0" smtClean="0">
                <a:solidFill>
                  <a:srgbClr val="0070C0"/>
                </a:solidFill>
                <a:latin typeface="Arial" charset="0"/>
                <a:cs typeface="Arial" charset="0"/>
              </a:rPr>
              <a:t>, Chuck, and Bill Kennedy. </a:t>
            </a:r>
            <a:r>
              <a:rPr lang="en-US" sz="1800" b="1" u="sng" dirty="0" smtClean="0">
                <a:solidFill>
                  <a:srgbClr val="0070C0"/>
                </a:solidFill>
                <a:latin typeface="Arial" charset="0"/>
                <a:cs typeface="Arial" charset="0"/>
              </a:rPr>
              <a:t>HTML and XHTML: The</a:t>
            </a:r>
            <a:br>
              <a:rPr lang="en-US" sz="1800" b="1" u="sng" dirty="0" smtClean="0">
                <a:solidFill>
                  <a:srgbClr val="0070C0"/>
                </a:solidFill>
                <a:latin typeface="Arial" charset="0"/>
                <a:cs typeface="Arial" charset="0"/>
              </a:rPr>
            </a:br>
            <a:r>
              <a:rPr lang="en-US" sz="1800" b="1" dirty="0" smtClean="0">
                <a:solidFill>
                  <a:srgbClr val="0070C0"/>
                </a:solidFill>
                <a:latin typeface="Arial" charset="0"/>
                <a:cs typeface="Arial" charset="0"/>
              </a:rPr>
              <a:t>          </a:t>
            </a:r>
          </a:p>
          <a:p>
            <a:pPr eaLnBrk="1" hangingPunct="1">
              <a:lnSpc>
                <a:spcPct val="60000"/>
              </a:lnSpc>
              <a:buFontTx/>
              <a:buNone/>
            </a:pPr>
            <a:r>
              <a:rPr lang="en-US" sz="1800" b="1" dirty="0" smtClean="0">
                <a:solidFill>
                  <a:srgbClr val="0070C0"/>
                </a:solidFill>
                <a:latin typeface="Arial" charset="0"/>
                <a:cs typeface="Arial" charset="0"/>
              </a:rPr>
              <a:t>		</a:t>
            </a:r>
            <a:r>
              <a:rPr lang="en-US" sz="1800" b="1" u="sng" dirty="0" smtClean="0">
                <a:solidFill>
                  <a:srgbClr val="0070C0"/>
                </a:solidFill>
                <a:latin typeface="Arial" charset="0"/>
                <a:cs typeface="Arial" charset="0"/>
              </a:rPr>
              <a:t>Definitive Guide</a:t>
            </a:r>
            <a:r>
              <a:rPr lang="en-US" sz="1800" b="1" dirty="0" smtClean="0">
                <a:solidFill>
                  <a:srgbClr val="0070C0"/>
                </a:solidFill>
                <a:latin typeface="Arial" charset="0"/>
                <a:cs typeface="Arial" charset="0"/>
              </a:rPr>
              <a:t>. 4th ed. Sebastopol, CA: O'Reilly, 2000.</a:t>
            </a:r>
          </a:p>
          <a:p>
            <a:pPr eaLnBrk="1" hangingPunct="1">
              <a:lnSpc>
                <a:spcPct val="80000"/>
              </a:lnSpc>
              <a:buFont typeface="Wingdings 3" pitchFamily="18" charset="2"/>
              <a:buNone/>
            </a:pPr>
            <a:endParaRPr lang="en-US" sz="1600" dirty="0" smtClean="0">
              <a:latin typeface="Arial" charset="0"/>
              <a:cs typeface="Arial" charset="0"/>
            </a:endParaRPr>
          </a:p>
        </p:txBody>
      </p:sp>
      <p:sp>
        <p:nvSpPr>
          <p:cNvPr id="4" name="Slide Number Placeholder 3"/>
          <p:cNvSpPr>
            <a:spLocks noGrp="1"/>
          </p:cNvSpPr>
          <p:nvPr>
            <p:ph type="sldNum" sz="quarter" idx="12"/>
          </p:nvPr>
        </p:nvSpPr>
        <p:spPr/>
        <p:txBody>
          <a:bodyPr/>
          <a:lstStyle/>
          <a:p>
            <a:pPr>
              <a:defRPr/>
            </a:pPr>
            <a:fld id="{12FBB7AC-8B54-44C5-A6D0-FD28AAC141B9}" type="slidenum">
              <a:rPr lang="en-US" smtClean="0"/>
              <a:pPr>
                <a:defRPr/>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2"/>
          <p:cNvSpPr>
            <a:spLocks noGrp="1"/>
          </p:cNvSpPr>
          <p:nvPr>
            <p:ph type="title"/>
          </p:nvPr>
        </p:nvSpPr>
        <p:spPr>
          <a:xfrm>
            <a:off x="1066800" y="228600"/>
            <a:ext cx="7620000" cy="828675"/>
          </a:xfrm>
        </p:spPr>
        <p:txBody>
          <a:bodyPr/>
          <a:lstStyle/>
          <a:p>
            <a:pPr eaLnBrk="1" hangingPunct="1"/>
            <a:r>
              <a:rPr lang="en-US" dirty="0" smtClean="0">
                <a:latin typeface="Arial" charset="0"/>
                <a:cs typeface="Arial" charset="0"/>
              </a:rPr>
              <a:t>Footnotes</a:t>
            </a:r>
          </a:p>
        </p:txBody>
      </p:sp>
      <p:sp>
        <p:nvSpPr>
          <p:cNvPr id="37891" name="Content Placeholder 1"/>
          <p:cNvSpPr>
            <a:spLocks noGrp="1"/>
          </p:cNvSpPr>
          <p:nvPr>
            <p:ph idx="1"/>
          </p:nvPr>
        </p:nvSpPr>
        <p:spPr>
          <a:xfrm>
            <a:off x="1066800" y="1295400"/>
            <a:ext cx="7867650" cy="4953000"/>
          </a:xfrm>
        </p:spPr>
        <p:txBody>
          <a:bodyPr/>
          <a:lstStyle/>
          <a:p>
            <a:pPr eaLnBrk="1" hangingPunct="1">
              <a:lnSpc>
                <a:spcPct val="70000"/>
              </a:lnSpc>
              <a:buFont typeface="Wingdings" pitchFamily="2" charset="2"/>
              <a:buChar char="§"/>
            </a:pPr>
            <a:endParaRPr lang="en-US" sz="1800" dirty="0" smtClean="0">
              <a:latin typeface="Arial" charset="0"/>
              <a:cs typeface="Arial" charset="0"/>
            </a:endParaRPr>
          </a:p>
          <a:p>
            <a:pPr eaLnBrk="1" hangingPunct="1">
              <a:lnSpc>
                <a:spcPct val="70000"/>
              </a:lnSpc>
              <a:buFont typeface="Wingdings" pitchFamily="2" charset="2"/>
              <a:buChar char="§"/>
            </a:pPr>
            <a:r>
              <a:rPr lang="en-US" sz="1800" dirty="0" smtClean="0">
                <a:latin typeface="Arial" charset="0"/>
                <a:cs typeface="Arial" charset="0"/>
              </a:rPr>
              <a:t>Place a superscript number after the last word of the quotation.</a:t>
            </a:r>
          </a:p>
          <a:p>
            <a:pPr eaLnBrk="1" hangingPunct="1">
              <a:lnSpc>
                <a:spcPct val="70000"/>
              </a:lnSpc>
              <a:buFont typeface="Wingdings" pitchFamily="2" charset="2"/>
              <a:buChar char="§"/>
            </a:pPr>
            <a:r>
              <a:rPr lang="en-US" sz="1800" dirty="0" smtClean="0">
                <a:latin typeface="Arial" charset="0"/>
                <a:cs typeface="Arial" charset="0"/>
              </a:rPr>
              <a:t>Place the same superscript number at the beginning of the Footnote at the bottom of the same page where the citation occurs.</a:t>
            </a:r>
          </a:p>
          <a:p>
            <a:pPr eaLnBrk="1" hangingPunct="1">
              <a:lnSpc>
                <a:spcPct val="70000"/>
              </a:lnSpc>
              <a:buFont typeface="Wingdings" pitchFamily="2" charset="2"/>
              <a:buChar char="§"/>
            </a:pPr>
            <a:r>
              <a:rPr lang="en-US" sz="1800" dirty="0" smtClean="0">
                <a:latin typeface="Arial" charset="0"/>
                <a:cs typeface="Arial" charset="0"/>
              </a:rPr>
              <a:t>Example</a:t>
            </a:r>
          </a:p>
          <a:p>
            <a:pPr eaLnBrk="1" hangingPunct="1">
              <a:lnSpc>
                <a:spcPct val="70000"/>
              </a:lnSpc>
              <a:buFontTx/>
              <a:buNone/>
            </a:pPr>
            <a:r>
              <a:rPr lang="en-US" sz="1800" b="1" dirty="0" smtClean="0">
                <a:latin typeface="Arial" charset="0"/>
                <a:cs typeface="Arial" charset="0"/>
              </a:rPr>
              <a:t>	</a:t>
            </a:r>
          </a:p>
          <a:p>
            <a:pPr eaLnBrk="1" hangingPunct="1">
              <a:lnSpc>
                <a:spcPct val="70000"/>
              </a:lnSpc>
              <a:buFontTx/>
              <a:buNone/>
            </a:pPr>
            <a:r>
              <a:rPr lang="en-US" sz="1800" b="1" dirty="0" smtClean="0">
                <a:latin typeface="Arial" charset="0"/>
                <a:cs typeface="Arial" charset="0"/>
              </a:rPr>
              <a:t>	</a:t>
            </a:r>
            <a:r>
              <a:rPr lang="en-US" sz="1800" dirty="0" smtClean="0">
                <a:latin typeface="Arial" charset="0"/>
                <a:cs typeface="Arial" charset="0"/>
              </a:rPr>
              <a:t>In traditional British East Africa, between the time of puberty and marriage, a young </a:t>
            </a:r>
            <a:r>
              <a:rPr lang="en-US" sz="1800" dirty="0" err="1" smtClean="0">
                <a:latin typeface="Arial" charset="0"/>
                <a:cs typeface="Arial" charset="0"/>
              </a:rPr>
              <a:t>Akamba</a:t>
            </a:r>
            <a:r>
              <a:rPr lang="en-US" sz="1800" dirty="0" smtClean="0">
                <a:latin typeface="Arial" charset="0"/>
                <a:cs typeface="Arial" charset="0"/>
              </a:rPr>
              <a:t> girl must maintain an avoidance relationship with her own father.6</a:t>
            </a:r>
          </a:p>
          <a:p>
            <a:pPr eaLnBrk="1" hangingPunct="1">
              <a:lnSpc>
                <a:spcPct val="70000"/>
              </a:lnSpc>
              <a:buFontTx/>
              <a:buNone/>
            </a:pPr>
            <a:endParaRPr lang="en-US" sz="1800" b="1" baseline="-25000" dirty="0" smtClean="0">
              <a:latin typeface="Arial" charset="0"/>
              <a:cs typeface="Arial" charset="0"/>
            </a:endParaRPr>
          </a:p>
          <a:p>
            <a:pPr eaLnBrk="1" hangingPunct="1">
              <a:lnSpc>
                <a:spcPct val="70000"/>
              </a:lnSpc>
              <a:buFontTx/>
              <a:buNone/>
            </a:pPr>
            <a:r>
              <a:rPr lang="en-US" sz="1800" b="1" dirty="0" smtClean="0">
                <a:solidFill>
                  <a:srgbClr val="0070C0"/>
                </a:solidFill>
                <a:latin typeface="Arial" charset="0"/>
                <a:cs typeface="Arial" charset="0"/>
              </a:rPr>
              <a:t>	6 Sigmund Freud, </a:t>
            </a:r>
            <a:r>
              <a:rPr lang="en-US" sz="1800" b="1" u="sng" dirty="0" smtClean="0">
                <a:solidFill>
                  <a:srgbClr val="0070C0"/>
                </a:solidFill>
                <a:latin typeface="Arial" charset="0"/>
                <a:cs typeface="Arial" charset="0"/>
              </a:rPr>
              <a:t>Totem and Taboo</a:t>
            </a:r>
            <a:r>
              <a:rPr lang="en-US" sz="1800" b="1" dirty="0" smtClean="0">
                <a:solidFill>
                  <a:srgbClr val="0070C0"/>
                </a:solidFill>
                <a:latin typeface="Arial" charset="0"/>
                <a:cs typeface="Arial" charset="0"/>
              </a:rPr>
              <a:t> (New York: Random, 1918) 17.</a:t>
            </a:r>
            <a:r>
              <a:rPr lang="en-US" sz="1800" dirty="0" smtClean="0">
                <a:solidFill>
                  <a:srgbClr val="0070C0"/>
                </a:solidFill>
                <a:latin typeface="Arial" charset="0"/>
                <a:cs typeface="Arial" charset="0"/>
              </a:rPr>
              <a:t> </a:t>
            </a:r>
          </a:p>
          <a:p>
            <a:pPr eaLnBrk="1" hangingPunct="1">
              <a:lnSpc>
                <a:spcPct val="70000"/>
              </a:lnSpc>
              <a:buFontTx/>
              <a:buNone/>
            </a:pPr>
            <a:endParaRPr lang="en-US" sz="1800" dirty="0" smtClean="0">
              <a:latin typeface="Arial" charset="0"/>
              <a:cs typeface="Arial" charset="0"/>
            </a:endParaRPr>
          </a:p>
          <a:p>
            <a:pPr eaLnBrk="1" hangingPunct="1">
              <a:lnSpc>
                <a:spcPct val="70000"/>
              </a:lnSpc>
              <a:buFontTx/>
              <a:buNone/>
            </a:pPr>
            <a:r>
              <a:rPr lang="en-US" sz="1800" dirty="0" smtClean="0">
                <a:latin typeface="Arial" charset="0"/>
                <a:cs typeface="Arial" charset="0"/>
              </a:rPr>
              <a:t>In your work cited page you write</a:t>
            </a:r>
          </a:p>
          <a:p>
            <a:pPr eaLnBrk="1" hangingPunct="1">
              <a:lnSpc>
                <a:spcPct val="70000"/>
              </a:lnSpc>
              <a:buFontTx/>
              <a:buNone/>
            </a:pPr>
            <a:endParaRPr lang="en-US" sz="1800" b="1" dirty="0" smtClean="0">
              <a:solidFill>
                <a:srgbClr val="0070C0"/>
              </a:solidFill>
              <a:latin typeface="Arial" charset="0"/>
              <a:cs typeface="Arial" charset="0"/>
            </a:endParaRPr>
          </a:p>
          <a:p>
            <a:pPr eaLnBrk="1" hangingPunct="1">
              <a:lnSpc>
                <a:spcPct val="70000"/>
              </a:lnSpc>
              <a:buFontTx/>
              <a:buNone/>
            </a:pPr>
            <a:r>
              <a:rPr lang="en-US" sz="1800" b="1" dirty="0" smtClean="0">
                <a:solidFill>
                  <a:srgbClr val="0070C0"/>
                </a:solidFill>
                <a:latin typeface="Arial" charset="0"/>
                <a:cs typeface="Arial" charset="0"/>
              </a:rPr>
              <a:t>Freud, Sigmund. </a:t>
            </a:r>
            <a:r>
              <a:rPr lang="en-US" sz="1800" b="1" u="sng" dirty="0" smtClean="0">
                <a:solidFill>
                  <a:srgbClr val="0070C0"/>
                </a:solidFill>
                <a:latin typeface="Arial" charset="0"/>
                <a:cs typeface="Arial" charset="0"/>
              </a:rPr>
              <a:t>Totem and Taboo</a:t>
            </a:r>
            <a:r>
              <a:rPr lang="en-US" sz="1800" b="1" dirty="0" smtClean="0">
                <a:solidFill>
                  <a:srgbClr val="0070C0"/>
                </a:solidFill>
                <a:latin typeface="Arial" charset="0"/>
                <a:cs typeface="Arial" charset="0"/>
              </a:rPr>
              <a:t>. New York: Random, 1918.</a:t>
            </a:r>
            <a:endParaRPr lang="en-US" sz="1400" dirty="0" smtClean="0">
              <a:solidFill>
                <a:srgbClr val="0070C0"/>
              </a:solidFill>
              <a:latin typeface="Arial" charset="0"/>
              <a:cs typeface="Arial" charset="0"/>
            </a:endParaRPr>
          </a:p>
        </p:txBody>
      </p:sp>
      <p:sp>
        <p:nvSpPr>
          <p:cNvPr id="4" name="Slide Number Placeholder 3"/>
          <p:cNvSpPr>
            <a:spLocks noGrp="1"/>
          </p:cNvSpPr>
          <p:nvPr>
            <p:ph type="sldNum" sz="quarter" idx="12"/>
          </p:nvPr>
        </p:nvSpPr>
        <p:spPr/>
        <p:txBody>
          <a:bodyPr/>
          <a:lstStyle/>
          <a:p>
            <a:pPr>
              <a:defRPr/>
            </a:pPr>
            <a:fld id="{12FBB7AC-8B54-44C5-A6D0-FD28AAC141B9}" type="slidenum">
              <a:rPr lang="en-US" smtClean="0"/>
              <a:pPr>
                <a:defRPr/>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2"/>
          <p:cNvSpPr>
            <a:spLocks noGrp="1"/>
          </p:cNvSpPr>
          <p:nvPr>
            <p:ph type="title"/>
          </p:nvPr>
        </p:nvSpPr>
        <p:spPr>
          <a:xfrm>
            <a:off x="1066800" y="274638"/>
            <a:ext cx="7867650" cy="868362"/>
          </a:xfrm>
        </p:spPr>
        <p:txBody>
          <a:bodyPr/>
          <a:lstStyle/>
          <a:p>
            <a:pPr eaLnBrk="1" hangingPunct="1"/>
            <a:r>
              <a:rPr lang="en-US" dirty="0" smtClean="0">
                <a:latin typeface="Arial" charset="0"/>
                <a:cs typeface="Arial" charset="0"/>
              </a:rPr>
              <a:t>Endnotes</a:t>
            </a:r>
          </a:p>
        </p:txBody>
      </p:sp>
      <p:sp>
        <p:nvSpPr>
          <p:cNvPr id="38915" name="Content Placeholder 1"/>
          <p:cNvSpPr>
            <a:spLocks noGrp="1"/>
          </p:cNvSpPr>
          <p:nvPr>
            <p:ph idx="1"/>
          </p:nvPr>
        </p:nvSpPr>
        <p:spPr>
          <a:xfrm>
            <a:off x="1143000" y="1295400"/>
            <a:ext cx="7791450" cy="4953000"/>
          </a:xfrm>
        </p:spPr>
        <p:txBody>
          <a:bodyPr/>
          <a:lstStyle/>
          <a:p>
            <a:pPr indent="-255588" eaLnBrk="1" hangingPunct="1">
              <a:lnSpc>
                <a:spcPct val="80000"/>
              </a:lnSpc>
              <a:buFont typeface="Wingdings" pitchFamily="2" charset="2"/>
              <a:buChar char="§"/>
            </a:pPr>
            <a:r>
              <a:rPr lang="en-US" sz="1800" dirty="0" smtClean="0">
                <a:latin typeface="Arial" charset="0"/>
                <a:cs typeface="Arial" charset="0"/>
              </a:rPr>
              <a:t>Endnotes are written in the same way as footnotes. </a:t>
            </a:r>
          </a:p>
          <a:p>
            <a:pPr indent="-255588" eaLnBrk="1" hangingPunct="1">
              <a:lnSpc>
                <a:spcPct val="80000"/>
              </a:lnSpc>
              <a:buFont typeface="Wingdings" pitchFamily="2" charset="2"/>
              <a:buChar char="§"/>
            </a:pPr>
            <a:r>
              <a:rPr lang="en-US" sz="1800" dirty="0" smtClean="0">
                <a:latin typeface="Arial" charset="0"/>
                <a:cs typeface="Arial" charset="0"/>
              </a:rPr>
              <a:t>The main difference is that footnotes are placed numerically at the foot of the very same page where direct references are made, while Endnotes are placed numerically at the end of the essay on a separate page entitled </a:t>
            </a:r>
            <a:r>
              <a:rPr lang="en-US" sz="1800" i="1" dirty="0" smtClean="0">
                <a:latin typeface="Arial" charset="0"/>
                <a:cs typeface="Arial" charset="0"/>
              </a:rPr>
              <a:t>End notes </a:t>
            </a:r>
            <a:r>
              <a:rPr lang="en-US" sz="1800" dirty="0" smtClean="0">
                <a:latin typeface="Arial" charset="0"/>
                <a:cs typeface="Arial" charset="0"/>
              </a:rPr>
              <a:t>or </a:t>
            </a:r>
            <a:r>
              <a:rPr lang="en-US" sz="1800" i="1" dirty="0" smtClean="0">
                <a:latin typeface="Arial" charset="0"/>
                <a:cs typeface="Arial" charset="0"/>
              </a:rPr>
              <a:t>notes</a:t>
            </a:r>
          </a:p>
          <a:p>
            <a:pPr indent="-255588" eaLnBrk="1" hangingPunct="1">
              <a:lnSpc>
                <a:spcPct val="80000"/>
              </a:lnSpc>
              <a:buFont typeface="Wingdings" pitchFamily="2" charset="2"/>
              <a:buChar char="§"/>
            </a:pPr>
            <a:r>
              <a:rPr lang="en-US" sz="1800" dirty="0" smtClean="0">
                <a:latin typeface="Arial" charset="0"/>
                <a:cs typeface="Arial" charset="0"/>
              </a:rPr>
              <a:t>Example</a:t>
            </a:r>
          </a:p>
          <a:p>
            <a:pPr indent="-255588" eaLnBrk="1" hangingPunct="1">
              <a:lnSpc>
                <a:spcPct val="80000"/>
              </a:lnSpc>
              <a:buFont typeface="Wingdings 3" pitchFamily="18" charset="2"/>
              <a:buNone/>
            </a:pPr>
            <a:r>
              <a:rPr lang="en-US" sz="1800" dirty="0" smtClean="0">
                <a:latin typeface="Arial" charset="0"/>
                <a:cs typeface="Arial" charset="0"/>
              </a:rPr>
              <a:t>	The World Book Encyclopedia defines Taboo as "an action, object, person, or place forbidden by law or culture."</a:t>
            </a:r>
            <a:r>
              <a:rPr lang="en-US" sz="1800" dirty="0" smtClean="0">
                <a:solidFill>
                  <a:srgbClr val="0070C0"/>
                </a:solidFill>
                <a:latin typeface="Arial" charset="0"/>
                <a:cs typeface="Arial" charset="0"/>
              </a:rPr>
              <a:t>1</a:t>
            </a:r>
          </a:p>
          <a:p>
            <a:pPr indent="-255588" eaLnBrk="1" hangingPunct="1">
              <a:lnSpc>
                <a:spcPct val="80000"/>
              </a:lnSpc>
              <a:buFontTx/>
              <a:buNone/>
            </a:pPr>
            <a:r>
              <a:rPr lang="en-US" sz="1800" dirty="0" smtClean="0">
                <a:latin typeface="Arial" charset="0"/>
                <a:cs typeface="Arial" charset="0"/>
              </a:rPr>
              <a:t> </a:t>
            </a:r>
          </a:p>
          <a:p>
            <a:pPr indent="-255588" eaLnBrk="1" hangingPunct="1">
              <a:lnSpc>
                <a:spcPct val="80000"/>
              </a:lnSpc>
              <a:buFontTx/>
              <a:buNone/>
            </a:pPr>
            <a:r>
              <a:rPr lang="en-US" sz="1800" b="1" dirty="0" smtClean="0">
                <a:latin typeface="Arial" charset="0"/>
                <a:cs typeface="Arial" charset="0"/>
              </a:rPr>
              <a:t>   </a:t>
            </a:r>
            <a:r>
              <a:rPr lang="en-US" sz="1800" b="1" dirty="0" smtClean="0">
                <a:solidFill>
                  <a:srgbClr val="0070C0"/>
                </a:solidFill>
                <a:latin typeface="Arial" charset="0"/>
                <a:cs typeface="Arial" charset="0"/>
              </a:rPr>
              <a:t>1Alan </a:t>
            </a:r>
            <a:r>
              <a:rPr lang="en-US" sz="1800" b="1" dirty="0" err="1" smtClean="0">
                <a:solidFill>
                  <a:srgbClr val="0070C0"/>
                </a:solidFill>
                <a:latin typeface="Arial" charset="0"/>
                <a:cs typeface="Arial" charset="0"/>
              </a:rPr>
              <a:t>Dundes</a:t>
            </a:r>
            <a:r>
              <a:rPr lang="en-US" sz="1800" b="1" dirty="0" smtClean="0">
                <a:solidFill>
                  <a:srgbClr val="0070C0"/>
                </a:solidFill>
                <a:latin typeface="Arial" charset="0"/>
                <a:cs typeface="Arial" charset="0"/>
              </a:rPr>
              <a:t>, "Taboo," </a:t>
            </a:r>
            <a:r>
              <a:rPr lang="en-US" sz="1800" b="1" u="sng" dirty="0" smtClean="0">
                <a:solidFill>
                  <a:srgbClr val="0070C0"/>
                </a:solidFill>
                <a:latin typeface="Arial" charset="0"/>
                <a:cs typeface="Arial" charset="0"/>
              </a:rPr>
              <a:t>World Book Encyclopedia</a:t>
            </a:r>
            <a:r>
              <a:rPr lang="en-US" sz="1800" b="1" dirty="0" smtClean="0">
                <a:solidFill>
                  <a:srgbClr val="0070C0"/>
                </a:solidFill>
                <a:latin typeface="Arial" charset="0"/>
                <a:cs typeface="Arial" charset="0"/>
              </a:rPr>
              <a:t>. 2000 ed.</a:t>
            </a:r>
          </a:p>
          <a:p>
            <a:pPr indent="-255588" eaLnBrk="1" hangingPunct="1">
              <a:lnSpc>
                <a:spcPct val="80000"/>
              </a:lnSpc>
              <a:buFontTx/>
              <a:buNone/>
            </a:pPr>
            <a:endParaRPr lang="en-US" sz="1800" b="1" dirty="0" smtClean="0">
              <a:latin typeface="Arial" charset="0"/>
              <a:cs typeface="Arial" charset="0"/>
            </a:endParaRPr>
          </a:p>
          <a:p>
            <a:pPr indent="-255588" eaLnBrk="1" hangingPunct="1">
              <a:lnSpc>
                <a:spcPct val="80000"/>
              </a:lnSpc>
              <a:buFontTx/>
              <a:buNone/>
            </a:pPr>
            <a:r>
              <a:rPr lang="en-US" sz="1800" b="1" dirty="0" smtClean="0">
                <a:latin typeface="Arial" charset="0"/>
                <a:cs typeface="Arial" charset="0"/>
              </a:rPr>
              <a:t>   </a:t>
            </a:r>
            <a:r>
              <a:rPr lang="en-US" sz="1800" dirty="0" smtClean="0">
                <a:latin typeface="Arial" charset="0"/>
                <a:cs typeface="Arial" charset="0"/>
              </a:rPr>
              <a:t>In your works cited page you write</a:t>
            </a:r>
          </a:p>
          <a:p>
            <a:pPr indent="-255588" eaLnBrk="1" hangingPunct="1">
              <a:lnSpc>
                <a:spcPct val="80000"/>
              </a:lnSpc>
              <a:buFontTx/>
              <a:buNone/>
            </a:pPr>
            <a:endParaRPr lang="en-US" sz="1800" b="1" dirty="0" smtClean="0">
              <a:latin typeface="Arial" charset="0"/>
              <a:cs typeface="Arial" charset="0"/>
            </a:endParaRPr>
          </a:p>
          <a:p>
            <a:pPr indent="-255588" eaLnBrk="1" hangingPunct="1">
              <a:lnSpc>
                <a:spcPct val="80000"/>
              </a:lnSpc>
              <a:buFontTx/>
              <a:buNone/>
            </a:pPr>
            <a:r>
              <a:rPr lang="en-US" sz="1800" b="1" dirty="0" smtClean="0">
                <a:latin typeface="Arial" charset="0"/>
                <a:cs typeface="Arial" charset="0"/>
              </a:rPr>
              <a:t>   </a:t>
            </a:r>
            <a:r>
              <a:rPr lang="en-US" sz="1800" b="1" dirty="0" err="1" smtClean="0">
                <a:solidFill>
                  <a:srgbClr val="0070C0"/>
                </a:solidFill>
                <a:latin typeface="Arial" charset="0"/>
                <a:cs typeface="Arial" charset="0"/>
              </a:rPr>
              <a:t>Dundes</a:t>
            </a:r>
            <a:r>
              <a:rPr lang="en-US" sz="1800" b="1" dirty="0" smtClean="0">
                <a:solidFill>
                  <a:srgbClr val="0070C0"/>
                </a:solidFill>
                <a:latin typeface="Arial" charset="0"/>
                <a:cs typeface="Arial" charset="0"/>
              </a:rPr>
              <a:t>, Alan. "Taboo." </a:t>
            </a:r>
            <a:r>
              <a:rPr lang="en-US" sz="1800" b="1" u="sng" dirty="0" smtClean="0">
                <a:solidFill>
                  <a:srgbClr val="0070C0"/>
                </a:solidFill>
                <a:latin typeface="Arial" charset="0"/>
                <a:cs typeface="Arial" charset="0"/>
              </a:rPr>
              <a:t>World Book Encyclopedia</a:t>
            </a:r>
            <a:r>
              <a:rPr lang="en-US" sz="1800" b="1" dirty="0" smtClean="0">
                <a:solidFill>
                  <a:srgbClr val="0070C0"/>
                </a:solidFill>
                <a:latin typeface="Arial" charset="0"/>
                <a:cs typeface="Arial" charset="0"/>
              </a:rPr>
              <a:t>. 2000 ed.</a:t>
            </a:r>
            <a:endParaRPr lang="en-US" sz="1400" dirty="0" smtClean="0">
              <a:solidFill>
                <a:srgbClr val="0070C0"/>
              </a:solidFill>
              <a:latin typeface="Arial" charset="0"/>
              <a:cs typeface="Arial" charset="0"/>
            </a:endParaRPr>
          </a:p>
        </p:txBody>
      </p:sp>
      <p:sp>
        <p:nvSpPr>
          <p:cNvPr id="4" name="Slide Number Placeholder 3"/>
          <p:cNvSpPr>
            <a:spLocks noGrp="1"/>
          </p:cNvSpPr>
          <p:nvPr>
            <p:ph type="sldNum" sz="quarter" idx="12"/>
          </p:nvPr>
        </p:nvSpPr>
        <p:spPr/>
        <p:txBody>
          <a:bodyPr/>
          <a:lstStyle/>
          <a:p>
            <a:pPr>
              <a:defRPr/>
            </a:pPr>
            <a:fld id="{12FBB7AC-8B54-44C5-A6D0-FD28AAC141B9}" type="slidenum">
              <a:rPr lang="en-US" smtClean="0"/>
              <a:pPr>
                <a:defRPr/>
              </a:pPr>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2"/>
          <p:cNvSpPr>
            <a:spLocks noGrp="1"/>
          </p:cNvSpPr>
          <p:nvPr>
            <p:ph type="title"/>
          </p:nvPr>
        </p:nvSpPr>
        <p:spPr/>
        <p:txBody>
          <a:bodyPr/>
          <a:lstStyle/>
          <a:p>
            <a:pPr eaLnBrk="1" hangingPunct="1"/>
            <a:r>
              <a:rPr lang="en-US" smtClean="0">
                <a:latin typeface="Arial" charset="0"/>
                <a:cs typeface="Arial" charset="0"/>
              </a:rPr>
              <a:t>What need not to be documented?</a:t>
            </a:r>
            <a:endParaRPr lang="en-US" sz="1800" smtClean="0">
              <a:latin typeface="Arial" charset="0"/>
              <a:cs typeface="Arial" charset="0"/>
            </a:endParaRPr>
          </a:p>
        </p:txBody>
      </p:sp>
      <p:sp>
        <p:nvSpPr>
          <p:cNvPr id="39939" name="Content Placeholder 1"/>
          <p:cNvSpPr>
            <a:spLocks noGrp="1"/>
          </p:cNvSpPr>
          <p:nvPr>
            <p:ph idx="1"/>
          </p:nvPr>
        </p:nvSpPr>
        <p:spPr>
          <a:xfrm>
            <a:off x="1066800" y="1447800"/>
            <a:ext cx="7867650" cy="5181600"/>
          </a:xfrm>
        </p:spPr>
        <p:txBody>
          <a:bodyPr/>
          <a:lstStyle/>
          <a:p>
            <a:pPr eaLnBrk="1" hangingPunct="1">
              <a:lnSpc>
                <a:spcPct val="150000"/>
              </a:lnSpc>
            </a:pPr>
            <a:r>
              <a:rPr lang="en-US" sz="1800" dirty="0" smtClean="0">
                <a:latin typeface="Arial" charset="0"/>
                <a:cs typeface="Arial" charset="0"/>
              </a:rPr>
              <a:t>Writing your own lived experiences, your own observation and insight, your own thoughts and your own conclusions about a subject.</a:t>
            </a:r>
          </a:p>
          <a:p>
            <a:pPr eaLnBrk="1" hangingPunct="1">
              <a:lnSpc>
                <a:spcPct val="150000"/>
              </a:lnSpc>
            </a:pPr>
            <a:endParaRPr lang="en-US" sz="1800" dirty="0" smtClean="0">
              <a:latin typeface="Arial" charset="0"/>
              <a:cs typeface="Arial" charset="0"/>
            </a:endParaRPr>
          </a:p>
          <a:p>
            <a:pPr eaLnBrk="1" hangingPunct="1">
              <a:lnSpc>
                <a:spcPct val="150000"/>
              </a:lnSpc>
            </a:pPr>
            <a:r>
              <a:rPr lang="en-US" sz="1800" dirty="0" smtClean="0">
                <a:latin typeface="Arial" charset="0"/>
                <a:cs typeface="Arial" charset="0"/>
              </a:rPr>
              <a:t>When you are writing up your own obtained results through lab or field experiments.</a:t>
            </a:r>
          </a:p>
          <a:p>
            <a:pPr eaLnBrk="1" hangingPunct="1">
              <a:lnSpc>
                <a:spcPct val="150000"/>
              </a:lnSpc>
            </a:pPr>
            <a:endParaRPr lang="en-US" sz="1800" dirty="0" smtClean="0">
              <a:latin typeface="Arial" charset="0"/>
              <a:cs typeface="Arial" charset="0"/>
            </a:endParaRPr>
          </a:p>
          <a:p>
            <a:pPr eaLnBrk="1" hangingPunct="1">
              <a:lnSpc>
                <a:spcPct val="150000"/>
              </a:lnSpc>
            </a:pPr>
            <a:r>
              <a:rPr lang="en-US" sz="1800" dirty="0" smtClean="0">
                <a:latin typeface="Arial" charset="0"/>
                <a:cs typeface="Arial" charset="0"/>
              </a:rPr>
              <a:t>When you use your own art work, digital photographs, audio and video.</a:t>
            </a:r>
          </a:p>
          <a:p>
            <a:pPr eaLnBrk="1" hangingPunct="1">
              <a:lnSpc>
                <a:spcPct val="150000"/>
              </a:lnSpc>
            </a:pPr>
            <a:endParaRPr lang="en-US" sz="1800" dirty="0" smtClean="0">
              <a:latin typeface="Arial" charset="0"/>
              <a:cs typeface="Arial" charset="0"/>
            </a:endParaRPr>
          </a:p>
          <a:p>
            <a:pPr eaLnBrk="1" hangingPunct="1">
              <a:lnSpc>
                <a:spcPct val="150000"/>
              </a:lnSpc>
            </a:pPr>
            <a:r>
              <a:rPr lang="en-US" sz="1800" dirty="0" smtClean="0">
                <a:latin typeface="Arial" charset="0"/>
                <a:cs typeface="Arial" charset="0"/>
              </a:rPr>
              <a:t>When you use “common knowledge”- things like folklore, common sense observations, myths, urban legends and historical events (but not historical documents).</a:t>
            </a:r>
          </a:p>
          <a:p>
            <a:pPr eaLnBrk="1" hangingPunct="1">
              <a:lnSpc>
                <a:spcPct val="150000"/>
              </a:lnSpc>
            </a:pPr>
            <a:endParaRPr lang="en-US" sz="1400" dirty="0" smtClean="0">
              <a:latin typeface="Arial" charset="0"/>
              <a:cs typeface="Arial" charset="0"/>
            </a:endParaRPr>
          </a:p>
        </p:txBody>
      </p:sp>
      <p:sp>
        <p:nvSpPr>
          <p:cNvPr id="4" name="Slide Number Placeholder 3"/>
          <p:cNvSpPr>
            <a:spLocks noGrp="1"/>
          </p:cNvSpPr>
          <p:nvPr>
            <p:ph type="sldNum" sz="quarter" idx="12"/>
          </p:nvPr>
        </p:nvSpPr>
        <p:spPr/>
        <p:txBody>
          <a:bodyPr/>
          <a:lstStyle/>
          <a:p>
            <a:pPr>
              <a:defRPr/>
            </a:pPr>
            <a:fld id="{12FBB7AC-8B54-44C5-A6D0-FD28AAC141B9}" type="slidenum">
              <a:rPr lang="en-US" smtClean="0"/>
              <a:pPr>
                <a:defRPr/>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2"/>
          <p:cNvSpPr>
            <a:spLocks noGrp="1"/>
          </p:cNvSpPr>
          <p:nvPr>
            <p:ph type="title"/>
          </p:nvPr>
        </p:nvSpPr>
        <p:spPr/>
        <p:txBody>
          <a:bodyPr/>
          <a:lstStyle/>
          <a:p>
            <a:pPr eaLnBrk="1" hangingPunct="1"/>
            <a:r>
              <a:rPr lang="en-US" smtClean="0">
                <a:latin typeface="Arial" charset="0"/>
                <a:cs typeface="Arial" charset="0"/>
              </a:rPr>
              <a:t>Why to avoid Plagiarism?</a:t>
            </a:r>
          </a:p>
        </p:txBody>
      </p:sp>
      <p:sp>
        <p:nvSpPr>
          <p:cNvPr id="40963" name="Content Placeholder 1"/>
          <p:cNvSpPr>
            <a:spLocks noGrp="1"/>
          </p:cNvSpPr>
          <p:nvPr>
            <p:ph idx="1"/>
          </p:nvPr>
        </p:nvSpPr>
        <p:spPr/>
        <p:txBody>
          <a:bodyPr/>
          <a:lstStyle/>
          <a:p>
            <a:pPr eaLnBrk="1" hangingPunct="1"/>
            <a:r>
              <a:rPr lang="en-US" sz="1800" smtClean="0">
                <a:latin typeface="Arial" charset="0"/>
                <a:cs typeface="Arial" charset="0"/>
              </a:rPr>
              <a:t>Academic dishonesty has </a:t>
            </a:r>
            <a:r>
              <a:rPr lang="en-US" sz="1800" u="sng" smtClean="0">
                <a:solidFill>
                  <a:srgbClr val="C00000"/>
                </a:solidFill>
                <a:latin typeface="Arial" charset="0"/>
                <a:cs typeface="Arial" charset="0"/>
              </a:rPr>
              <a:t>SEVERE CONSEQUENCES</a:t>
            </a:r>
          </a:p>
          <a:p>
            <a:pPr eaLnBrk="1" hangingPunct="1"/>
            <a:r>
              <a:rPr lang="en-US" sz="1800" smtClean="0">
                <a:latin typeface="Arial" charset="0"/>
                <a:cs typeface="Arial" charset="0"/>
              </a:rPr>
              <a:t>For students </a:t>
            </a:r>
          </a:p>
          <a:p>
            <a:pPr lvl="2" eaLnBrk="1" hangingPunct="1">
              <a:buFont typeface="Wingdings" pitchFamily="2" charset="2"/>
              <a:buChar char="§"/>
            </a:pPr>
            <a:r>
              <a:rPr lang="en-US" sz="1800" smtClean="0">
                <a:latin typeface="Arial" charset="0"/>
                <a:cs typeface="Arial" charset="0"/>
              </a:rPr>
              <a:t>Failed grade on an assignment or a course</a:t>
            </a:r>
          </a:p>
          <a:p>
            <a:pPr lvl="2" eaLnBrk="1" hangingPunct="1">
              <a:buFont typeface="Wingdings" pitchFamily="2" charset="2"/>
              <a:buChar char="§"/>
            </a:pPr>
            <a:r>
              <a:rPr lang="en-US" sz="1800" smtClean="0">
                <a:latin typeface="Arial" charset="0"/>
                <a:cs typeface="Arial" charset="0"/>
              </a:rPr>
              <a:t>Expulsion or resuscitation from the University</a:t>
            </a:r>
          </a:p>
          <a:p>
            <a:pPr lvl="2" eaLnBrk="1" hangingPunct="1">
              <a:buFont typeface="Wingdings 2" pitchFamily="18" charset="2"/>
              <a:buNone/>
            </a:pPr>
            <a:endParaRPr lang="en-US" sz="1800" smtClean="0">
              <a:latin typeface="Arial" charset="0"/>
              <a:cs typeface="Arial" charset="0"/>
            </a:endParaRPr>
          </a:p>
          <a:p>
            <a:pPr eaLnBrk="1" hangingPunct="1"/>
            <a:r>
              <a:rPr lang="en-US" sz="1800" smtClean="0">
                <a:latin typeface="Arial" charset="0"/>
                <a:cs typeface="Arial" charset="0"/>
              </a:rPr>
              <a:t>For teachers and researchers</a:t>
            </a:r>
          </a:p>
          <a:p>
            <a:pPr lvl="2" eaLnBrk="1" hangingPunct="1">
              <a:buFont typeface="Wingdings" pitchFamily="2" charset="2"/>
              <a:buChar char="§"/>
            </a:pPr>
            <a:r>
              <a:rPr lang="en-US" sz="1800" smtClean="0">
                <a:latin typeface="Arial" charset="0"/>
                <a:cs typeface="Arial" charset="0"/>
              </a:rPr>
              <a:t>Loss of integrity and credibility in academic circles</a:t>
            </a:r>
          </a:p>
          <a:p>
            <a:pPr lvl="2" eaLnBrk="1" hangingPunct="1">
              <a:buFont typeface="Wingdings" pitchFamily="2" charset="2"/>
              <a:buChar char="§"/>
            </a:pPr>
            <a:r>
              <a:rPr lang="en-US" sz="1800" smtClean="0">
                <a:latin typeface="Arial" charset="0"/>
                <a:cs typeface="Arial" charset="0"/>
              </a:rPr>
              <a:t>Termination of services</a:t>
            </a:r>
          </a:p>
          <a:p>
            <a:pPr lvl="2" eaLnBrk="1" hangingPunct="1">
              <a:buFont typeface="Wingdings" pitchFamily="2" charset="2"/>
              <a:buChar char="§"/>
            </a:pPr>
            <a:r>
              <a:rPr lang="en-US" sz="1800" smtClean="0">
                <a:latin typeface="Arial" charset="0"/>
                <a:cs typeface="Arial" charset="0"/>
              </a:rPr>
              <a:t>Loss of research grants and sponsorship</a:t>
            </a:r>
          </a:p>
          <a:p>
            <a:pPr lvl="2" eaLnBrk="1" hangingPunct="1">
              <a:buFont typeface="Wingdings 2" pitchFamily="18" charset="2"/>
              <a:buNone/>
            </a:pPr>
            <a:endParaRPr lang="en-US" sz="1800" smtClean="0">
              <a:latin typeface="Arial" charset="0"/>
              <a:cs typeface="Arial" charset="0"/>
            </a:endParaRPr>
          </a:p>
        </p:txBody>
      </p:sp>
      <p:sp>
        <p:nvSpPr>
          <p:cNvPr id="4" name="Slide Number Placeholder 3"/>
          <p:cNvSpPr>
            <a:spLocks noGrp="1"/>
          </p:cNvSpPr>
          <p:nvPr>
            <p:ph type="sldNum" sz="quarter" idx="12"/>
          </p:nvPr>
        </p:nvSpPr>
        <p:spPr/>
        <p:txBody>
          <a:bodyPr/>
          <a:lstStyle/>
          <a:p>
            <a:pPr>
              <a:defRPr/>
            </a:pPr>
            <a:fld id="{12FBB7AC-8B54-44C5-A6D0-FD28AAC141B9}" type="slidenum">
              <a:rPr lang="en-US" smtClean="0"/>
              <a:pPr>
                <a:defRPr/>
              </a:pPr>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2"/>
          <p:cNvSpPr>
            <a:spLocks noGrp="1"/>
          </p:cNvSpPr>
          <p:nvPr>
            <p:ph type="title"/>
          </p:nvPr>
        </p:nvSpPr>
        <p:spPr/>
        <p:txBody>
          <a:bodyPr/>
          <a:lstStyle/>
          <a:p>
            <a:pPr eaLnBrk="1" hangingPunct="1"/>
            <a:r>
              <a:rPr lang="en-US" smtClean="0">
                <a:latin typeface="Cambria" pitchFamily="18" charset="0"/>
                <a:cs typeface="Arial" charset="0"/>
              </a:rPr>
              <a:t>HEC’s Plagiarism Policy</a:t>
            </a:r>
          </a:p>
        </p:txBody>
      </p:sp>
      <p:sp>
        <p:nvSpPr>
          <p:cNvPr id="41987" name="Content Placeholder 1"/>
          <p:cNvSpPr>
            <a:spLocks noGrp="1"/>
          </p:cNvSpPr>
          <p:nvPr>
            <p:ph idx="1"/>
          </p:nvPr>
        </p:nvSpPr>
        <p:spPr>
          <a:xfrm>
            <a:off x="1066800" y="1447800"/>
            <a:ext cx="7867650" cy="5181600"/>
          </a:xfrm>
        </p:spPr>
        <p:txBody>
          <a:bodyPr/>
          <a:lstStyle/>
          <a:p>
            <a:pPr eaLnBrk="1" hangingPunct="1">
              <a:lnSpc>
                <a:spcPct val="150000"/>
              </a:lnSpc>
            </a:pPr>
            <a:endParaRPr lang="en-US" sz="1800" dirty="0" smtClean="0">
              <a:latin typeface="Arial" charset="0"/>
              <a:cs typeface="Arial" charset="0"/>
            </a:endParaRPr>
          </a:p>
          <a:p>
            <a:pPr eaLnBrk="1" hangingPunct="1">
              <a:lnSpc>
                <a:spcPct val="150000"/>
              </a:lnSpc>
            </a:pPr>
            <a:r>
              <a:rPr lang="en-US" sz="1800" dirty="0" smtClean="0">
                <a:latin typeface="Arial" charset="0"/>
                <a:cs typeface="Arial" charset="0"/>
              </a:rPr>
              <a:t>In the special meeting of the Commission held on 14</a:t>
            </a:r>
            <a:r>
              <a:rPr lang="en-US" sz="1800" baseline="30000" dirty="0" smtClean="0">
                <a:latin typeface="Arial" charset="0"/>
                <a:cs typeface="Arial" charset="0"/>
              </a:rPr>
              <a:t>th</a:t>
            </a:r>
            <a:r>
              <a:rPr lang="en-US" sz="1800" dirty="0" smtClean="0">
                <a:latin typeface="Arial" charset="0"/>
                <a:cs typeface="Arial" charset="0"/>
              </a:rPr>
              <a:t> of April 2007 it was decided</a:t>
            </a:r>
          </a:p>
          <a:p>
            <a:pPr eaLnBrk="1" hangingPunct="1">
              <a:lnSpc>
                <a:spcPct val="150000"/>
              </a:lnSpc>
              <a:buFont typeface="Wingdings 3" pitchFamily="18" charset="2"/>
              <a:buNone/>
            </a:pPr>
            <a:endParaRPr lang="en-US" sz="1800" dirty="0" smtClean="0">
              <a:latin typeface="Arial" charset="0"/>
              <a:cs typeface="Arial" charset="0"/>
            </a:endParaRPr>
          </a:p>
          <a:p>
            <a:pPr algn="just" eaLnBrk="1" hangingPunct="1">
              <a:lnSpc>
                <a:spcPct val="150000"/>
              </a:lnSpc>
              <a:buFont typeface="Wingdings 3" pitchFamily="18" charset="2"/>
              <a:buNone/>
            </a:pPr>
            <a:r>
              <a:rPr lang="en-US" sz="1800" dirty="0" smtClean="0">
                <a:latin typeface="Arial" charset="0"/>
                <a:cs typeface="Arial" charset="0"/>
              </a:rPr>
              <a:t>“To preserve academic honesty and sanctity of the degrees awarded by the Universities and Degree Awarding Institutes in Pakistan, HEC will have a zero tolerance policy towards any kind of Plagiarism.”</a:t>
            </a:r>
          </a:p>
        </p:txBody>
      </p:sp>
      <p:sp>
        <p:nvSpPr>
          <p:cNvPr id="4" name="Slide Number Placeholder 3"/>
          <p:cNvSpPr>
            <a:spLocks noGrp="1"/>
          </p:cNvSpPr>
          <p:nvPr>
            <p:ph type="sldNum" sz="quarter" idx="12"/>
          </p:nvPr>
        </p:nvSpPr>
        <p:spPr/>
        <p:txBody>
          <a:bodyPr/>
          <a:lstStyle/>
          <a:p>
            <a:pPr>
              <a:defRPr/>
            </a:pPr>
            <a:fld id="{12FBB7AC-8B54-44C5-A6D0-FD28AAC141B9}" type="slidenum">
              <a:rPr lang="en-US" smtClean="0"/>
              <a:pPr>
                <a:defRPr/>
              </a:pPr>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p:cNvSpPr>
          <p:nvPr>
            <p:ph type="title"/>
          </p:nvPr>
        </p:nvSpPr>
        <p:spPr/>
        <p:txBody>
          <a:bodyPr/>
          <a:lstStyle/>
          <a:p>
            <a:pPr eaLnBrk="1" hangingPunct="1"/>
            <a:endParaRPr lang="en-US" dirty="0" smtClean="0">
              <a:latin typeface="Arial" charset="0"/>
              <a:cs typeface="Arial" charset="0"/>
            </a:endParaRPr>
          </a:p>
        </p:txBody>
      </p:sp>
      <p:sp>
        <p:nvSpPr>
          <p:cNvPr id="43011" name="Rectangle 3"/>
          <p:cNvSpPr>
            <a:spLocks noGrp="1"/>
          </p:cNvSpPr>
          <p:nvPr>
            <p:ph idx="1"/>
          </p:nvPr>
        </p:nvSpPr>
        <p:spPr/>
        <p:txBody>
          <a:bodyPr/>
          <a:lstStyle/>
          <a:p>
            <a:pPr eaLnBrk="1" hangingPunct="1">
              <a:lnSpc>
                <a:spcPct val="150000"/>
              </a:lnSpc>
            </a:pPr>
            <a:endParaRPr lang="en-US" sz="1800" dirty="0" smtClean="0">
              <a:latin typeface="Arial" charset="0"/>
              <a:cs typeface="Arial" charset="0"/>
            </a:endParaRPr>
          </a:p>
          <a:p>
            <a:pPr eaLnBrk="1" hangingPunct="1">
              <a:lnSpc>
                <a:spcPct val="150000"/>
              </a:lnSpc>
            </a:pPr>
            <a:r>
              <a:rPr lang="en-US" sz="1800" dirty="0" smtClean="0">
                <a:latin typeface="Arial" charset="0"/>
                <a:cs typeface="Arial" charset="0"/>
              </a:rPr>
              <a:t>Plagiarism is considered to be a moral crime in the entire academic world</a:t>
            </a:r>
          </a:p>
          <a:p>
            <a:pPr eaLnBrk="1" hangingPunct="1">
              <a:lnSpc>
                <a:spcPct val="150000"/>
              </a:lnSpc>
            </a:pPr>
            <a:r>
              <a:rPr lang="en-US" sz="1800" dirty="0" smtClean="0">
                <a:latin typeface="Arial" charset="0"/>
                <a:cs typeface="Arial" charset="0"/>
              </a:rPr>
              <a:t>The major cause of plagiarism in Pakistan is a lack of awareness about what constitutes plagiarism and how to avoid it</a:t>
            </a:r>
          </a:p>
        </p:txBody>
      </p:sp>
      <p:sp>
        <p:nvSpPr>
          <p:cNvPr id="4" name="Slide Number Placeholder 3"/>
          <p:cNvSpPr>
            <a:spLocks noGrp="1"/>
          </p:cNvSpPr>
          <p:nvPr>
            <p:ph type="sldNum" sz="quarter" idx="12"/>
          </p:nvPr>
        </p:nvSpPr>
        <p:spPr/>
        <p:txBody>
          <a:bodyPr/>
          <a:lstStyle/>
          <a:p>
            <a:pPr>
              <a:defRPr/>
            </a:pPr>
            <a:fld id="{12FBB7AC-8B54-44C5-A6D0-FD28AAC141B9}" type="slidenum">
              <a:rPr lang="en-US" smtClean="0"/>
              <a:pPr>
                <a:defRPr/>
              </a:pPr>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p:txBody>
          <a:bodyPr/>
          <a:lstStyle/>
          <a:p>
            <a:pPr eaLnBrk="1" hangingPunct="1"/>
            <a:r>
              <a:rPr lang="en-US" dirty="0" smtClean="0"/>
              <a:t>Cross-referencing</a:t>
            </a:r>
            <a:br>
              <a:rPr lang="en-US" dirty="0" smtClean="0"/>
            </a:br>
            <a:endParaRPr lang="en-US" dirty="0" smtClean="0"/>
          </a:p>
        </p:txBody>
      </p:sp>
      <p:sp>
        <p:nvSpPr>
          <p:cNvPr id="3" name="Subtitle 2"/>
          <p:cNvSpPr>
            <a:spLocks noGrp="1"/>
          </p:cNvSpPr>
          <p:nvPr>
            <p:ph type="subTitle" idx="1"/>
          </p:nvPr>
        </p:nvSpPr>
        <p:spPr/>
        <p:txBody>
          <a:bodyPr rtlCol="0">
            <a:normAutofit/>
          </a:bodyPr>
          <a:lstStyle/>
          <a:p>
            <a:pPr algn="ctr" eaLnBrk="1" fontAlgn="auto" hangingPunct="1">
              <a:spcAft>
                <a:spcPts val="0"/>
              </a:spcAft>
              <a:defRPr/>
            </a:pPr>
            <a:endParaRPr lang="en-US" dirty="0" smtClean="0"/>
          </a:p>
          <a:p>
            <a:pPr algn="ctr" eaLnBrk="1" fontAlgn="auto" hangingPunct="1">
              <a:spcAft>
                <a:spcPts val="0"/>
              </a:spcAft>
              <a:defRPr/>
            </a:pPr>
            <a:endParaRPr lang="en-US" dirty="0" smtClean="0"/>
          </a:p>
          <a:p>
            <a:pPr algn="ctr" eaLnBrk="1" fontAlgn="auto" hangingPunct="1">
              <a:spcAft>
                <a:spcPts val="0"/>
              </a:spcAft>
              <a:defRPr/>
            </a:pPr>
            <a:endParaRPr lang="en-US" dirty="0" smtClean="0"/>
          </a:p>
          <a:p>
            <a:pPr algn="ctr" eaLnBrk="1" fontAlgn="auto" hangingPunct="1">
              <a:spcAft>
                <a:spcPts val="0"/>
              </a:spcAft>
              <a:defRPr/>
            </a:pPr>
            <a:r>
              <a:rPr lang="en-US" dirty="0" smtClean="0"/>
              <a:t>Using MLA Format</a:t>
            </a:r>
          </a:p>
        </p:txBody>
      </p:sp>
      <p:sp>
        <p:nvSpPr>
          <p:cNvPr id="4" name="Slide Number Placeholder 3"/>
          <p:cNvSpPr>
            <a:spLocks noGrp="1"/>
          </p:cNvSpPr>
          <p:nvPr>
            <p:ph type="sldNum" sz="quarter" idx="12"/>
          </p:nvPr>
        </p:nvSpPr>
        <p:spPr/>
        <p:txBody>
          <a:bodyPr/>
          <a:lstStyle/>
          <a:p>
            <a:pPr>
              <a:defRPr/>
            </a:pPr>
            <a:fld id="{4DC7142D-A0D9-4081-BBF6-6243030FB2BE}" type="slidenum">
              <a:rPr lang="en-US" smtClean="0"/>
              <a:pPr>
                <a:defRPr/>
              </a:pPr>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lstStyle/>
          <a:p>
            <a:pPr eaLnBrk="1" hangingPunct="1"/>
            <a:r>
              <a:rPr lang="en-US" b="1" dirty="0" smtClean="0"/>
              <a:t>Cross-Referencing Your Sources</a:t>
            </a:r>
            <a:endParaRPr lang="en-US" dirty="0" smtClean="0"/>
          </a:p>
        </p:txBody>
      </p:sp>
      <p:sp>
        <p:nvSpPr>
          <p:cNvPr id="3075" name="Content Placeholder 2"/>
          <p:cNvSpPr>
            <a:spLocks noGrp="1"/>
          </p:cNvSpPr>
          <p:nvPr>
            <p:ph idx="1"/>
          </p:nvPr>
        </p:nvSpPr>
        <p:spPr/>
        <p:txBody>
          <a:bodyPr/>
          <a:lstStyle/>
          <a:p>
            <a:pPr eaLnBrk="1" hangingPunct="1"/>
            <a:r>
              <a:rPr lang="en-US" sz="1800" dirty="0" smtClean="0"/>
              <a:t>Cross-referencing allows readers to locate the publication information of source material.  </a:t>
            </a:r>
          </a:p>
          <a:p>
            <a:pPr eaLnBrk="1" hangingPunct="1"/>
            <a:r>
              <a:rPr lang="en-US" sz="1800" dirty="0" smtClean="0"/>
              <a:t>This is of great value for researchers who may want to locate your sources for their own research projects.</a:t>
            </a:r>
          </a:p>
          <a:p>
            <a:pPr eaLnBrk="1" hangingPunct="1"/>
            <a:endParaRPr lang="en-US" dirty="0" smtClean="0"/>
          </a:p>
        </p:txBody>
      </p:sp>
      <p:sp>
        <p:nvSpPr>
          <p:cNvPr id="4" name="Slide Number Placeholder 3"/>
          <p:cNvSpPr>
            <a:spLocks noGrp="1"/>
          </p:cNvSpPr>
          <p:nvPr>
            <p:ph type="sldNum" sz="quarter" idx="12"/>
          </p:nvPr>
        </p:nvSpPr>
        <p:spPr/>
        <p:txBody>
          <a:bodyPr/>
          <a:lstStyle/>
          <a:p>
            <a:pPr>
              <a:defRPr/>
            </a:pPr>
            <a:fld id="{12FBB7AC-8B54-44C5-A6D0-FD28AAC141B9}" type="slidenum">
              <a:rPr lang="en-US" smtClean="0"/>
              <a:pPr>
                <a:defRPr/>
              </a:pPr>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pPr eaLnBrk="1" hangingPunct="1"/>
            <a:r>
              <a:rPr lang="en-US" dirty="0" smtClean="0"/>
              <a:t>Avoiding Plagiarism</a:t>
            </a:r>
          </a:p>
        </p:txBody>
      </p:sp>
      <p:sp>
        <p:nvSpPr>
          <p:cNvPr id="4099" name="Content Placeholder 2"/>
          <p:cNvSpPr>
            <a:spLocks noGrp="1"/>
          </p:cNvSpPr>
          <p:nvPr>
            <p:ph idx="1"/>
          </p:nvPr>
        </p:nvSpPr>
        <p:spPr/>
        <p:txBody>
          <a:bodyPr/>
          <a:lstStyle/>
          <a:p>
            <a:pPr eaLnBrk="1" hangingPunct="1">
              <a:lnSpc>
                <a:spcPct val="150000"/>
              </a:lnSpc>
            </a:pPr>
            <a:r>
              <a:rPr lang="en-US" sz="1800" dirty="0" smtClean="0"/>
              <a:t>Proper citation of your sources in MLA style can help you avoid plagiarism, which is a serious offense. It may result in anything from failure of the assignment to expulsion from the University.</a:t>
            </a:r>
          </a:p>
          <a:p>
            <a:pPr eaLnBrk="1" hangingPunct="1"/>
            <a:endParaRPr lang="en-US" dirty="0" smtClean="0"/>
          </a:p>
        </p:txBody>
      </p:sp>
      <p:sp>
        <p:nvSpPr>
          <p:cNvPr id="4" name="Slide Number Placeholder 3"/>
          <p:cNvSpPr>
            <a:spLocks noGrp="1"/>
          </p:cNvSpPr>
          <p:nvPr>
            <p:ph type="sldNum" sz="quarter" idx="12"/>
          </p:nvPr>
        </p:nvSpPr>
        <p:spPr/>
        <p:txBody>
          <a:bodyPr/>
          <a:lstStyle/>
          <a:p>
            <a:pPr>
              <a:defRPr/>
            </a:pPr>
            <a:fld id="{12FBB7AC-8B54-44C5-A6D0-FD28AAC141B9}" type="slidenum">
              <a:rPr lang="en-US" smtClean="0"/>
              <a:pPr>
                <a:defRPr/>
              </a:pPr>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pPr eaLnBrk="1" hangingPunct="1"/>
            <a:r>
              <a:rPr lang="en-US" smtClean="0"/>
              <a:t>Where to Find MLA Format</a:t>
            </a:r>
          </a:p>
        </p:txBody>
      </p:sp>
      <p:sp>
        <p:nvSpPr>
          <p:cNvPr id="5123" name="Content Placeholder 2"/>
          <p:cNvSpPr>
            <a:spLocks noGrp="1"/>
          </p:cNvSpPr>
          <p:nvPr>
            <p:ph idx="1"/>
          </p:nvPr>
        </p:nvSpPr>
        <p:spPr/>
        <p:txBody>
          <a:bodyPr/>
          <a:lstStyle/>
          <a:p>
            <a:pPr eaLnBrk="1" hangingPunct="1">
              <a:lnSpc>
                <a:spcPct val="90000"/>
              </a:lnSpc>
            </a:pPr>
            <a:r>
              <a:rPr lang="en-US" sz="1800" i="1" dirty="0" smtClean="0"/>
              <a:t>MLA Handbook for Writers of Research Papers</a:t>
            </a:r>
            <a:r>
              <a:rPr lang="en-US" sz="1800" dirty="0" smtClean="0"/>
              <a:t>.</a:t>
            </a:r>
          </a:p>
          <a:p>
            <a:pPr eaLnBrk="1" hangingPunct="1">
              <a:lnSpc>
                <a:spcPct val="90000"/>
              </a:lnSpc>
            </a:pPr>
            <a:r>
              <a:rPr lang="en-US" sz="1800" dirty="0" smtClean="0"/>
              <a:t>Composition textbooks</a:t>
            </a:r>
          </a:p>
          <a:p>
            <a:pPr eaLnBrk="1" hangingPunct="1">
              <a:lnSpc>
                <a:spcPct val="90000"/>
              </a:lnSpc>
            </a:pPr>
            <a:r>
              <a:rPr lang="en-US" sz="1800" dirty="0" smtClean="0"/>
              <a:t>www.mla.org</a:t>
            </a:r>
          </a:p>
          <a:p>
            <a:pPr eaLnBrk="1" hangingPunct="1">
              <a:buNone/>
            </a:pPr>
            <a:endParaRPr lang="en-US" dirty="0" smtClean="0"/>
          </a:p>
        </p:txBody>
      </p:sp>
      <p:sp>
        <p:nvSpPr>
          <p:cNvPr id="4" name="Slide Number Placeholder 3"/>
          <p:cNvSpPr>
            <a:spLocks noGrp="1"/>
          </p:cNvSpPr>
          <p:nvPr>
            <p:ph type="sldNum" sz="quarter" idx="12"/>
          </p:nvPr>
        </p:nvSpPr>
        <p:spPr/>
        <p:txBody>
          <a:bodyPr/>
          <a:lstStyle/>
          <a:p>
            <a:pPr>
              <a:defRPr/>
            </a:pPr>
            <a:fld id="{12FBB7AC-8B54-44C5-A6D0-FD28AAC141B9}" type="slidenum">
              <a:rPr lang="en-US" smtClean="0"/>
              <a:pPr>
                <a:defRPr/>
              </a:pPr>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pPr eaLnBrk="1" hangingPunct="1"/>
            <a:r>
              <a:rPr lang="en-US" dirty="0" smtClean="0"/>
              <a:t>MLA Style: Two Parts</a:t>
            </a:r>
          </a:p>
        </p:txBody>
      </p:sp>
      <p:sp>
        <p:nvSpPr>
          <p:cNvPr id="6147" name="Content Placeholder 2"/>
          <p:cNvSpPr>
            <a:spLocks noGrp="1"/>
          </p:cNvSpPr>
          <p:nvPr>
            <p:ph idx="1"/>
          </p:nvPr>
        </p:nvSpPr>
        <p:spPr>
          <a:xfrm>
            <a:off x="1143000" y="1447800"/>
            <a:ext cx="7791450" cy="4800600"/>
          </a:xfrm>
        </p:spPr>
        <p:txBody>
          <a:bodyPr/>
          <a:lstStyle/>
          <a:p>
            <a:pPr eaLnBrk="1" hangingPunct="1"/>
            <a:r>
              <a:rPr lang="en-US" sz="1800" dirty="0" smtClean="0"/>
              <a:t>Works Cited Page </a:t>
            </a:r>
          </a:p>
          <a:p>
            <a:pPr eaLnBrk="1" hangingPunct="1"/>
            <a:r>
              <a:rPr lang="en-US" sz="1800" dirty="0" smtClean="0"/>
              <a:t>Parenthetical Citations </a:t>
            </a:r>
          </a:p>
          <a:p>
            <a:pPr eaLnBrk="1" hangingPunct="1"/>
            <a:endParaRPr lang="en-US" dirty="0" smtClean="0"/>
          </a:p>
        </p:txBody>
      </p:sp>
      <p:sp>
        <p:nvSpPr>
          <p:cNvPr id="4" name="Slide Number Placeholder 3"/>
          <p:cNvSpPr>
            <a:spLocks noGrp="1"/>
          </p:cNvSpPr>
          <p:nvPr>
            <p:ph type="sldNum" sz="quarter" idx="12"/>
          </p:nvPr>
        </p:nvSpPr>
        <p:spPr/>
        <p:txBody>
          <a:bodyPr/>
          <a:lstStyle/>
          <a:p>
            <a:pPr>
              <a:defRPr/>
            </a:pPr>
            <a:fld id="{12FBB7AC-8B54-44C5-A6D0-FD28AAC141B9}" type="slidenum">
              <a:rPr lang="en-US" smtClean="0"/>
              <a:pPr>
                <a:defRPr/>
              </a:pPr>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r>
              <a:rPr lang="en-US" smtClean="0"/>
              <a:t>Works Cited Page</a:t>
            </a:r>
          </a:p>
        </p:txBody>
      </p:sp>
      <p:sp>
        <p:nvSpPr>
          <p:cNvPr id="7171" name="Content Placeholder 2"/>
          <p:cNvSpPr>
            <a:spLocks noGrp="1"/>
          </p:cNvSpPr>
          <p:nvPr>
            <p:ph idx="1"/>
          </p:nvPr>
        </p:nvSpPr>
        <p:spPr/>
        <p:txBody>
          <a:bodyPr/>
          <a:lstStyle/>
          <a:p>
            <a:pPr eaLnBrk="1" hangingPunct="1"/>
            <a:r>
              <a:rPr lang="en-US" sz="1800" dirty="0" smtClean="0"/>
              <a:t>A complete list of every source that you make reference to in your essay</a:t>
            </a:r>
          </a:p>
          <a:p>
            <a:pPr eaLnBrk="1" hangingPunct="1"/>
            <a:r>
              <a:rPr lang="en-US" sz="1800" dirty="0" smtClean="0"/>
              <a:t>Provides the information necessary for a reader to locate and retrieve any sources cited in your essay</a:t>
            </a:r>
          </a:p>
        </p:txBody>
      </p:sp>
      <p:sp>
        <p:nvSpPr>
          <p:cNvPr id="4" name="Slide Number Placeholder 3"/>
          <p:cNvSpPr>
            <a:spLocks noGrp="1"/>
          </p:cNvSpPr>
          <p:nvPr>
            <p:ph type="sldNum" sz="quarter" idx="12"/>
          </p:nvPr>
        </p:nvSpPr>
        <p:spPr/>
        <p:txBody>
          <a:bodyPr/>
          <a:lstStyle/>
          <a:p>
            <a:pPr>
              <a:defRPr/>
            </a:pPr>
            <a:fld id="{12FBB7AC-8B54-44C5-A6D0-FD28AAC141B9}" type="slidenum">
              <a:rPr lang="en-US" smtClean="0"/>
              <a:pPr>
                <a:defRPr/>
              </a:pPr>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en-US" smtClean="0"/>
              <a:t>Works Cited Page</a:t>
            </a:r>
          </a:p>
        </p:txBody>
      </p:sp>
      <p:sp>
        <p:nvSpPr>
          <p:cNvPr id="8195" name="Content Placeholder 2"/>
          <p:cNvSpPr>
            <a:spLocks noGrp="1"/>
          </p:cNvSpPr>
          <p:nvPr>
            <p:ph idx="1"/>
          </p:nvPr>
        </p:nvSpPr>
        <p:spPr/>
        <p:txBody>
          <a:bodyPr/>
          <a:lstStyle/>
          <a:p>
            <a:pPr eaLnBrk="1" hangingPunct="1"/>
            <a:r>
              <a:rPr lang="en-US" sz="1800" dirty="0" smtClean="0"/>
              <a:t>A complete list of every source that you make reference to in your Research Assignment or Dissertation.</a:t>
            </a:r>
          </a:p>
          <a:p>
            <a:pPr eaLnBrk="1" hangingPunct="1"/>
            <a:r>
              <a:rPr lang="en-US" sz="1800" dirty="0" smtClean="0"/>
              <a:t>Provides the information necessary for a reader to locate and retrieve any sources cited in your Research Assignment or Dissertation.</a:t>
            </a:r>
          </a:p>
          <a:p>
            <a:pPr eaLnBrk="1" hangingPunct="1"/>
            <a:endParaRPr lang="en-US" dirty="0" smtClean="0"/>
          </a:p>
        </p:txBody>
      </p:sp>
      <p:sp>
        <p:nvSpPr>
          <p:cNvPr id="4" name="Slide Number Placeholder 3"/>
          <p:cNvSpPr>
            <a:spLocks noGrp="1"/>
          </p:cNvSpPr>
          <p:nvPr>
            <p:ph type="sldNum" sz="quarter" idx="12"/>
          </p:nvPr>
        </p:nvSpPr>
        <p:spPr/>
        <p:txBody>
          <a:bodyPr/>
          <a:lstStyle/>
          <a:p>
            <a:pPr>
              <a:defRPr/>
            </a:pPr>
            <a:fld id="{12FBB7AC-8B54-44C5-A6D0-FD28AAC141B9}" type="slidenum">
              <a:rPr lang="en-US" smtClean="0"/>
              <a:pPr>
                <a:defRPr/>
              </a:pPr>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pPr eaLnBrk="1" hangingPunct="1"/>
            <a:r>
              <a:rPr kumimoji="1" lang="en-US" dirty="0" smtClean="0">
                <a:solidFill>
                  <a:srgbClr val="000000"/>
                </a:solidFill>
                <a:latin typeface="Arial" charset="0"/>
              </a:rPr>
              <a:t>Works Cited</a:t>
            </a:r>
            <a:endParaRPr lang="en-US" dirty="0" smtClean="0"/>
          </a:p>
        </p:txBody>
      </p:sp>
      <p:sp>
        <p:nvSpPr>
          <p:cNvPr id="9219" name="Content Placeholder 2"/>
          <p:cNvSpPr>
            <a:spLocks noGrp="1"/>
          </p:cNvSpPr>
          <p:nvPr>
            <p:ph idx="1"/>
          </p:nvPr>
        </p:nvSpPr>
        <p:spPr/>
        <p:txBody>
          <a:bodyPr/>
          <a:lstStyle/>
          <a:p>
            <a:pPr>
              <a:spcBef>
                <a:spcPct val="0"/>
              </a:spcBef>
              <a:buNone/>
            </a:pPr>
            <a:r>
              <a:rPr kumimoji="1" lang="en-US" sz="1800" dirty="0" smtClean="0">
                <a:solidFill>
                  <a:srgbClr val="000000"/>
                </a:solidFill>
                <a:latin typeface="Arial" charset="0"/>
              </a:rPr>
              <a:t>Dickens, Charles.  </a:t>
            </a:r>
            <a:r>
              <a:rPr kumimoji="1" lang="en-US" sz="1800" i="1" dirty="0" smtClean="0">
                <a:solidFill>
                  <a:srgbClr val="000000"/>
                </a:solidFill>
                <a:latin typeface="Arial" charset="0"/>
              </a:rPr>
              <a:t>Bleak House</a:t>
            </a:r>
            <a:r>
              <a:rPr kumimoji="1" lang="en-US" sz="1800" dirty="0" smtClean="0">
                <a:solidFill>
                  <a:srgbClr val="000000"/>
                </a:solidFill>
                <a:latin typeface="Arial" charset="0"/>
              </a:rPr>
              <a:t>.  1852-1853.  New York: Penguin, 1985.</a:t>
            </a:r>
          </a:p>
          <a:p>
            <a:pPr lvl="1"/>
            <a:endParaRPr kumimoji="1" lang="en-US" sz="1800" dirty="0" smtClean="0">
              <a:solidFill>
                <a:srgbClr val="000000"/>
              </a:solidFill>
              <a:latin typeface="Arial" charset="0"/>
            </a:endParaRPr>
          </a:p>
          <a:p>
            <a:pPr>
              <a:buNone/>
            </a:pPr>
            <a:r>
              <a:rPr kumimoji="1" lang="en-US" sz="1800" dirty="0" smtClean="0">
                <a:solidFill>
                  <a:srgbClr val="000000"/>
                </a:solidFill>
                <a:latin typeface="Arial" charset="0"/>
              </a:rPr>
              <a:t>---.  </a:t>
            </a:r>
            <a:r>
              <a:rPr kumimoji="1" lang="en-US" sz="1800" i="1" dirty="0" smtClean="0">
                <a:solidFill>
                  <a:srgbClr val="000000"/>
                </a:solidFill>
                <a:latin typeface="Arial" charset="0"/>
              </a:rPr>
              <a:t>David Copperfield</a:t>
            </a:r>
            <a:r>
              <a:rPr kumimoji="1" lang="en-US" sz="1800" dirty="0" smtClean="0">
                <a:solidFill>
                  <a:srgbClr val="000000"/>
                </a:solidFill>
                <a:latin typeface="Arial" charset="0"/>
              </a:rPr>
              <a:t>.  1849-1850.  New York: Houghton Mifflin  Company, 1958.</a:t>
            </a:r>
          </a:p>
          <a:p>
            <a:pPr lvl="1"/>
            <a:endParaRPr kumimoji="1" lang="en-US" sz="1800" dirty="0" smtClean="0">
              <a:solidFill>
                <a:srgbClr val="000000"/>
              </a:solidFill>
              <a:latin typeface="Arial" charset="0"/>
            </a:endParaRPr>
          </a:p>
          <a:p>
            <a:pPr>
              <a:buNone/>
            </a:pPr>
            <a:r>
              <a:rPr kumimoji="1" lang="en-US" sz="1800" dirty="0" smtClean="0">
                <a:solidFill>
                  <a:srgbClr val="000000"/>
                </a:solidFill>
                <a:latin typeface="Arial" charset="0"/>
              </a:rPr>
              <a:t>Miller, J. </a:t>
            </a:r>
            <a:r>
              <a:rPr kumimoji="1" lang="en-US" sz="1800" dirty="0" err="1" smtClean="0">
                <a:solidFill>
                  <a:srgbClr val="000000"/>
                </a:solidFill>
                <a:latin typeface="Arial" charset="0"/>
              </a:rPr>
              <a:t>Hillis</a:t>
            </a:r>
            <a:r>
              <a:rPr kumimoji="1" lang="en-US" sz="1800" dirty="0" smtClean="0">
                <a:solidFill>
                  <a:srgbClr val="000000"/>
                </a:solidFill>
                <a:latin typeface="Arial" charset="0"/>
              </a:rPr>
              <a:t>.  </a:t>
            </a:r>
            <a:r>
              <a:rPr kumimoji="1" lang="en-US" sz="1800" i="1" dirty="0" smtClean="0">
                <a:solidFill>
                  <a:srgbClr val="000000"/>
                </a:solidFill>
                <a:latin typeface="Arial" charset="0"/>
              </a:rPr>
              <a:t>Charles Dickens: The World and His Novels</a:t>
            </a:r>
            <a:r>
              <a:rPr kumimoji="1" lang="en-US" sz="1800" dirty="0" smtClean="0">
                <a:solidFill>
                  <a:srgbClr val="000000"/>
                </a:solidFill>
                <a:latin typeface="Arial" charset="0"/>
              </a:rPr>
              <a:t>.  Bloomington: U of </a:t>
            </a:r>
          </a:p>
          <a:p>
            <a:pPr lvl="1">
              <a:buFont typeface="Arial" charset="0"/>
              <a:buNone/>
            </a:pPr>
            <a:r>
              <a:rPr kumimoji="1" lang="en-US" sz="1800" dirty="0" smtClean="0">
                <a:solidFill>
                  <a:srgbClr val="000000"/>
                </a:solidFill>
                <a:latin typeface="Arial" charset="0"/>
              </a:rPr>
              <a:t>Indiana P, 1958.</a:t>
            </a:r>
          </a:p>
          <a:p>
            <a:endParaRPr kumimoji="1" lang="en-US" sz="1800" dirty="0" smtClean="0">
              <a:solidFill>
                <a:srgbClr val="000000"/>
              </a:solidFill>
              <a:latin typeface="Arial" charset="0"/>
            </a:endParaRPr>
          </a:p>
          <a:p>
            <a:pPr>
              <a:buNone/>
            </a:pPr>
            <a:r>
              <a:rPr kumimoji="1" lang="en-US" sz="1800" dirty="0" err="1" smtClean="0">
                <a:solidFill>
                  <a:srgbClr val="000000"/>
                </a:solidFill>
                <a:latin typeface="Arial" charset="0"/>
              </a:rPr>
              <a:t>Zwerdling</a:t>
            </a:r>
            <a:r>
              <a:rPr kumimoji="1" lang="en-US" sz="1800" dirty="0" smtClean="0">
                <a:solidFill>
                  <a:srgbClr val="000000"/>
                </a:solidFill>
                <a:latin typeface="Arial" charset="0"/>
              </a:rPr>
              <a:t>, Alex.  “Esther </a:t>
            </a:r>
            <a:r>
              <a:rPr kumimoji="1" lang="en-US" sz="1800" dirty="0" err="1" smtClean="0">
                <a:solidFill>
                  <a:srgbClr val="000000"/>
                </a:solidFill>
                <a:latin typeface="Arial" charset="0"/>
              </a:rPr>
              <a:t>Summerson</a:t>
            </a:r>
            <a:r>
              <a:rPr kumimoji="1" lang="en-US" sz="1800" dirty="0" smtClean="0">
                <a:solidFill>
                  <a:srgbClr val="000000"/>
                </a:solidFill>
                <a:latin typeface="Arial" charset="0"/>
              </a:rPr>
              <a:t> Rehabilitated.” </a:t>
            </a:r>
            <a:r>
              <a:rPr kumimoji="1" lang="en-US" sz="1800" i="1" dirty="0" smtClean="0">
                <a:solidFill>
                  <a:srgbClr val="000000"/>
                </a:solidFill>
                <a:latin typeface="Arial" charset="0"/>
              </a:rPr>
              <a:t>PMLA</a:t>
            </a:r>
            <a:r>
              <a:rPr kumimoji="1" lang="en-US" sz="1800" dirty="0" smtClean="0">
                <a:solidFill>
                  <a:srgbClr val="000000"/>
                </a:solidFill>
                <a:latin typeface="Arial" charset="0"/>
              </a:rPr>
              <a:t> 88 (May 1973): 429-439.</a:t>
            </a:r>
          </a:p>
          <a:p>
            <a:pPr eaLnBrk="1" hangingPunct="1"/>
            <a:endParaRPr lang="en-US" dirty="0" smtClean="0"/>
          </a:p>
        </p:txBody>
      </p:sp>
      <p:sp>
        <p:nvSpPr>
          <p:cNvPr id="4" name="Slide Number Placeholder 3"/>
          <p:cNvSpPr>
            <a:spLocks noGrp="1"/>
          </p:cNvSpPr>
          <p:nvPr>
            <p:ph type="sldNum" sz="quarter" idx="12"/>
          </p:nvPr>
        </p:nvSpPr>
        <p:spPr/>
        <p:txBody>
          <a:bodyPr/>
          <a:lstStyle/>
          <a:p>
            <a:pPr>
              <a:defRPr/>
            </a:pPr>
            <a:fld id="{12FBB7AC-8B54-44C5-A6D0-FD28AAC141B9}" type="slidenum">
              <a:rPr lang="en-US" smtClean="0"/>
              <a:pPr>
                <a:defRPr/>
              </a:pPr>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smtClean="0"/>
              <a:t>Works Cited</a:t>
            </a:r>
          </a:p>
        </p:txBody>
      </p:sp>
      <p:sp>
        <p:nvSpPr>
          <p:cNvPr id="10243" name="Content Placeholder 2"/>
          <p:cNvSpPr>
            <a:spLocks noGrp="1"/>
          </p:cNvSpPr>
          <p:nvPr>
            <p:ph idx="1"/>
          </p:nvPr>
        </p:nvSpPr>
        <p:spPr/>
        <p:txBody>
          <a:bodyPr/>
          <a:lstStyle/>
          <a:p>
            <a:pPr eaLnBrk="1" hangingPunct="1">
              <a:buFont typeface="Wingdings 2" pitchFamily="18" charset="2"/>
              <a:buNone/>
            </a:pPr>
            <a:r>
              <a:rPr lang="en-US" sz="1800" dirty="0" smtClean="0"/>
              <a:t>Most citations should contain the following basic information:</a:t>
            </a:r>
          </a:p>
          <a:p>
            <a:pPr eaLnBrk="1" hangingPunct="1"/>
            <a:r>
              <a:rPr lang="en-US" sz="1800" dirty="0" smtClean="0"/>
              <a:t>Author’s name</a:t>
            </a:r>
          </a:p>
          <a:p>
            <a:pPr eaLnBrk="1" hangingPunct="1"/>
            <a:r>
              <a:rPr lang="en-US" sz="1800" dirty="0" smtClean="0"/>
              <a:t>Title of work</a:t>
            </a:r>
          </a:p>
          <a:p>
            <a:pPr eaLnBrk="1" hangingPunct="1"/>
            <a:r>
              <a:rPr lang="en-US" sz="1800" dirty="0" smtClean="0"/>
              <a:t>Publication information</a:t>
            </a:r>
          </a:p>
          <a:p>
            <a:pPr eaLnBrk="1" hangingPunct="1"/>
            <a:endParaRPr lang="en-US" dirty="0" smtClean="0"/>
          </a:p>
        </p:txBody>
      </p:sp>
      <p:sp>
        <p:nvSpPr>
          <p:cNvPr id="4" name="Slide Number Placeholder 3"/>
          <p:cNvSpPr>
            <a:spLocks noGrp="1"/>
          </p:cNvSpPr>
          <p:nvPr>
            <p:ph type="sldNum" sz="quarter" idx="12"/>
          </p:nvPr>
        </p:nvSpPr>
        <p:spPr/>
        <p:txBody>
          <a:bodyPr/>
          <a:lstStyle/>
          <a:p>
            <a:pPr>
              <a:defRPr/>
            </a:pPr>
            <a:fld id="{12FBB7AC-8B54-44C5-A6D0-FD28AAC141B9}" type="slidenum">
              <a:rPr lang="en-US" smtClean="0"/>
              <a:pPr>
                <a:defRPr/>
              </a:pPr>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pPr eaLnBrk="1" hangingPunct="1"/>
            <a:r>
              <a:rPr lang="en-US" dirty="0" smtClean="0"/>
              <a:t>Works Cited: Some Examples</a:t>
            </a:r>
          </a:p>
        </p:txBody>
      </p:sp>
      <p:sp>
        <p:nvSpPr>
          <p:cNvPr id="3" name="Content Placeholder 2"/>
          <p:cNvSpPr>
            <a:spLocks noGrp="1"/>
          </p:cNvSpPr>
          <p:nvPr>
            <p:ph idx="1"/>
          </p:nvPr>
        </p:nvSpPr>
        <p:spPr/>
        <p:txBody>
          <a:bodyPr rtlCol="0">
            <a:normAutofit/>
          </a:bodyPr>
          <a:lstStyle/>
          <a:p>
            <a:pPr eaLnBrk="1" fontAlgn="auto" hangingPunct="1">
              <a:lnSpc>
                <a:spcPct val="90000"/>
              </a:lnSpc>
              <a:spcAft>
                <a:spcPts val="0"/>
              </a:spcAft>
              <a:buFont typeface="Arial" pitchFamily="34" charset="0"/>
              <a:buChar char="•"/>
              <a:defRPr/>
            </a:pPr>
            <a:r>
              <a:rPr lang="en-US" sz="1800" dirty="0" smtClean="0"/>
              <a:t>Book</a:t>
            </a:r>
          </a:p>
          <a:p>
            <a:pPr eaLnBrk="1" fontAlgn="auto" hangingPunct="1">
              <a:lnSpc>
                <a:spcPct val="90000"/>
              </a:lnSpc>
              <a:spcAft>
                <a:spcPts val="0"/>
              </a:spcAft>
              <a:buFont typeface="Wingdings 2" pitchFamily="18" charset="2"/>
              <a:buNone/>
              <a:defRPr/>
            </a:pPr>
            <a:r>
              <a:rPr lang="en-US" sz="1800" dirty="0" err="1" smtClean="0"/>
              <a:t>Byatt</a:t>
            </a:r>
            <a:r>
              <a:rPr lang="en-US" sz="1800" dirty="0" smtClean="0"/>
              <a:t>, A. S.  </a:t>
            </a:r>
            <a:r>
              <a:rPr lang="en-US" sz="1800" i="1" dirty="0" smtClean="0"/>
              <a:t>Babel Tower</a:t>
            </a:r>
            <a:r>
              <a:rPr lang="en-US" sz="1800" dirty="0" smtClean="0"/>
              <a:t>.  New York: Random House, 1996.</a:t>
            </a:r>
          </a:p>
          <a:p>
            <a:pPr eaLnBrk="1" fontAlgn="auto" hangingPunct="1">
              <a:lnSpc>
                <a:spcPct val="90000"/>
              </a:lnSpc>
              <a:spcAft>
                <a:spcPts val="0"/>
              </a:spcAft>
              <a:buFont typeface="Arial" pitchFamily="34" charset="0"/>
              <a:buChar char="•"/>
              <a:defRPr/>
            </a:pPr>
            <a:r>
              <a:rPr lang="en-US" sz="1800" dirty="0" smtClean="0"/>
              <a:t>Article in a Magazine</a:t>
            </a:r>
          </a:p>
          <a:p>
            <a:pPr eaLnBrk="1" fontAlgn="auto" hangingPunct="1">
              <a:lnSpc>
                <a:spcPct val="90000"/>
              </a:lnSpc>
              <a:spcAft>
                <a:spcPts val="0"/>
              </a:spcAft>
              <a:buFont typeface="Wingdings 2" pitchFamily="18" charset="2"/>
              <a:buNone/>
              <a:defRPr/>
            </a:pPr>
            <a:r>
              <a:rPr lang="en-US" sz="1800" dirty="0" smtClean="0"/>
              <a:t>Klein, Joe.  “Dizzy Days.”  </a:t>
            </a:r>
            <a:r>
              <a:rPr lang="en-US" sz="1800" i="1" dirty="0" smtClean="0"/>
              <a:t>The New Yorker</a:t>
            </a:r>
            <a:r>
              <a:rPr lang="en-US" sz="1800" dirty="0" smtClean="0"/>
              <a:t> 5 Oct. 1998: 40-45.</a:t>
            </a:r>
          </a:p>
          <a:p>
            <a:pPr eaLnBrk="1" fontAlgn="auto" hangingPunct="1">
              <a:lnSpc>
                <a:spcPct val="90000"/>
              </a:lnSpc>
              <a:spcAft>
                <a:spcPts val="0"/>
              </a:spcAft>
              <a:buFont typeface="Arial" pitchFamily="34" charset="0"/>
              <a:buChar char="•"/>
              <a:defRPr/>
            </a:pPr>
            <a:r>
              <a:rPr lang="en-US" sz="1800" dirty="0" smtClean="0"/>
              <a:t>Web page</a:t>
            </a:r>
          </a:p>
          <a:p>
            <a:pPr eaLnBrk="1" fontAlgn="auto" hangingPunct="1">
              <a:lnSpc>
                <a:spcPct val="90000"/>
              </a:lnSpc>
              <a:spcAft>
                <a:spcPts val="0"/>
              </a:spcAft>
              <a:buFont typeface="Wingdings 2" pitchFamily="18" charset="2"/>
              <a:buNone/>
              <a:defRPr/>
            </a:pPr>
            <a:r>
              <a:rPr lang="en-US" sz="1800" dirty="0" smtClean="0"/>
              <a:t>Poland, Dave.  “The Hot Button.” </a:t>
            </a:r>
            <a:r>
              <a:rPr lang="en-US" sz="1800" i="1" dirty="0" err="1" smtClean="0"/>
              <a:t>Roughcut</a:t>
            </a:r>
            <a:r>
              <a:rPr lang="en-US" sz="1800" dirty="0" smtClean="0"/>
              <a:t>.  26 Oct. 1998.  Turner Network Television. 28 Oct. 1998 &lt;www.roughcut.com&gt;.</a:t>
            </a:r>
          </a:p>
          <a:p>
            <a:pPr eaLnBrk="1" fontAlgn="auto" hangingPunct="1">
              <a:spcAft>
                <a:spcPts val="0"/>
              </a:spcAft>
              <a:buFont typeface="Arial" pitchFamily="34" charset="0"/>
              <a:buChar char="•"/>
              <a:defRPr/>
            </a:pPr>
            <a:endParaRPr lang="en-US" dirty="0" smtClean="0"/>
          </a:p>
        </p:txBody>
      </p:sp>
      <p:sp>
        <p:nvSpPr>
          <p:cNvPr id="4" name="Slide Number Placeholder 3"/>
          <p:cNvSpPr>
            <a:spLocks noGrp="1"/>
          </p:cNvSpPr>
          <p:nvPr>
            <p:ph type="sldNum" sz="quarter" idx="12"/>
          </p:nvPr>
        </p:nvSpPr>
        <p:spPr/>
        <p:txBody>
          <a:bodyPr/>
          <a:lstStyle/>
          <a:p>
            <a:pPr>
              <a:defRPr/>
            </a:pPr>
            <a:fld id="{12FBB7AC-8B54-44C5-A6D0-FD28AAC141B9}" type="slidenum">
              <a:rPr lang="en-US" smtClean="0"/>
              <a:pPr>
                <a:defRPr/>
              </a:pPr>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pPr eaLnBrk="1" hangingPunct="1"/>
            <a:r>
              <a:rPr lang="en-US" smtClean="0"/>
              <a:t>Works Cited List</a:t>
            </a:r>
          </a:p>
        </p:txBody>
      </p:sp>
      <p:sp>
        <p:nvSpPr>
          <p:cNvPr id="12291" name="Content Placeholder 2"/>
          <p:cNvSpPr>
            <a:spLocks noGrp="1"/>
          </p:cNvSpPr>
          <p:nvPr>
            <p:ph idx="1"/>
          </p:nvPr>
        </p:nvSpPr>
        <p:spPr/>
        <p:txBody>
          <a:bodyPr/>
          <a:lstStyle/>
          <a:p>
            <a:pPr eaLnBrk="1" hangingPunct="1">
              <a:lnSpc>
                <a:spcPct val="90000"/>
              </a:lnSpc>
            </a:pPr>
            <a:r>
              <a:rPr lang="en-US" sz="1800" dirty="0" smtClean="0"/>
              <a:t>A newspaper article</a:t>
            </a:r>
          </a:p>
          <a:p>
            <a:pPr eaLnBrk="1" hangingPunct="1">
              <a:lnSpc>
                <a:spcPct val="90000"/>
              </a:lnSpc>
              <a:buFont typeface="Wingdings 2" pitchFamily="18" charset="2"/>
              <a:buNone/>
            </a:pPr>
            <a:r>
              <a:rPr lang="en-US" sz="1800" dirty="0" err="1" smtClean="0"/>
              <a:t>Tommasini</a:t>
            </a:r>
            <a:r>
              <a:rPr lang="en-US" sz="1800" dirty="0" smtClean="0"/>
              <a:t>, Anthony.  “Master Teachers Whose Artistry Glows in Private.”  </a:t>
            </a:r>
            <a:r>
              <a:rPr lang="en-US" sz="1800" i="1" dirty="0" smtClean="0"/>
              <a:t>New York Times</a:t>
            </a:r>
            <a:r>
              <a:rPr lang="en-US" sz="1800" dirty="0" smtClean="0"/>
              <a:t> 27 Oct. 1998: B2.</a:t>
            </a:r>
          </a:p>
          <a:p>
            <a:pPr eaLnBrk="1" hangingPunct="1">
              <a:lnSpc>
                <a:spcPct val="90000"/>
              </a:lnSpc>
              <a:buFont typeface="Wingdings 2" pitchFamily="18" charset="2"/>
              <a:buNone/>
            </a:pPr>
            <a:endParaRPr lang="en-US" sz="1800" dirty="0" smtClean="0"/>
          </a:p>
          <a:p>
            <a:pPr eaLnBrk="1" hangingPunct="1">
              <a:lnSpc>
                <a:spcPct val="90000"/>
              </a:lnSpc>
            </a:pPr>
            <a:r>
              <a:rPr lang="en-US" sz="1800" dirty="0" smtClean="0"/>
              <a:t>A source with no known author</a:t>
            </a:r>
          </a:p>
          <a:p>
            <a:pPr eaLnBrk="1" hangingPunct="1">
              <a:lnSpc>
                <a:spcPct val="90000"/>
              </a:lnSpc>
              <a:buFont typeface="Wingdings 2" pitchFamily="18" charset="2"/>
              <a:buNone/>
            </a:pPr>
            <a:r>
              <a:rPr lang="en-US" sz="1800" dirty="0" smtClean="0"/>
              <a:t>“Cigarette Sales Fall 30% as California Tax Rises.”  </a:t>
            </a:r>
            <a:r>
              <a:rPr lang="en-US" sz="1800" i="1" dirty="0" smtClean="0"/>
              <a:t>New York Times</a:t>
            </a:r>
            <a:r>
              <a:rPr lang="en-US" sz="1800" dirty="0" smtClean="0"/>
              <a:t> 14 Sept. 1999: A17.</a:t>
            </a:r>
          </a:p>
          <a:p>
            <a:pPr eaLnBrk="1" hangingPunct="1"/>
            <a:endParaRPr lang="en-US" dirty="0" smtClean="0"/>
          </a:p>
        </p:txBody>
      </p:sp>
      <p:sp>
        <p:nvSpPr>
          <p:cNvPr id="4" name="Slide Number Placeholder 3"/>
          <p:cNvSpPr>
            <a:spLocks noGrp="1"/>
          </p:cNvSpPr>
          <p:nvPr>
            <p:ph type="sldNum" sz="quarter" idx="12"/>
          </p:nvPr>
        </p:nvSpPr>
        <p:spPr/>
        <p:txBody>
          <a:bodyPr/>
          <a:lstStyle/>
          <a:p>
            <a:pPr>
              <a:defRPr/>
            </a:pPr>
            <a:fld id="{12FBB7AC-8B54-44C5-A6D0-FD28AAC141B9}" type="slidenum">
              <a:rPr lang="en-US" smtClean="0"/>
              <a:pPr>
                <a:defRPr/>
              </a:pPr>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eaLnBrk="1" hangingPunct="1"/>
            <a:r>
              <a:rPr lang="en-US" smtClean="0"/>
              <a:t>Works Cited List</a:t>
            </a:r>
          </a:p>
        </p:txBody>
      </p:sp>
      <p:sp>
        <p:nvSpPr>
          <p:cNvPr id="13315" name="Content Placeholder 2"/>
          <p:cNvSpPr>
            <a:spLocks noGrp="1"/>
          </p:cNvSpPr>
          <p:nvPr>
            <p:ph idx="1"/>
          </p:nvPr>
        </p:nvSpPr>
        <p:spPr>
          <a:xfrm>
            <a:off x="1143000" y="1447800"/>
            <a:ext cx="7791450" cy="4800600"/>
          </a:xfrm>
        </p:spPr>
        <p:txBody>
          <a:bodyPr/>
          <a:lstStyle/>
          <a:p>
            <a:pPr eaLnBrk="1" hangingPunct="1">
              <a:lnSpc>
                <a:spcPct val="90000"/>
              </a:lnSpc>
            </a:pPr>
            <a:r>
              <a:rPr lang="en-US" sz="1800" dirty="0" smtClean="0"/>
              <a:t>A TV interview</a:t>
            </a:r>
          </a:p>
          <a:p>
            <a:pPr eaLnBrk="1" hangingPunct="1">
              <a:lnSpc>
                <a:spcPct val="90000"/>
              </a:lnSpc>
              <a:buFont typeface="Wingdings 2" pitchFamily="18" charset="2"/>
              <a:buNone/>
            </a:pPr>
            <a:r>
              <a:rPr lang="en-US" sz="1800" dirty="0" smtClean="0"/>
              <a:t>McGwire, Mark.  Interview with Matt Lauer.  </a:t>
            </a:r>
            <a:r>
              <a:rPr lang="en-US" sz="1800" i="1" dirty="0" smtClean="0"/>
              <a:t>The Today Show</a:t>
            </a:r>
            <a:r>
              <a:rPr lang="en-US" sz="1800" dirty="0" smtClean="0"/>
              <a:t>.  NBC.  WTHR, Indianapolis.  22 Oct. 1998.</a:t>
            </a:r>
          </a:p>
          <a:p>
            <a:pPr eaLnBrk="1" hangingPunct="1">
              <a:lnSpc>
                <a:spcPct val="90000"/>
              </a:lnSpc>
              <a:buFont typeface="Wingdings 2" pitchFamily="18" charset="2"/>
              <a:buNone/>
            </a:pPr>
            <a:endParaRPr lang="en-US" sz="1800" dirty="0" smtClean="0"/>
          </a:p>
          <a:p>
            <a:pPr eaLnBrk="1" hangingPunct="1">
              <a:lnSpc>
                <a:spcPct val="90000"/>
              </a:lnSpc>
            </a:pPr>
            <a:r>
              <a:rPr lang="en-US" sz="1800" dirty="0" smtClean="0"/>
              <a:t>A personal interview</a:t>
            </a:r>
          </a:p>
          <a:p>
            <a:pPr eaLnBrk="1" hangingPunct="1">
              <a:lnSpc>
                <a:spcPct val="90000"/>
              </a:lnSpc>
              <a:buFont typeface="Wingdings 2" pitchFamily="18" charset="2"/>
              <a:buNone/>
            </a:pPr>
            <a:r>
              <a:rPr lang="en-US" sz="1800" dirty="0" err="1" smtClean="0"/>
              <a:t>Mellencamp</a:t>
            </a:r>
            <a:r>
              <a:rPr lang="en-US" sz="1800" dirty="0" smtClean="0"/>
              <a:t>, John.  Personal interview.  27 Oct. 1998</a:t>
            </a:r>
          </a:p>
        </p:txBody>
      </p:sp>
      <p:sp>
        <p:nvSpPr>
          <p:cNvPr id="4" name="Slide Number Placeholder 3"/>
          <p:cNvSpPr>
            <a:spLocks noGrp="1"/>
          </p:cNvSpPr>
          <p:nvPr>
            <p:ph type="sldNum" sz="quarter" idx="12"/>
          </p:nvPr>
        </p:nvSpPr>
        <p:spPr/>
        <p:txBody>
          <a:bodyPr/>
          <a:lstStyle/>
          <a:p>
            <a:pPr>
              <a:defRPr/>
            </a:pPr>
            <a:fld id="{12FBB7AC-8B54-44C5-A6D0-FD28AAC141B9}" type="slidenum">
              <a:rPr lang="en-US" smtClean="0"/>
              <a:pPr>
                <a:defRPr/>
              </a:pPr>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435100" y="2667000"/>
            <a:ext cx="7404100" cy="2590800"/>
          </a:xfrm>
        </p:spPr>
        <p:txBody>
          <a:bodyPr/>
          <a:lstStyle/>
          <a:p>
            <a:pPr algn="ctr"/>
            <a:r>
              <a:rPr lang="en-US" sz="1800" dirty="0" smtClean="0"/>
              <a:t>The End</a:t>
            </a:r>
            <a:endParaRPr lang="en-US" sz="1800" dirty="0"/>
          </a:p>
        </p:txBody>
      </p:sp>
      <p:sp>
        <p:nvSpPr>
          <p:cNvPr id="4" name="Slide Number Placeholder 3"/>
          <p:cNvSpPr>
            <a:spLocks noGrp="1"/>
          </p:cNvSpPr>
          <p:nvPr>
            <p:ph type="sldNum" sz="quarter" idx="12"/>
          </p:nvPr>
        </p:nvSpPr>
        <p:spPr/>
        <p:txBody>
          <a:bodyPr/>
          <a:lstStyle/>
          <a:p>
            <a:pPr>
              <a:defRPr/>
            </a:pPr>
            <a:fld id="{12FBB7AC-8B54-44C5-A6D0-FD28AAC141B9}" type="slidenum">
              <a:rPr lang="en-US" smtClean="0"/>
              <a:pPr>
                <a:defRPr/>
              </a:pPr>
              <a:t>48</a:t>
            </a:fld>
            <a:endParaRPr lang="en-US"/>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659</TotalTime>
  <Words>2476</Words>
  <Application>Microsoft Office PowerPoint</Application>
  <PresentationFormat>On-screen Show (4:3)</PresentationFormat>
  <Paragraphs>400</Paragraphs>
  <Slides>48</Slides>
  <Notes>0</Notes>
  <HiddenSlides>0</HiddenSlides>
  <MMClips>0</MMClip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Solstice</vt:lpstr>
      <vt:lpstr> What is plagiarism &amp; how to avoid it ? </vt:lpstr>
      <vt:lpstr>Objectives </vt:lpstr>
      <vt:lpstr>Defining Plagiarism  </vt:lpstr>
      <vt:lpstr> </vt:lpstr>
      <vt:lpstr>What Constitutes Plagiarism?</vt:lpstr>
      <vt:lpstr>The Plagiarist as a Thief!!! </vt:lpstr>
      <vt:lpstr>What is Stolen??</vt:lpstr>
      <vt:lpstr>1.Verbatim plagiarism or direct copying      from a source</vt:lpstr>
      <vt:lpstr>Source: Davidson, Robert. Genesis 1-11.Cambridge: Cambridge UP, 1973.</vt:lpstr>
      <vt:lpstr>How to quote correctly</vt:lpstr>
      <vt:lpstr>Source: Davidson, Robert. Genesis 1-11.Cambridge: Cambridge UP, 1973.</vt:lpstr>
      <vt:lpstr>Source: Frick, T. (1991). Restructuring education through technology. Bloomington, IN: Phi Delta Kappa Educational Foundation. </vt:lpstr>
      <vt:lpstr>  Source: Frick, T. (1991). Restructuring education through technology. Bloomington, IN: Phi Delta Kappa Educational Foundation.  </vt:lpstr>
      <vt:lpstr>Source: Gredler, M. E. (2001). Learning and instruction: Theory into practice (4th ed.). Upper Saddle, NJ: Prentice-Hall.</vt:lpstr>
      <vt:lpstr>Source: Gredler, M. E. (2001). Learning and instruction: Theory into practice (4th ed.). Upper Saddle, NJ: Prentice-Hall.</vt:lpstr>
      <vt:lpstr> 2. Inappropriate Paraphrasing</vt:lpstr>
      <vt:lpstr>  Source: Gredler, M. E. (2001). Learning and instruction: Theory into          practice (4th ed.). Upper Saddle, NJ: Prentice-Hall. </vt:lpstr>
      <vt:lpstr>How to paraphrase correctly</vt:lpstr>
      <vt:lpstr>   Source: Gredler, M. E. (2001). Learning and instruction: Theory into practice (4th ed.). Upper Saddle, NJ: Prentice-Hall.   </vt:lpstr>
      <vt:lpstr> </vt:lpstr>
      <vt:lpstr>Source: Davidson, Robert. Genesis 1-11.Cambridge: Cambridge UP,        1973. </vt:lpstr>
      <vt:lpstr>Other practices which constitute plagiarism</vt:lpstr>
      <vt:lpstr>Importance of Intention</vt:lpstr>
      <vt:lpstr>Citation</vt:lpstr>
      <vt:lpstr>What needs to be documented?</vt:lpstr>
      <vt:lpstr>The Bottom Line is</vt:lpstr>
      <vt:lpstr>Why must we cite?</vt:lpstr>
      <vt:lpstr>Methods of Citation</vt:lpstr>
      <vt:lpstr>Parenthetical references</vt:lpstr>
      <vt:lpstr>Footnotes</vt:lpstr>
      <vt:lpstr>Endnotes</vt:lpstr>
      <vt:lpstr>What need not to be documented?</vt:lpstr>
      <vt:lpstr>Why to avoid Plagiarism?</vt:lpstr>
      <vt:lpstr>HEC’s Plagiarism Policy</vt:lpstr>
      <vt:lpstr>Slide 35</vt:lpstr>
      <vt:lpstr>Cross-referencing </vt:lpstr>
      <vt:lpstr>Cross-Referencing Your Sources</vt:lpstr>
      <vt:lpstr>Avoiding Plagiarism</vt:lpstr>
      <vt:lpstr>Where to Find MLA Format</vt:lpstr>
      <vt:lpstr>MLA Style: Two Parts</vt:lpstr>
      <vt:lpstr>Works Cited Page</vt:lpstr>
      <vt:lpstr>Works Cited Page</vt:lpstr>
      <vt:lpstr>Works Cited</vt:lpstr>
      <vt:lpstr>Works Cited</vt:lpstr>
      <vt:lpstr>Works Cited: Some Examples</vt:lpstr>
      <vt:lpstr>Works Cited List</vt:lpstr>
      <vt:lpstr>Works Cited List</vt:lpstr>
      <vt:lpstr>Slide 48</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Plagiarism </dc:title>
  <dc:creator>Amal</dc:creator>
  <cp:lastModifiedBy>vcomsats</cp:lastModifiedBy>
  <cp:revision>97</cp:revision>
  <dcterms:created xsi:type="dcterms:W3CDTF">2007-10-20T07:25:02Z</dcterms:created>
  <dcterms:modified xsi:type="dcterms:W3CDTF">2013-12-20T06:13:18Z</dcterms:modified>
</cp:coreProperties>
</file>