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72" r:id="rId8"/>
    <p:sldId id="273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8A15E9-1B78-4238-A3C7-DFE69EE3DB2B}" type="datetimeFigureOut">
              <a:rPr lang="en-US" smtClean="0"/>
              <a:pPr/>
              <a:t>11/24/2013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1159321-388E-450B-B440-835915F4570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289560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Main Branches of Linguistics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7955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Core of linguistics – study of language structure at different levels</a:t>
            </a:r>
          </a:p>
          <a:p>
            <a:r>
              <a:rPr lang="en-US" dirty="0" smtClean="0"/>
              <a:t>No other field describes language </a:t>
            </a:r>
            <a:r>
              <a:rPr lang="en-US" dirty="0" smtClean="0"/>
              <a:t>so </a:t>
            </a:r>
            <a:r>
              <a:rPr lang="en-US" dirty="0" smtClean="0"/>
              <a:t>systematically &amp; completely</a:t>
            </a:r>
          </a:p>
          <a:p>
            <a:r>
              <a:rPr lang="en-US" dirty="0" smtClean="0"/>
              <a:t>Language plays a part in many areas of human life</a:t>
            </a:r>
          </a:p>
          <a:p>
            <a:r>
              <a:rPr lang="en-US" dirty="0" smtClean="0"/>
              <a:t>Link of linguistics with many areas has led to the growth of many branches of linguistics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434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(</a:t>
            </a:r>
            <a:r>
              <a:rPr lang="en-US" dirty="0" err="1" smtClean="0"/>
              <a:t>contd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Like other sciences Linguistics has  pure aspects – theories &amp; description and analysis of different levels of language</a:t>
            </a:r>
          </a:p>
          <a:p>
            <a:r>
              <a:rPr lang="en-US" dirty="0" smtClean="0"/>
              <a:t>It also has practical aspect – application of knowledge in learning &amp; teaching of languages, correction &amp; improvement of speech disorders, appreciate the use of language in literature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257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Applied linguistics covers practical application of theories, concepts and analyses provided by linguistics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All applications are based on a thorough description of languages.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591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(</a:t>
            </a:r>
            <a:r>
              <a:rPr lang="en-US" dirty="0" err="1" smtClean="0"/>
              <a:t>contd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Corder</a:t>
            </a:r>
            <a:r>
              <a:rPr lang="en-US" dirty="0" smtClean="0"/>
              <a:t> (1973, p.148) says: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Whether it is speech therapy, psychiatry, literary criticism, </a:t>
            </a:r>
            <a:r>
              <a:rPr lang="en-US" dirty="0" err="1" smtClean="0"/>
              <a:t>translation..what</a:t>
            </a:r>
            <a:r>
              <a:rPr lang="en-US" dirty="0" smtClean="0"/>
              <a:t> all these fields of application have in common is the necessity for descriptions of the various languages involved.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40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(</a:t>
            </a:r>
            <a:r>
              <a:rPr lang="en-US" dirty="0" err="1" smtClean="0"/>
              <a:t>contd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is related to the </a:t>
            </a:r>
            <a:r>
              <a:rPr lang="en-US" b="1" dirty="0" smtClean="0"/>
              <a:t>inner </a:t>
            </a:r>
            <a:r>
              <a:rPr lang="en-US" dirty="0" smtClean="0"/>
              <a:t>world of man’s mind &amp; to the </a:t>
            </a:r>
            <a:r>
              <a:rPr lang="en-US" b="1" dirty="0" smtClean="0"/>
              <a:t>outer</a:t>
            </a:r>
            <a:r>
              <a:rPr lang="en-US" dirty="0" smtClean="0"/>
              <a:t> world of society and social relationships.</a:t>
            </a:r>
          </a:p>
          <a:p>
            <a:endParaRPr lang="en-US" dirty="0" smtClean="0"/>
          </a:p>
          <a:p>
            <a:r>
              <a:rPr lang="en-US" dirty="0" smtClean="0"/>
              <a:t>Each of these aspects has led to the study of </a:t>
            </a:r>
            <a:r>
              <a:rPr lang="en-US" b="1" dirty="0" smtClean="0"/>
              <a:t>‘Psycholinguistics’ &amp; ‘Sociolinguistics’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449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branch of linguistics developed in the sixties</a:t>
            </a:r>
          </a:p>
          <a:p>
            <a:r>
              <a:rPr lang="en-US" dirty="0" smtClean="0"/>
              <a:t>study of interrelationship of </a:t>
            </a:r>
            <a:r>
              <a:rPr lang="en-US" dirty="0" smtClean="0"/>
              <a:t>psychological &amp; </a:t>
            </a:r>
            <a:r>
              <a:rPr lang="en-US" dirty="0" smtClean="0"/>
              <a:t>linguistic </a:t>
            </a:r>
            <a:r>
              <a:rPr lang="en-US" dirty="0" err="1" smtClean="0"/>
              <a:t>behaviour</a:t>
            </a:r>
            <a:endParaRPr lang="en-US" dirty="0" smtClean="0"/>
          </a:p>
          <a:p>
            <a:r>
              <a:rPr lang="en-US" dirty="0" smtClean="0"/>
              <a:t>uses linguistic concepts to describe psychological processes connected with the acquisition and use of language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849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Earlier it covered acoustic phonology and language pathology</a:t>
            </a:r>
          </a:p>
          <a:p>
            <a:r>
              <a:rPr lang="en-US" dirty="0" smtClean="0"/>
              <a:t>Nowadays it is influenced deeply by the development of Generative theory and the most important area is language acquisition</a:t>
            </a:r>
          </a:p>
          <a:p>
            <a:r>
              <a:rPr lang="en-US" dirty="0" smtClean="0"/>
              <a:t>It has raised and partly answered questions such </a:t>
            </a:r>
            <a:r>
              <a:rPr lang="en-US" dirty="0" smtClean="0"/>
              <a:t>as: </a:t>
            </a:r>
            <a:r>
              <a:rPr lang="en-US" dirty="0" smtClean="0"/>
              <a:t>how children acquire mother tongue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642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children grow up linguistically and learn to handle the </a:t>
            </a:r>
            <a:r>
              <a:rPr lang="en-US" dirty="0" err="1" smtClean="0"/>
              <a:t>registral</a:t>
            </a:r>
            <a:r>
              <a:rPr lang="en-US" dirty="0" smtClean="0"/>
              <a:t> and stylistic varieties of their mother tongue effectively.</a:t>
            </a:r>
          </a:p>
          <a:p>
            <a:r>
              <a:rPr lang="en-US" dirty="0" smtClean="0"/>
              <a:t>How much of the linguistic system that they finally command are they born with and how much do they discover on the basis of their exposure to language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813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Psycholinguistics related to mental phenomenon - so mental processes </a:t>
            </a:r>
            <a:r>
              <a:rPr lang="en-US" dirty="0" err="1" smtClean="0"/>
              <a:t>articuled</a:t>
            </a:r>
            <a:r>
              <a:rPr lang="en-US" dirty="0" smtClean="0"/>
              <a:t> in language </a:t>
            </a:r>
            <a:r>
              <a:rPr lang="en-US" dirty="0" err="1" smtClean="0"/>
              <a:t>behaviour</a:t>
            </a:r>
            <a:endParaRPr lang="en-US" dirty="0"/>
          </a:p>
          <a:p>
            <a:r>
              <a:rPr lang="en-US" dirty="0" smtClean="0"/>
              <a:t> It studies processes of thought, concept formation and their articulation in language.</a:t>
            </a:r>
          </a:p>
          <a:p>
            <a:r>
              <a:rPr lang="en-US" dirty="0" smtClean="0"/>
              <a:t>This reveal about structures of human psychology and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846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Cognitive psychology: It explores how meanings are understood by human brain, how syntax and memory are linked &amp; how messages are ‘decoded’ and stored</a:t>
            </a:r>
          </a:p>
          <a:p>
            <a:r>
              <a:rPr lang="en-US" dirty="0" smtClean="0"/>
              <a:t>Psycholinguistics studies influence of intelligence, motivation, anxiety etc. on the kind of language understood and produced.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354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Psychological reasons may lead to errors – they influence comprehension and production</a:t>
            </a:r>
          </a:p>
          <a:p>
            <a:r>
              <a:rPr lang="en-US" dirty="0" smtClean="0"/>
              <a:t>State of mind influences perception of speech sounds or graphic symbols</a:t>
            </a:r>
          </a:p>
          <a:p>
            <a:r>
              <a:rPr lang="en-US" dirty="0" smtClean="0"/>
              <a:t>Example: Children mistake one letter for another (Dyslexia) – Psycholinguistics can offer some corrective measures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981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concerned with learning of language at various stages: early acquisition of a first language by children and later stages of acquisition of first and other languages </a:t>
            </a:r>
          </a:p>
          <a:p>
            <a:r>
              <a:rPr lang="en-US" dirty="0" smtClean="0"/>
              <a:t>Psycholinguists try to answer questions such as whether the human brain has an inborn language ability.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99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Whether this ability is structured in such a way that certain grammatical and semantic patterns are embedded in it which can explain the learning </a:t>
            </a:r>
            <a:r>
              <a:rPr lang="en-US" dirty="0" smtClean="0"/>
              <a:t>capability.</a:t>
            </a:r>
            <a:endParaRPr lang="en-US" dirty="0" smtClean="0"/>
          </a:p>
          <a:p>
            <a:r>
              <a:rPr lang="en-US" dirty="0" smtClean="0"/>
              <a:t>Whether a universal grammar present in the mind of every human being which is transformed in particular situations to produce different languages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986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Significance of Psycholinguistic studies – helpful in language teaching (understand error production &amp; individual differences among learners, devise appropriate syllabi)</a:t>
            </a:r>
          </a:p>
          <a:p>
            <a:r>
              <a:rPr lang="en-US" dirty="0" err="1" smtClean="0"/>
              <a:t>Neurolinguistics</a:t>
            </a:r>
            <a:r>
              <a:rPr lang="en-US" dirty="0" smtClean="0"/>
              <a:t>: It studies the psychological basis of language and language disorders (aphasia, loss of memory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250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 of logic – Some ancient philosophers held that since human mind is rational and capable of thinking logically, language, too, is logically ordered and rational.</a:t>
            </a:r>
          </a:p>
          <a:p>
            <a:r>
              <a:rPr lang="en-US" dirty="0" smtClean="0"/>
              <a:t>Others said that just as irrationality is present in human mind, irregularity and anomaly is present in human language.</a:t>
            </a:r>
          </a:p>
          <a:p>
            <a:r>
              <a:rPr lang="en-US" dirty="0" smtClean="0"/>
              <a:t>The debate continues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638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Psycholinguistics -Acquisition of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of the psycholinguistics influenced by generative theory and the so-called </a:t>
            </a:r>
            <a:r>
              <a:rPr lang="en-US" dirty="0" smtClean="0"/>
              <a:t>mentalists.</a:t>
            </a:r>
            <a:endParaRPr lang="en-US" dirty="0" smtClean="0"/>
          </a:p>
          <a:p>
            <a:r>
              <a:rPr lang="en-US" dirty="0" smtClean="0"/>
              <a:t>Children master most of the structures by five or six.</a:t>
            </a:r>
          </a:p>
          <a:p>
            <a:r>
              <a:rPr lang="en-US" dirty="0" smtClean="0"/>
              <a:t>The generative approach argued against the </a:t>
            </a:r>
            <a:r>
              <a:rPr lang="en-US" dirty="0" smtClean="0"/>
              <a:t>earlier </a:t>
            </a:r>
            <a:r>
              <a:rPr lang="en-US" dirty="0" err="1" smtClean="0"/>
              <a:t>behaviourist</a:t>
            </a:r>
            <a:r>
              <a:rPr lang="en-US" dirty="0" smtClean="0"/>
              <a:t> assumptions that language development could be explained in terms of imitation and selective reinforcement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915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Psycholinguistics -Acquisition of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Psycholinguists argue that imitation is not enough; it is not merely by mechanical repetition that children acquire language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They also acquire it by natural exposure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Nature &amp; Nurture both influence language acquisition in children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757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Psycholinguistics -Acquisition of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 learn first not items but systems</a:t>
            </a:r>
          </a:p>
          <a:p>
            <a:r>
              <a:rPr lang="en-US" dirty="0" smtClean="0"/>
              <a:t>Every normal child develops this abstract knowledge of his mother tongue or a foreign tongue to some </a:t>
            </a:r>
            <a:r>
              <a:rPr lang="en-US" dirty="0" smtClean="0"/>
              <a:t>extent.</a:t>
            </a:r>
            <a:endParaRPr lang="en-US" dirty="0" smtClean="0"/>
          </a:p>
          <a:p>
            <a:r>
              <a:rPr lang="en-US" dirty="0" smtClean="0"/>
              <a:t>Generative approach argues that this is possible </a:t>
            </a:r>
            <a:r>
              <a:rPr lang="en-US" smtClean="0"/>
              <a:t>only </a:t>
            </a:r>
            <a:r>
              <a:rPr lang="en-US" smtClean="0"/>
              <a:t>if certain </a:t>
            </a:r>
            <a:r>
              <a:rPr lang="en-US" dirty="0" smtClean="0"/>
              <a:t>features of competence are present in the brain of the child right from the beginning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82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Psycholinguistics -Acquisition of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innate features ‘pre-structure’ it towards language learning</a:t>
            </a:r>
          </a:p>
          <a:p>
            <a:r>
              <a:rPr lang="en-US" dirty="0" smtClean="0"/>
              <a:t>To develop these innate features into adult competence, a child needs to be exposed to human language – it must be stimulated in a proper way to respond</a:t>
            </a:r>
          </a:p>
          <a:p>
            <a:r>
              <a:rPr lang="en-US" dirty="0" smtClean="0"/>
              <a:t>David Crystal observes that the basis on which it develops its linguistic abilities is not describable in </a:t>
            </a:r>
            <a:r>
              <a:rPr lang="en-US" dirty="0" err="1" smtClean="0"/>
              <a:t>behaviourist</a:t>
            </a:r>
            <a:r>
              <a:rPr lang="en-US" dirty="0" smtClean="0"/>
              <a:t> terms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338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Recent developments aim to give psychological reality to the description of language</a:t>
            </a:r>
          </a:p>
          <a:p>
            <a:r>
              <a:rPr lang="en-US" dirty="0" smtClean="0"/>
              <a:t>Chomsky regards linguistics as a sub-field of  psychology.</a:t>
            </a:r>
          </a:p>
          <a:p>
            <a:r>
              <a:rPr lang="en-US" dirty="0" smtClean="0"/>
              <a:t>Chomsky says in his book ‘Language and mind’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that the most important contribution of</a:t>
            </a:r>
          </a:p>
          <a:p>
            <a:pPr marL="0" indent="0">
              <a:buNone/>
            </a:pPr>
            <a:r>
              <a:rPr lang="en-US" dirty="0" smtClean="0"/>
              <a:t>    linguists would be the study of human mind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7450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bonds between psychology and linguists become stronger by the extent to which language is influenced by and itself influences such things as memory, motivation, attention, recall &amp; perception</a:t>
            </a:r>
          </a:p>
          <a:p>
            <a:r>
              <a:rPr lang="en-US" dirty="0" smtClean="0"/>
              <a:t>Psycholinguistics is language and the mind</a:t>
            </a:r>
          </a:p>
          <a:p>
            <a:r>
              <a:rPr lang="en-US" dirty="0" smtClean="0"/>
              <a:t>Sociolinguistics is language and community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40048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232</TotalTime>
  <Words>967</Words>
  <Application>Microsoft Office PowerPoint</Application>
  <PresentationFormat>On-screen Show (4:3)</PresentationFormat>
  <Paragraphs>84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 Main Branches of Linguistics</vt:lpstr>
      <vt:lpstr>Introduction</vt:lpstr>
      <vt:lpstr>Intro (contd…)</vt:lpstr>
      <vt:lpstr>Intro (contd..)</vt:lpstr>
      <vt:lpstr>Intro (contd…)</vt:lpstr>
      <vt:lpstr>Intro (contd…)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 -Acquisition of language</vt:lpstr>
      <vt:lpstr>Psycholinguistics -Acquisition of language</vt:lpstr>
      <vt:lpstr>Psycholinguistics -Acquisition of language</vt:lpstr>
      <vt:lpstr>Psycholinguistics -Acquisition of language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Branches of Linguistics</dc:title>
  <dc:creator>Naveed Ahsan</dc:creator>
  <cp:lastModifiedBy>Administrator</cp:lastModifiedBy>
  <cp:revision>34</cp:revision>
  <dcterms:created xsi:type="dcterms:W3CDTF">2013-11-23T18:58:17Z</dcterms:created>
  <dcterms:modified xsi:type="dcterms:W3CDTF">2013-11-24T07:51:07Z</dcterms:modified>
</cp:coreProperties>
</file>