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8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2" autoAdjust="0"/>
    <p:restoredTop sz="94660"/>
  </p:normalViewPr>
  <p:slideViewPr>
    <p:cSldViewPr>
      <p:cViewPr varScale="1">
        <p:scale>
          <a:sx n="65" d="100"/>
          <a:sy n="65" d="100"/>
        </p:scale>
        <p:origin x="-146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AEC3F716-0A9B-4405-9D77-FAA308404F46}" type="datetimeFigureOut">
              <a:rPr lang="en-US" smtClean="0"/>
              <a:pPr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6EE2559-919A-4922-8F60-BAA3753F12C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# 12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243840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Substance 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Substance</a:t>
            </a:r>
            <a:r>
              <a:rPr lang="en-US" dirty="0" smtClean="0"/>
              <a:t> &amp; Form</a:t>
            </a:r>
            <a:br>
              <a:rPr lang="en-US" dirty="0" smtClean="0"/>
            </a:br>
            <a:r>
              <a:rPr lang="en-US" dirty="0" smtClean="0"/>
              <a:t>Diachronic and Synchronic approaches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Substance &amp; Form</a:t>
            </a:r>
            <a:br>
              <a:rPr lang="en-US" dirty="0" smtClean="0"/>
            </a:br>
            <a:r>
              <a:rPr lang="en-US" dirty="0" smtClean="0"/>
              <a:t>Diachrony&amp; Synchrony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590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&amp;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Substance and symbols such as letters of the alphabet that represent sounds in writing are the raw material of a language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They are the phonic (sounds) and graphic (written) substance of the language.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They have no meaning in themselves.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7838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&amp;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become meaningful when they are given a particular shape or order.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They have meaning when they have some form.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All distinct sounds produced by human speech organs and written scripts are the substance of human language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944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&amp;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 of sounds such as /n/, /t/, /e/ is only noise – has no meaning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It must be suitably arranged into some form to make it meaningful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When the same sounds arranged into some order </a:t>
            </a:r>
            <a:r>
              <a:rPr lang="en-US" dirty="0" err="1" smtClean="0"/>
              <a:t>i.e</a:t>
            </a:r>
            <a:r>
              <a:rPr lang="en-US" dirty="0" smtClean="0"/>
              <a:t> /n/ + /e/ + /t/ - We can see some meaning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0371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&amp;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Log of wood has no particular shape, A carpenter makes chairs, tables etc. out of it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Substance and form – two parts of the quality of language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Substance, which is the mere sound or word is only the signifier (in Saussure’s terms)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In order to make sense, it has to be linked with the ‘signified’ – the meaning or the concept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832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&amp;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Sounds when arranged in a particular order, signify something meaningful;</a:t>
            </a:r>
          </a:p>
          <a:p>
            <a:pPr marL="11430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words when arranged in a particular order express some meaningful idea or action;</a:t>
            </a:r>
          </a:p>
          <a:p>
            <a:pPr marL="11430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this means that the arrangement itself gives form to the substance of the language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13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&amp;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further distinction is made between levels of ‘expression’ and ‘content’ in form.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At one level, the level of expression, linguistics deals with the form or shape of linguistic elements, without considering their meaning.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This way we might get sentences like ‘the bachelor gave birth to a baby’ – doesn’t make any sense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26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&amp;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Hence, we have to consider level of content as well i.e. the level of meaning, or semantics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Form includes both grammar (arrangement of words in a sentence) &amp; Semantics (the meaning relationships between the words)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Summing up, we can say that substance is the elements or ‘raw materials’ of language – phonemes, morphemes, or graphemes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55714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Substance &amp; Form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 is the associative order in which these are brought together in a meaningful way.</a:t>
            </a:r>
          </a:p>
          <a:p>
            <a:endParaRPr lang="en-US" dirty="0"/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Linguists say that form is the concern of linguistic study, not substance; It is form that makes it possible to study substance.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4937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Diachronic &amp; Synchronic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distinction is between two approaches to the study of language.</a:t>
            </a:r>
          </a:p>
          <a:p>
            <a:r>
              <a:rPr lang="en-US" dirty="0" smtClean="0"/>
              <a:t>The synchronic (‘</a:t>
            </a:r>
            <a:r>
              <a:rPr lang="en-US" dirty="0" err="1" smtClean="0"/>
              <a:t>chronos</a:t>
            </a:r>
            <a:r>
              <a:rPr lang="en-US" dirty="0" smtClean="0"/>
              <a:t>’ stands for time) approach sees language as a living whole, existing as a state at one particular time.</a:t>
            </a:r>
          </a:p>
          <a:p>
            <a:r>
              <a:rPr lang="en-US" dirty="0" smtClean="0"/>
              <a:t>The state is an accumulation of all linguistic activities that a language community engages in during a specific period of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24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Diachronic &amp; Synchronic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Linguists can collect samples of this language regardless of any historical considerations that might have influenced language at any particular time.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Once focal point isolated, time factor is irrelevant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Whatever changes occur during study, are considered irrelevant to the main focus.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0535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main focus of study?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It is the system of language as it exists; the system of inter-relationships that bind together co-existing items in the collective mind of the community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 diachronic approach traces historical developments.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1957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records the changes that have taken place between successive points in time.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Diachronic is equivalent to ‘</a:t>
            </a:r>
            <a:r>
              <a:rPr lang="en-US" dirty="0" err="1" smtClean="0"/>
              <a:t>historial</a:t>
            </a:r>
            <a:r>
              <a:rPr lang="en-US" dirty="0" smtClean="0"/>
              <a:t>’ (Lyons, 1983, p. 35)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It investigates language changes as they occur from time to time, the evolution of languages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Diachronic refers to historical developments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164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Diachronic &amp; Synchronic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Saussure (1916) who made this distinction gives priority to synchronic approach.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He says that the two approaches must be kept separate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Saussure says that what strikes us first is that their succession in time does not exist as far as a speaker is concerned.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216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example: A speaker of English is not concerned with the language of middle ages.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 speaker is concerned with the state of being, the language that exists for him at a given time.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 speaker does not consider what language existed before or after him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5385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Saussure has given inter-relationship of </a:t>
            </a:r>
            <a:r>
              <a:rPr lang="en-US" dirty="0" err="1" smtClean="0"/>
              <a:t>diachrony</a:t>
            </a:r>
            <a:r>
              <a:rPr lang="en-US" dirty="0" smtClean="0"/>
              <a:t> and synchrony</a:t>
            </a:r>
          </a:p>
          <a:p>
            <a:pPr marL="0" indent="0">
              <a:buNone/>
            </a:pPr>
            <a:r>
              <a:rPr lang="en-US" dirty="0" smtClean="0"/>
              <a:t>                                C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A	</a:t>
            </a:r>
            <a:r>
              <a:rPr lang="en-US" sz="1800" dirty="0" smtClean="0"/>
              <a:t>     x</a:t>
            </a:r>
            <a:r>
              <a:rPr lang="en-US" dirty="0" smtClean="0"/>
              <a:t>	     B</a:t>
            </a:r>
          </a:p>
          <a:p>
            <a:pPr marL="0" indent="0">
              <a:buNone/>
            </a:pPr>
            <a:r>
              <a:rPr lang="en-US" dirty="0" smtClean="0"/>
              <a:t>                  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D             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429000" y="3048000"/>
            <a:ext cx="0" cy="14131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2971800" y="3429000"/>
            <a:ext cx="1447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75321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above diagram, AB is the synchronic axis of simultaneities – all the facts of language as they co-exist at a particular time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It is the static axis – doesn’t change. It refers to language as it exists at a particular time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CD is the diachronic axis of succession – an imaginary line moving through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47365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  can intersect CD at any point because at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any given time, there will be a number of</a:t>
            </a:r>
          </a:p>
          <a:p>
            <a:pPr marL="0" indent="0">
              <a:buNone/>
            </a:pPr>
            <a:r>
              <a:rPr lang="en-US" dirty="0" smtClean="0"/>
              <a:t>    simultaneous facts about language co-existing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X is the point on CD where a particular point in time can be isolated and language at this particular point can be described (as it exists)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9291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Priority of synchronic over diachronic study is explained by Saussure by analogy of the game of chess.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 chess board constantly changes because of the different moves of the players but anybody walks in at any point, he can understand the state of the game – by the position of the pieces.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8830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doesn’t matter how many moves the players have made before arriving at that stage.</a:t>
            </a:r>
          </a:p>
          <a:p>
            <a:pPr marL="114300" indent="0"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The game can be described without giving reference to the earlier moves.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Rules, agreed upon continue to operate with each move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Similar rules present in language too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6716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one piece needs to be moved at a time for each move.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In language, change affects only isolated elements, not the whole language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No doubt, these changes ultimately  do change the language – case of some words disappearing from a language and some new words entering</a:t>
            </a:r>
          </a:p>
        </p:txBody>
      </p:sp>
    </p:spTree>
    <p:extLst>
      <p:ext uri="{BB962C8B-B14F-4D97-AF65-F5344CB8AC3E}">
        <p14:creationId xmlns:p14="http://schemas.microsoft.com/office/powerpoint/2010/main" xmlns="" val="1837489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 as succession of moves changes the final results of the </a:t>
            </a:r>
            <a:r>
              <a:rPr lang="en-US" dirty="0" smtClean="0"/>
              <a:t>game.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However, at each point in the game all the pieces exist relative to each other and their ultimate fate can not be predicted at that point of the game.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Likewise all the sounds in words exist relative to each other.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7347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Likewise different words in sentences exist relative to each other and so on.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In the process of language formation, we can not say what their exact place would be finally.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So, language can and should be described synchronically – on its own terms without referring to its past or future shape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95783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question arises: should historical study not be done? Or should diachronic perspective not be considered?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Saussure says that although diachronic aspect is not related to the language system, it does affect or condition the system.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He just wants to keep them separate.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132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Diachronic &amp; Synchronic approaches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says that language is a complex system of values.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We may confuse synchronic approach while thinking about the historical perspective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In order to give historical studies a valid base, good clear synchronic study is important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2050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Substance and symbols (letters of the alphabet) are raw material of language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They become meaningful when given a particular shape or order.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A one level we consider only the form or shape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At another we consider the level of meaning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8124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combination of both gives us a meaningful form.</a:t>
            </a:r>
          </a:p>
          <a:p>
            <a:pPr marL="11430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Diachronic &amp; Synchronic Approaches</a:t>
            </a:r>
          </a:p>
          <a:p>
            <a:r>
              <a:rPr lang="en-US" dirty="0" smtClean="0"/>
              <a:t>Diachronic approach related with development of language over </a:t>
            </a:r>
            <a:r>
              <a:rPr lang="en-US" smtClean="0"/>
              <a:t>different ages</a:t>
            </a:r>
          </a:p>
          <a:p>
            <a:pPr marL="114300" indent="0">
              <a:buNone/>
            </a:pPr>
            <a:endParaRPr lang="en-US" dirty="0" smtClean="0"/>
          </a:p>
          <a:p>
            <a:r>
              <a:rPr lang="en-US" dirty="0" smtClean="0"/>
              <a:t>Synchronic approach related with the shape of language at  a specific time without considering its shape in the past or future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2839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386</TotalTime>
  <Words>1380</Words>
  <Application>Microsoft Office PowerPoint</Application>
  <PresentationFormat>On-screen Show (4:3)</PresentationFormat>
  <Paragraphs>164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Apothecary</vt:lpstr>
      <vt:lpstr>Substance          Substance &amp; Form Diachronic and Synchronic approaches       Substance &amp; Form Diachrony&amp; Synchrony  </vt:lpstr>
      <vt:lpstr>Substance &amp; Form</vt:lpstr>
      <vt:lpstr>Substance &amp; Form</vt:lpstr>
      <vt:lpstr>Substance &amp; Form</vt:lpstr>
      <vt:lpstr>Substance &amp; Form</vt:lpstr>
      <vt:lpstr>Substance &amp; Form</vt:lpstr>
      <vt:lpstr>Substance &amp; Form</vt:lpstr>
      <vt:lpstr>Substance &amp; Form</vt:lpstr>
      <vt:lpstr>Substance &amp; Form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Diachronic &amp; Synchronic approaches</vt:lpstr>
      <vt:lpstr>Summary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Substance          Substance &amp; Form Diachronic and Synchronic approaches</dc:title>
  <dc:creator>Naveed Ahsan</dc:creator>
  <cp:lastModifiedBy>Administrator</cp:lastModifiedBy>
  <cp:revision>45</cp:revision>
  <dcterms:created xsi:type="dcterms:W3CDTF">2013-12-09T18:52:44Z</dcterms:created>
  <dcterms:modified xsi:type="dcterms:W3CDTF">2013-12-12T15:53:22Z</dcterms:modified>
</cp:coreProperties>
</file>