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12/1/2013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12/1/2013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5400" dirty="0" smtClean="0"/>
              <a:t>    A </a:t>
            </a:r>
            <a:r>
              <a:rPr lang="en-US" sz="5400" dirty="0" smtClean="0"/>
              <a:t>Descent into the </a:t>
            </a:r>
            <a:r>
              <a:rPr lang="en-US" sz="5400" dirty="0" smtClean="0"/>
              <a:t>                 Maelstrom </a:t>
            </a:r>
            <a:endParaRPr lang="en-US" sz="5400" dirty="0"/>
          </a:p>
        </p:txBody>
      </p:sp>
      <p:sp>
        <p:nvSpPr>
          <p:cNvPr id="3" name="Subtitle 2"/>
          <p:cNvSpPr>
            <a:spLocks noGrp="1"/>
          </p:cNvSpPr>
          <p:nvPr>
            <p:ph type="subTitle" idx="1"/>
          </p:nvPr>
        </p:nvSpPr>
        <p:spPr/>
        <p:txBody>
          <a:bodyPr>
            <a:normAutofit/>
          </a:bodyPr>
          <a:lstStyle/>
          <a:p>
            <a:pPr algn="ctr"/>
            <a:r>
              <a:rPr lang="en-US" sz="4400" dirty="0" smtClean="0"/>
              <a:t>Edgar Allen Poe</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ways of God in Nature, as in Providence, are not as our ways ; nor are the models that we frame any way commensurate to the vastness, profundity, and unsearchableness of His works, which have a depth in them greater than the well of Democritus.</a:t>
            </a:r>
          </a:p>
          <a:p>
            <a:r>
              <a:rPr lang="en-US" dirty="0" smtClean="0"/>
              <a:t>Joseph Glanville.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WE had now reached the summit of the loftiest crag. For some minutes the old man seemed too much exhausted to speak.</a:t>
            </a:r>
          </a:p>
          <a:p>
            <a:r>
              <a:rPr lang="en-US" dirty="0" smtClean="0"/>
              <a:t>"Not long ago," said he at length, "and I could have guided you on this route as well as the youngest of my sons ; but, about three years past, there happened to me an event such as never happened to mortal man - or at least such as no man ever survived to tell of - and the six hours of deadly terror which I then endured have broken me up body and soul.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You suppose me a very old man - but I am not. It took less than a single day to change these hairs from a jetty black to white, to weaken my limbs, and to unstring my nerves, so that I tremble at the least exertion, and am frightened at a shadow. Do you know I can scarcely look over this little cliff without getting giddy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 "little cliff," upon whose edge he had so carelessly thrown himself down to rest that the weightier portion of his body hung over it, while he was only kept from falling by the tenure of his elbow on its extreme and slippery edge - this "little cliff" arose, a sheer unobstructed precipice of black shining rock, some fifteen or sixteen hundred feet from the world of crags beneath us. Nothing would have tempted me to within half a dozen yards of its brink.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In truth so deeply was I excited by the perilous position of my companion, that I fell at full length upon the ground, clung to the shrubs around me, and dared not even glance upward at the sky - while I struggled in vain to divest myself of the idea that the very foundations of the mountain were in danger from the fury of the winds. It was long before I could reason myself into sufficient courage to sit up and look out into the distance.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"You must get over these fancies," said the guide, "for I have brought you here that you might have the best possible view of the scene of that event I mentioned - and to tell you the whole story with the spot just under your eye."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"We are now," he continued, in that particularizing manner which distinguished him - "we are now close upon the Norwegian coast - in the sixty-eighth degree of latitude - in the great province of </a:t>
            </a:r>
            <a:r>
              <a:rPr lang="en-US" dirty="0" err="1" smtClean="0"/>
              <a:t>Nordland</a:t>
            </a:r>
            <a:r>
              <a:rPr lang="en-US" dirty="0" smtClean="0"/>
              <a:t> - and in the dreary district of </a:t>
            </a:r>
            <a:r>
              <a:rPr lang="en-US" dirty="0" err="1" smtClean="0"/>
              <a:t>Lofoden</a:t>
            </a:r>
            <a:r>
              <a:rPr lang="en-US" dirty="0" smtClean="0"/>
              <a:t>. The mountain upon whose top we sit is </a:t>
            </a:r>
            <a:r>
              <a:rPr lang="en-US" dirty="0" err="1" smtClean="0"/>
              <a:t>Helseggen</a:t>
            </a:r>
            <a:r>
              <a:rPr lang="en-US" dirty="0" smtClean="0"/>
              <a:t>, the Cloudy. Now raise yourself up a little higher - hold on to the grass if you feel giddy - so - and look out, beyond the belt of vapor beneath us, into the sea."</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 looked dizzily, and beheld a wide expanse of ocean, whose waters wore so inky a hue as to bring at once to my mind the Nubian geographer's account of the Mare </a:t>
            </a:r>
            <a:r>
              <a:rPr lang="en-US" dirty="0" err="1" smtClean="0"/>
              <a:t>Tenebrarum</a:t>
            </a:r>
            <a:r>
              <a:rPr lang="en-US" dirty="0" smtClean="0"/>
              <a:t> . A panorama more deplorably desolate no human imagination can conceive. To the right and left, as far as the eye could reach, there lay outstretched, like ramparts of the world, lines of horridly black and beetling cliff, whose character of gloom was but the more forcibly illustrated by the surf which reared high up against its white and ghastly crest, howling and shrieking forever.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Just opposite the promontory upon whose apex we were placed, and at a distance of some five or six miles out at sea, there was visible a small, bleak-looking island ; or, more properly, its position was discernible through the wilderness of surge in which it was enveloped. About two miles nearer the land, arose another of smaller size, hideously craggy and barren, and encompassed at various intervals by a cluster of dark rocks.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The appearance of the ocean, in the space between the more distant island and the shore, had something very unusual about it. Although, at the time, so strong a gale was blowing landward that a brig in the remote offing lay to under a double-reefed trysail, and constantly plunged her whole hull out of sight, still there was here nothing like a regular swell, but only a short, quick, angry cross dashing of water in every direction - as well in the teeth of the wind as otherwise. Of foam there was little except in the immediate vicinity of the rocks.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"The island in the distance," resumed the old man, "is called by the Norwegians </a:t>
            </a:r>
            <a:r>
              <a:rPr lang="en-US" dirty="0" err="1" smtClean="0"/>
              <a:t>Vurrgh</a:t>
            </a:r>
            <a:r>
              <a:rPr lang="en-US" dirty="0" smtClean="0"/>
              <a:t>. The one midway is </a:t>
            </a:r>
            <a:r>
              <a:rPr lang="en-US" dirty="0" err="1" smtClean="0"/>
              <a:t>Moskoe</a:t>
            </a:r>
            <a:r>
              <a:rPr lang="en-US" dirty="0" smtClean="0"/>
              <a:t>. That a mile to the northward is </a:t>
            </a:r>
            <a:r>
              <a:rPr lang="en-US" dirty="0" err="1" smtClean="0"/>
              <a:t>Ambaaren</a:t>
            </a:r>
            <a:r>
              <a:rPr lang="en-US" dirty="0" smtClean="0"/>
              <a:t>. Yonder are </a:t>
            </a:r>
            <a:r>
              <a:rPr lang="en-US" dirty="0" err="1" smtClean="0"/>
              <a:t>Islesen</a:t>
            </a:r>
            <a:r>
              <a:rPr lang="en-US" dirty="0" smtClean="0"/>
              <a:t>, </a:t>
            </a:r>
            <a:r>
              <a:rPr lang="en-US" dirty="0" err="1" smtClean="0"/>
              <a:t>Hotholm</a:t>
            </a:r>
            <a:r>
              <a:rPr lang="en-US" dirty="0" smtClean="0"/>
              <a:t>, </a:t>
            </a:r>
            <a:r>
              <a:rPr lang="en-US" dirty="0" err="1" smtClean="0"/>
              <a:t>Keildhelm</a:t>
            </a:r>
            <a:r>
              <a:rPr lang="en-US" dirty="0" smtClean="0"/>
              <a:t>, </a:t>
            </a:r>
            <a:r>
              <a:rPr lang="en-US" dirty="0" err="1" smtClean="0"/>
              <a:t>Suarven</a:t>
            </a:r>
            <a:r>
              <a:rPr lang="en-US" dirty="0" smtClean="0"/>
              <a:t>, and </a:t>
            </a:r>
            <a:r>
              <a:rPr lang="en-US" dirty="0" err="1" smtClean="0"/>
              <a:t>Buckholm</a:t>
            </a:r>
            <a:r>
              <a:rPr lang="en-US" dirty="0" smtClean="0"/>
              <a:t>. Farther off - between </a:t>
            </a:r>
            <a:r>
              <a:rPr lang="en-US" dirty="0" err="1" smtClean="0"/>
              <a:t>Moskoe</a:t>
            </a:r>
            <a:r>
              <a:rPr lang="en-US" dirty="0" smtClean="0"/>
              <a:t> and </a:t>
            </a:r>
            <a:r>
              <a:rPr lang="en-US" dirty="0" err="1" smtClean="0"/>
              <a:t>Vurrgh</a:t>
            </a:r>
            <a:r>
              <a:rPr lang="en-US" dirty="0" smtClean="0"/>
              <a:t> - are </a:t>
            </a:r>
            <a:r>
              <a:rPr lang="en-US" dirty="0" err="1" smtClean="0"/>
              <a:t>Otterholm</a:t>
            </a:r>
            <a:r>
              <a:rPr lang="en-US" dirty="0" smtClean="0"/>
              <a:t>, </a:t>
            </a:r>
            <a:r>
              <a:rPr lang="en-US" dirty="0" err="1" smtClean="0"/>
              <a:t>Flimen</a:t>
            </a:r>
            <a:r>
              <a:rPr lang="en-US" dirty="0" smtClean="0"/>
              <a:t>, </a:t>
            </a:r>
            <a:r>
              <a:rPr lang="en-US" dirty="0" err="1" smtClean="0"/>
              <a:t>Sandflesen</a:t>
            </a:r>
            <a:r>
              <a:rPr lang="en-US" dirty="0" smtClean="0"/>
              <a:t>, and Stockholm. These are the true names of the places - but why it has been thought necessary to name them at all, is more than either you or I can understand. Do you hear anything ? Do you see any change in the water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We had now been about ten minutes upon the top of </a:t>
            </a:r>
            <a:r>
              <a:rPr lang="en-US" dirty="0" err="1" smtClean="0"/>
              <a:t>Helseggen</a:t>
            </a:r>
            <a:r>
              <a:rPr lang="en-US" dirty="0" smtClean="0"/>
              <a:t>, to which we had ascended from the interior of </a:t>
            </a:r>
            <a:r>
              <a:rPr lang="en-US" dirty="0" err="1" smtClean="0"/>
              <a:t>Lofoden</a:t>
            </a:r>
            <a:r>
              <a:rPr lang="en-US" dirty="0" smtClean="0"/>
              <a:t>, so that we had caught no glimpse of the sea until it had burst upon us from the summit. As the old man spoke, I became aware of a loud and gradually increasing sound, like the moaning of a vast herd of buffaloes upon an American prairie; and at the same moment I perceived that what seamen term the chopping character of the ocean beneath us, was rapidly changing into a current which set to the eastward.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Even while I gazed, this current acquired a monstrous velocity. Each moment added to its speed - to its headlong impetuosity. In five minutes the whole sea, as far as </a:t>
            </a:r>
            <a:r>
              <a:rPr lang="en-US" dirty="0" err="1" smtClean="0"/>
              <a:t>Vurrgh</a:t>
            </a:r>
            <a:r>
              <a:rPr lang="en-US" dirty="0" smtClean="0"/>
              <a:t>, was lashed into ungovernable fury ; but it was between </a:t>
            </a:r>
            <a:r>
              <a:rPr lang="en-US" dirty="0" err="1" smtClean="0"/>
              <a:t>Moskoe</a:t>
            </a:r>
            <a:r>
              <a:rPr lang="en-US" dirty="0" smtClean="0"/>
              <a:t> and the coast that the main uproar held its sway. Here the vast bed of the waters, seamed and scarred into a thousand conflicting channels, burst suddenly into </a:t>
            </a:r>
            <a:r>
              <a:rPr lang="en-US" dirty="0" err="1" smtClean="0"/>
              <a:t>phrensied</a:t>
            </a:r>
            <a:r>
              <a:rPr lang="en-US" dirty="0" smtClean="0"/>
              <a:t> convulsion - heaving, boiling, hissing - gyrating in gigantic and innumerable vortices, and all whirling and plunging on to the eastward with a rapidity which water never elsewhere assumes except in precipitous descents.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In a few minutes more, there came over the scene another radical alteration. The general surface grew somewhat more smooth, and the whirlpools, one by one, disappeared, while prodigious streaks of foam became apparent where none had been seen before. These streaks, at length, spreading out to a great distance, and entering into combination, took unto themselves the gyratory motion of the subsided vortices, and seemed to form the germ of another more vast.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Suddenly - very suddenly - this assumed a distinct and definite existence, in a circle of more than a mile in diameter. The edge of the whirl was represented by a broad belt of gleaming spray ; but no particle of this slipped into the mouth of the terrific funnel, whose interior, as far as the eye could fathom it, was a smooth, shining, and jet-black wall of water, inclined to the horizon at an angle of some forty-five degrees, speeding dizzily round and round with a swaying and sweltering motion, and sending forth to the winds an appalling voice, half shriek, half roar, such as not even the mighty cataract of Niagara ever lifts up in its agony to Heaven.</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mountain trembled to its very base, and the rock rocked. I threw myself upon my face, and clung to the scant herbage in an excess of nervous agitation.</a:t>
            </a:r>
          </a:p>
          <a:p>
            <a:r>
              <a:rPr lang="en-US" dirty="0" smtClean="0"/>
              <a:t>"This," said I at length, to the old man - "this can be nothing else than the great whirlpool of the </a:t>
            </a:r>
            <a:r>
              <a:rPr lang="en-US" dirty="0" err="1" smtClean="0"/>
              <a:t>Maelström</a:t>
            </a:r>
            <a:r>
              <a:rPr lang="en-US" dirty="0" smtClean="0"/>
              <a:t>."</a:t>
            </a:r>
          </a:p>
          <a:p>
            <a:r>
              <a:rPr lang="en-US" dirty="0" smtClean="0"/>
              <a:t>"So it is sometimes termed," said he. "We Norwegians call it the </a:t>
            </a:r>
            <a:r>
              <a:rPr lang="en-US" dirty="0" err="1" smtClean="0"/>
              <a:t>Moskoe-ström</a:t>
            </a:r>
            <a:r>
              <a:rPr lang="en-US" dirty="0" smtClean="0"/>
              <a:t>, from the island of </a:t>
            </a:r>
            <a:r>
              <a:rPr lang="en-US" dirty="0" err="1" smtClean="0"/>
              <a:t>Moskoe</a:t>
            </a:r>
            <a:r>
              <a:rPr lang="en-US" dirty="0" smtClean="0"/>
              <a:t> in the midway."</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The ordinary accounts of this vortex had by no means prepared me for what I saw. That of Jonas </a:t>
            </a:r>
            <a:r>
              <a:rPr lang="en-US" dirty="0" err="1" smtClean="0"/>
              <a:t>Ramus</a:t>
            </a:r>
            <a:r>
              <a:rPr lang="en-US" dirty="0" smtClean="0"/>
              <a:t>, which is perhaps the most circumstantial of any, cannot impart the faintest conception either of the magnificence, or of the horror of the scene - or of the wild bewildering sense of the novel which confounds the beholder. I am not sure from what point of view the writer in question surveyed it, nor at what time ; but it could neither have been from the summit of </a:t>
            </a:r>
            <a:r>
              <a:rPr lang="en-US" dirty="0" err="1" smtClean="0"/>
              <a:t>Helseggen</a:t>
            </a:r>
            <a:r>
              <a:rPr lang="en-US" dirty="0" smtClean="0"/>
              <a:t>, nor during a storm. There are some passages of his description, nevertheless, which may be quoted for their details, although their effect is exceedingly feeble in conveying an impression of the spectacle.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"Between </a:t>
            </a:r>
            <a:r>
              <a:rPr lang="en-US" dirty="0" err="1" smtClean="0"/>
              <a:t>Lofoden</a:t>
            </a:r>
            <a:r>
              <a:rPr lang="en-US" dirty="0" smtClean="0"/>
              <a:t> and </a:t>
            </a:r>
            <a:r>
              <a:rPr lang="en-US" dirty="0" err="1" smtClean="0"/>
              <a:t>Moskoe</a:t>
            </a:r>
            <a:r>
              <a:rPr lang="en-US" dirty="0" smtClean="0"/>
              <a:t>," he says, "the depth of the water is between thirty-six and forty fathoms ; but on the other side, toward </a:t>
            </a:r>
            <a:r>
              <a:rPr lang="en-US" dirty="0" err="1" smtClean="0"/>
              <a:t>Ver</a:t>
            </a:r>
            <a:r>
              <a:rPr lang="en-US" dirty="0" smtClean="0"/>
              <a:t> (</a:t>
            </a:r>
            <a:r>
              <a:rPr lang="en-US" dirty="0" err="1" smtClean="0"/>
              <a:t>Vurrgh</a:t>
            </a:r>
            <a:r>
              <a:rPr lang="en-US" dirty="0" smtClean="0"/>
              <a:t>) this depth decreases so as not to afford a convenient passage for a vessel, without the risk of splitting on the rocks, which happens even in the calmest weather. When it is flood, the stream runs up the country between </a:t>
            </a:r>
            <a:r>
              <a:rPr lang="en-US" dirty="0" err="1" smtClean="0"/>
              <a:t>Lofoden</a:t>
            </a:r>
            <a:r>
              <a:rPr lang="en-US" dirty="0" smtClean="0"/>
              <a:t> and </a:t>
            </a:r>
            <a:r>
              <a:rPr lang="en-US" dirty="0" err="1" smtClean="0"/>
              <a:t>Moskoe</a:t>
            </a:r>
            <a:r>
              <a:rPr lang="en-US" dirty="0" smtClean="0"/>
              <a:t> with a boisterous rapidity ; but the roar of its impetuous ebb to the sea is scarce </a:t>
            </a:r>
            <a:r>
              <a:rPr lang="en-US" dirty="0" err="1" smtClean="0"/>
              <a:t>equalled</a:t>
            </a:r>
            <a:r>
              <a:rPr lang="en-US" dirty="0" smtClean="0"/>
              <a:t> by the loudest and most dreadful cataracts ; the noise being heard several leagues off</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 and the vortices or pits are of such an extent and depth, that if a ship comes within its attraction, it is inevitably absorbed and carried down to the bottom, and there beat to pieces against the rocks ; and when the water relaxes, the fragments thereof are thrown up again. But these intervals of tranquility are only at the turn of the ebb and flood, and in calm weather, and last but a quarter of an hour, its violence gradually returning. When the stream is most boisterous, and its fury heightened by a storm, it is dangerous to come within a Norway mile of it. Boats, yachts, and ships have been carried away by not guarding against it before they were within its reach.</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It likewise happens frequently, that whales come too near the stream, and are overpowered by its violence; and then it is impossible to describe their </a:t>
            </a:r>
            <a:r>
              <a:rPr lang="en-US" dirty="0" err="1" smtClean="0"/>
              <a:t>howlings</a:t>
            </a:r>
            <a:r>
              <a:rPr lang="en-US" dirty="0" smtClean="0"/>
              <a:t> and </a:t>
            </a:r>
            <a:r>
              <a:rPr lang="en-US" dirty="0" err="1" smtClean="0"/>
              <a:t>bellowings</a:t>
            </a:r>
            <a:r>
              <a:rPr lang="en-US" dirty="0" smtClean="0"/>
              <a:t> in their fruitless struggles to disengage themselves. A bear once, attempting to swim from </a:t>
            </a:r>
            <a:r>
              <a:rPr lang="en-US" dirty="0" err="1" smtClean="0"/>
              <a:t>Lofoden</a:t>
            </a:r>
            <a:r>
              <a:rPr lang="en-US" dirty="0" smtClean="0"/>
              <a:t> to </a:t>
            </a:r>
            <a:r>
              <a:rPr lang="en-US" dirty="0" err="1" smtClean="0"/>
              <a:t>Moskoe</a:t>
            </a:r>
            <a:r>
              <a:rPr lang="en-US" dirty="0" smtClean="0"/>
              <a:t>, was caught by the stream and borne down, while he roared terribly, so as to be heard on shore. Large stocks of firs and pine trees, after being absorbed by the current, rise again broken and torn to such a degree as if bristles grew upon them.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This plainly shows the bottom to consist of craggy rocks, among which they are whirled to and fro. This stream is regulated by the flux and reflux of the sea - it being constantly high and low water every six hours. In the year 1645, early in the morning of Sexagesima Sunday, it raged with such noise and impetuosity that the very stones of the houses on the coast fell to the ground."</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In regard to the depth of the water, I could not see how this could have been ascertained at all in the immediate vicinity of the vortex. The "forty fathoms" must have reference only to portions of the channel close upon the shore either of </a:t>
            </a:r>
            <a:r>
              <a:rPr lang="en-US" dirty="0" err="1" smtClean="0"/>
              <a:t>Moskoe</a:t>
            </a:r>
            <a:r>
              <a:rPr lang="en-US" dirty="0" smtClean="0"/>
              <a:t> or </a:t>
            </a:r>
            <a:r>
              <a:rPr lang="en-US" dirty="0" err="1" smtClean="0"/>
              <a:t>Lofoden</a:t>
            </a:r>
            <a:r>
              <a:rPr lang="en-US" dirty="0" smtClean="0"/>
              <a:t>. The depth in the centre of the </a:t>
            </a:r>
            <a:r>
              <a:rPr lang="en-US" dirty="0" err="1" smtClean="0"/>
              <a:t>Moskoe-ström</a:t>
            </a:r>
            <a:r>
              <a:rPr lang="en-US" dirty="0" smtClean="0"/>
              <a:t> must be immeasurably greater ; and no better proof of this fact is necessary than can be obtained from even the sidelong glance into the abyss of the whirl which may be had from the highest crag of </a:t>
            </a:r>
            <a:r>
              <a:rPr lang="en-US" dirty="0" err="1" smtClean="0"/>
              <a:t>Helseggen</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Looking down from this pinnacle upon the howling </a:t>
            </a:r>
            <a:r>
              <a:rPr lang="en-US" dirty="0" err="1" smtClean="0"/>
              <a:t>Phlegethon</a:t>
            </a:r>
            <a:r>
              <a:rPr lang="en-US" dirty="0" smtClean="0"/>
              <a:t> below, I could not help smiling at the simplicity with which the honest Jonas </a:t>
            </a:r>
            <a:r>
              <a:rPr lang="en-US" dirty="0" err="1" smtClean="0"/>
              <a:t>Ramus</a:t>
            </a:r>
            <a:r>
              <a:rPr lang="en-US" dirty="0" smtClean="0"/>
              <a:t> records, as a matter difficult of belief, the anecdotes of the whales and the bears; for it appeared to me, in fact, a self-evident thing, that the largest ship of the line in existence, coming within the influence of that deadly attraction, could resist it as little as a feather the hurricane, and must disappear bodily and at once.</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The attempts to account for the phenomenon - some of which, I remember, seemed to me sufficiently plausible in perusal - now wore a very different and unsatisfactory aspect. The idea generally received is that this, as well as three smaller vortices among the </a:t>
            </a:r>
            <a:r>
              <a:rPr lang="en-US" dirty="0" err="1" smtClean="0"/>
              <a:t>Ferroe</a:t>
            </a:r>
            <a:r>
              <a:rPr lang="en-US" dirty="0" smtClean="0"/>
              <a:t> islands, "have no other cause than the collision of waves rising and falling, at flux and reflux, against a ridge of rocks and shelves, which confines the water so that it precipitates itself like a cataract ; and thus the higher the flood rises, the deeper must the fall be, and the natural result of all is a whirlpool or vortex, the prodigious suction of which is sufficiently known by lesser experiments."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 These are the words of the </a:t>
            </a:r>
            <a:r>
              <a:rPr lang="en-US" dirty="0" err="1" smtClean="0"/>
              <a:t>Encyclopædia</a:t>
            </a:r>
            <a:r>
              <a:rPr lang="en-US" dirty="0" smtClean="0"/>
              <a:t> Britannica. </a:t>
            </a:r>
            <a:r>
              <a:rPr lang="en-US" dirty="0" err="1" smtClean="0"/>
              <a:t>Kircher</a:t>
            </a:r>
            <a:r>
              <a:rPr lang="en-US" dirty="0" smtClean="0"/>
              <a:t> and others imagine that in the centre of the channel of the </a:t>
            </a:r>
            <a:r>
              <a:rPr lang="en-US" dirty="0" err="1" smtClean="0"/>
              <a:t>Maelström</a:t>
            </a:r>
            <a:r>
              <a:rPr lang="en-US" dirty="0" smtClean="0"/>
              <a:t> is an abyss penetrating the globe, and issuing in some very remote part - the Gulf of Bothnia being somewhat decidedly named in one instance. This opinion, idle in itself, was the one to which, as I gazed, my imagination most readily assented ; and, mentioning it to the guide, </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 was rather surprised to hear him say that, although it was the view almost universally entertained of the subject by the Norwegians, it nevertheless was not his own. As to the former notion he confessed his inability to comprehend it ; and here I agreed with him - for, however conclusive on paper, it becomes altogether unintelligible, and even absurd, amid the thunder of the abyss.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"You have had a good look at the whirl now," said the old man, "and if you will creep round this crag, so as to get in its lee, and deaden the roar of the water, I will tell you a story that will convince you I ought to know something of the </a:t>
            </a:r>
            <a:r>
              <a:rPr lang="en-US" dirty="0" err="1" smtClean="0"/>
              <a:t>Moskoe-ström</a:t>
            </a:r>
            <a:r>
              <a:rPr lang="en-US" dirty="0" smtClean="0"/>
              <a:t>."</a:t>
            </a:r>
          </a:p>
          <a:p>
            <a:r>
              <a:rPr lang="en-US" dirty="0" smtClean="0"/>
              <a:t>I placed myself as desired, and he proceeded.</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"Myself and my two brothers once owned a schooner-rigged smack of about seventy tons burthen, with which we were in the habit of fishing among the islands beyond </a:t>
            </a:r>
            <a:r>
              <a:rPr lang="en-US" dirty="0" err="1" smtClean="0"/>
              <a:t>Moskoe</a:t>
            </a:r>
            <a:r>
              <a:rPr lang="en-US" dirty="0" smtClean="0"/>
              <a:t>, nearly to </a:t>
            </a:r>
            <a:r>
              <a:rPr lang="en-US" dirty="0" err="1" smtClean="0"/>
              <a:t>Vurrgh</a:t>
            </a:r>
            <a:r>
              <a:rPr lang="en-US" dirty="0" smtClean="0"/>
              <a:t>. In all violent eddies at sea there is good fishing, at proper opportunities, if one has only the courage to attempt it ; but among the whole of the </a:t>
            </a:r>
            <a:r>
              <a:rPr lang="en-US" dirty="0" err="1" smtClean="0"/>
              <a:t>Lofoden</a:t>
            </a:r>
            <a:r>
              <a:rPr lang="en-US" dirty="0" smtClean="0"/>
              <a:t> </a:t>
            </a:r>
            <a:r>
              <a:rPr lang="en-US" dirty="0" err="1" smtClean="0"/>
              <a:t>coastmen</a:t>
            </a:r>
            <a:r>
              <a:rPr lang="en-US" dirty="0" smtClean="0"/>
              <a:t>, we three were the only ones who made a regular business of going out to the islands, as I tell you. The usual grounds are a great way lower down to the southward.</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There fish can be got at all hours, without much risk, and therefore these places are preferred. The choice spots over here among the rocks, however, not only yield the finest variety, but in far greater abundance ; so that we often got in a single day, what the more timid of the craft could not scrape together in a week. In fact, we made it a matter of desperate speculation - the risk of life standing instead of labor, and courage answering for capital.</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kept the smack in a cove about five miles higher up the coast than this ; and it was our practice, in fine weather, to take advantage of the fifteen minutes' slack to push across the main channel of the </a:t>
            </a:r>
            <a:r>
              <a:rPr lang="en-US" dirty="0" err="1" smtClean="0"/>
              <a:t>Moskoe-ström</a:t>
            </a:r>
            <a:r>
              <a:rPr lang="en-US" dirty="0" smtClean="0"/>
              <a:t>, far above the pool, and then drop down upon anchorage somewhere near </a:t>
            </a:r>
            <a:r>
              <a:rPr lang="en-US" dirty="0" err="1" smtClean="0"/>
              <a:t>Otterholm</a:t>
            </a:r>
            <a:r>
              <a:rPr lang="en-US" dirty="0" smtClean="0"/>
              <a:t>, or </a:t>
            </a:r>
            <a:r>
              <a:rPr lang="en-US" dirty="0" err="1" smtClean="0"/>
              <a:t>Sandflesen</a:t>
            </a:r>
            <a:r>
              <a:rPr lang="en-US" dirty="0" smtClean="0"/>
              <a:t>, where the eddies are not so violent as elsewhere.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Here we used to remain until nearly time for slack-water again, when we weighed and made for home. We never set out upon this expedition without a steady side wind for going and coming - one that we felt sure would not fail us before our return - and we seldom made a </a:t>
            </a:r>
            <a:r>
              <a:rPr lang="en-US" dirty="0" err="1" smtClean="0"/>
              <a:t>mis</a:t>
            </a:r>
            <a:r>
              <a:rPr lang="en-US" dirty="0" smtClean="0"/>
              <a:t>-calculation upon this point. Twice, during six years, we were forced to stay all night at anchor on account of a dead calm, which is a rare thing indeed just about here ; and once we had to remain on the grounds nearly a week, starving to death,</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owing to a gale which blew up shortly after our arrival, and made the channel too boisterous to be thought of. Upon this occasion we should have been driven out to sea in spite of everything, (for the whirlpools threw us round and round so violently, that, at length, we fouled our anchor and dragged it) if it had not been that we drifted into one of the innumerable cross currents - here to-day and gone to-morrow - which drove us under the lee of </a:t>
            </a:r>
            <a:r>
              <a:rPr lang="en-US" dirty="0" err="1" smtClean="0"/>
              <a:t>Flimen</a:t>
            </a:r>
            <a:r>
              <a:rPr lang="en-US" dirty="0" smtClean="0"/>
              <a:t>, where, by good luck, we brought up.</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"I could not tell you the twentieth part of the difficulties we encountered 'on the grounds' - it is a bad spot to be in, even in good weather - but we made shift always to run the gauntlet of the </a:t>
            </a:r>
            <a:r>
              <a:rPr lang="en-US" dirty="0" err="1" smtClean="0"/>
              <a:t>Moskoe-ström</a:t>
            </a:r>
            <a:r>
              <a:rPr lang="en-US" dirty="0" smtClean="0"/>
              <a:t> itself without accident ; although at times my heart has been in my mouth when we happened to be a minute or so behind or before the slack. The wind sometimes was not as strong as we thought it at starting, and then we made rather less way than we could wish, while the current rendered the smack unmanageable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My eldest brother had a son eighteen years old, and I had two stout boys of my own. These would have been of great assistance at such times, in using the sweeps, as well as afterward in fishing - but, somehow, although we ran the risk ourselves, we had not the heart to let the young ones get into the danger - for, after all is said and done, it was a horrible danger, and that is the truth.</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"It is now within a few days of three years since what I am going to tell you occurred. It was on the tenth day of July, 18-, a day which the people of this part of the world will never forget - for it was one in which blew the most terrible hurricane that ever came out of the heavens. And yet all the morning, and indeed until late in the afternoon, there was a gentle and steady breeze from the south-west, while the sun shone brightly, so that the oldest seaman among us could not have foreseen what was to follow.</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 three of us - my two brothers and myself - had crossed over to the islands about two o'clock P. M., and had soon nearly loaded the smack with fine fish, which, we all remarked, were more plenty that day than we had ever known them. It was just seven, by my watch , when we weighed and started for home, so as to make the worst of the </a:t>
            </a:r>
            <a:r>
              <a:rPr lang="en-US" dirty="0" err="1" smtClean="0"/>
              <a:t>Ström</a:t>
            </a:r>
            <a:r>
              <a:rPr lang="en-US" dirty="0" smtClean="0"/>
              <a:t> at slack water, which we knew would be at eight.</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"We set out with a fresh wind on our starboard quarter, and for some time spanked along at a great rate, never dreaming of danger, for indeed we saw not the slightest reason to apprehend it. All at once we were taken aback by a breeze from over </a:t>
            </a:r>
            <a:r>
              <a:rPr lang="en-US" dirty="0" err="1" smtClean="0"/>
              <a:t>Helseggen</a:t>
            </a:r>
            <a:r>
              <a:rPr lang="en-US" dirty="0" smtClean="0"/>
              <a:t>. This was most unusual - something that had never happened to us before - and I began to feel a little uneasy,</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without exactly knowing why. We put the boat on the wind, but could make no headway at all for the eddies, and I was upon the point of proposing to return to the anchorage, when, looking astern, we saw the whole horizon covered with a singular copper-colored cloud that rose with the most amazing velocity.</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"In the meantime the breeze that had headed us off fell away, and we were dead becalmed, drifting about in every direction. This state of things, however, did not last long enough to give us time to think about it. In less than a minute the storm was upon us - in less than two the sky was entirely overcast - and what with this and the driving spray, it became suddenly so dark that we could not see each other in the smack.</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"Such a hurricane as then blew it is folly to attempt describing. The oldest seaman in Norway never experienced any thing like it. We had let our sails go by the run before it cleverly took us ; but, at the first puff, both our masts went by the board as if they had been sawed off - the mainmast taking with it my youngest brother, who had lashed himself to it for safety.</a:t>
            </a:r>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"Our boat was the lightest feather of a thing that ever sat upon water. It had a complete flush deck, with only a small hatch near the bow, and this hatch it had always been our custom to batten down when about to cross the </a:t>
            </a:r>
            <a:r>
              <a:rPr lang="en-US" dirty="0" err="1" smtClean="0"/>
              <a:t>Ström</a:t>
            </a:r>
            <a:r>
              <a:rPr lang="en-US" dirty="0" smtClean="0"/>
              <a:t>, by way of precaution against the chopping seas. But for this circumstance we should have foundered at once - for we lay entirely buried for some moments.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How my elder brother escaped destruction I cannot say, for I never had an opportunity of ascertaining. For my part, as soon as I had let the foresail run, I threw myself flat on deck, with my feet against the narrow gunwale of the bow, and with my hands grasping a ring-bolt near the foot of the fore-mast. It was mere instinct that prompted me to do this - which was undoubtedly the very best thing I could have done - for I was too much flurried to think.</a:t>
            </a:r>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"For some moments we were completely deluged, as I say, and all this time I held my breath, and clung to the bolt. When I could stand it no longer I raised myself upon my knees, still keeping hold with my hands, and thus got my head clear. Presently our little boat gave herself a shake, just as a dog does in coming out of the water, and thus rid herself, in some measure, of the seas.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I was now trying to get the better of the stupor that had come over me, and to collect my senses so as to see what was to be done, when I felt somebody grasp my arm. It was my elder brother, and my heart leaped for joy, for I had made sure that he was overboard - but the next moment all this joy was turned into horror - for he put his mouth close to my ear, and screamed out the word ' </a:t>
            </a:r>
            <a:r>
              <a:rPr lang="en-US" dirty="0" err="1" smtClean="0"/>
              <a:t>Moskoe-ström</a:t>
            </a:r>
            <a:r>
              <a:rPr lang="en-US" dirty="0" smtClean="0"/>
              <a:t> ! '</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 one ever will know what my feelings were at that moment. I shook from head to foot as if I had had the most violent fit of the ague. I knew what he meant by that one word well enough - I knew what he wished to make me understand. With the wind that now drove us on, we were bound for the whirl of the </a:t>
            </a:r>
            <a:r>
              <a:rPr lang="en-US" dirty="0" err="1" smtClean="0"/>
              <a:t>Ström</a:t>
            </a:r>
            <a:r>
              <a:rPr lang="en-US" dirty="0" smtClean="0"/>
              <a:t>, and nothing could save us !</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191</TotalTime>
  <Words>4296</Words>
  <Application>Microsoft Office PowerPoint</Application>
  <PresentationFormat>On-screen Show (4:3)</PresentationFormat>
  <Paragraphs>52</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Solstice</vt:lpstr>
      <vt:lpstr>    A Descent into the                  Maelstrom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Descent into the Maelstrom </dc:title>
  <dc:creator>stdb_lp</dc:creator>
  <cp:lastModifiedBy>NTS</cp:lastModifiedBy>
  <cp:revision>12</cp:revision>
  <dcterms:created xsi:type="dcterms:W3CDTF">2006-08-16T00:00:00Z</dcterms:created>
  <dcterms:modified xsi:type="dcterms:W3CDTF">2013-12-01T09:25:59Z</dcterms:modified>
</cp:coreProperties>
</file>