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utenberg.org/files/12030/12030-h/SV1/Spectator1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utenberg.org/files/12030/12030-h/SV1/Spectator1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utenberg.org/files/12030/12030-h/SV1/Spectator1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utenberg.org/files/12030/12030-h/SV1/Spectator1.htm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utenberg.org/files/12030/12030-h/SV1/Spectator1.html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No. 1. </a:t>
            </a:r>
            <a:r>
              <a:rPr lang="en-US" sz="3600" b="1" i="1" dirty="0" smtClean="0"/>
              <a:t>Thursday, March 1, 1711</a:t>
            </a:r>
            <a:endParaRPr lang="en-US" sz="3600" dirty="0" smtClean="0"/>
          </a:p>
          <a:p>
            <a:pPr>
              <a:defRPr/>
            </a:pPr>
            <a:r>
              <a:rPr lang="en-US" sz="3600" dirty="0"/>
              <a:t>Addison &amp; Steele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dirty="0" smtClean="0"/>
              <a:t>THE SPECTATOR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SPECTATOR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Sometimes I </a:t>
            </a:r>
            <a:r>
              <a:rPr lang="en-US" sz="3600" dirty="0" err="1" smtClean="0"/>
              <a:t>smoak</a:t>
            </a:r>
            <a:r>
              <a:rPr lang="en-US" sz="3600" dirty="0" smtClean="0"/>
              <a:t> a Pipe at </a:t>
            </a:r>
            <a:r>
              <a:rPr lang="en-US" sz="3600" i="1" dirty="0" smtClean="0"/>
              <a:t>Child's</a:t>
            </a:r>
            <a:r>
              <a:rPr lang="en-US" sz="3600" baseline="30000" dirty="0" smtClean="0">
                <a:hlinkClick r:id="rId2"/>
              </a:rPr>
              <a:t>7</a:t>
            </a:r>
            <a:r>
              <a:rPr lang="en-US" sz="3600" dirty="0" smtClean="0"/>
              <a:t>; and, while I seem attentive to nothing but the </a:t>
            </a:r>
            <a:r>
              <a:rPr lang="en-US" sz="3600" i="1" dirty="0" smtClean="0"/>
              <a:t>Post-Man</a:t>
            </a:r>
            <a:r>
              <a:rPr lang="en-US" sz="3600" baseline="30000" dirty="0" smtClean="0">
                <a:hlinkClick r:id="rId2"/>
              </a:rPr>
              <a:t>8</a:t>
            </a:r>
            <a:r>
              <a:rPr lang="en-US" sz="3600" dirty="0" smtClean="0"/>
              <a:t>, over-hear the Conversation of every Table in the Room.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SPECTATOR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I appear on </a:t>
            </a:r>
            <a:r>
              <a:rPr lang="en-US" sz="3600" i="1" dirty="0" smtClean="0"/>
              <a:t>Sunday</a:t>
            </a:r>
            <a:r>
              <a:rPr lang="en-US" sz="3600" dirty="0" smtClean="0"/>
              <a:t> nights at </a:t>
            </a:r>
            <a:r>
              <a:rPr lang="en-US" sz="3600" i="1" dirty="0" smtClean="0"/>
              <a:t>St. James's</a:t>
            </a:r>
            <a:r>
              <a:rPr lang="en-US" sz="3600" dirty="0" smtClean="0"/>
              <a:t> Coffee House</a:t>
            </a:r>
            <a:r>
              <a:rPr lang="en-US" sz="3600" baseline="30000" dirty="0" smtClean="0">
                <a:hlinkClick r:id="rId2"/>
              </a:rPr>
              <a:t>9</a:t>
            </a:r>
            <a:r>
              <a:rPr lang="en-US" sz="3600" dirty="0" smtClean="0"/>
              <a:t>, and sometimes join the little Committee of Politicks in the Inner-Room, as one who comes there to hear and improve. 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SPECTATOR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My Face is likewise very well known at the </a:t>
            </a:r>
            <a:r>
              <a:rPr lang="en-US" sz="3600" i="1" dirty="0" smtClean="0"/>
              <a:t>Grecian</a:t>
            </a:r>
            <a:r>
              <a:rPr lang="en-US" sz="3600" dirty="0" smtClean="0"/>
              <a:t>,</a:t>
            </a:r>
            <a:r>
              <a:rPr lang="en-US" sz="3600" baseline="30000" dirty="0" smtClean="0">
                <a:hlinkClick r:id="rId2"/>
              </a:rPr>
              <a:t>10</a:t>
            </a:r>
            <a:r>
              <a:rPr lang="en-US" sz="3600" dirty="0" smtClean="0"/>
              <a:t> the </a:t>
            </a:r>
            <a:r>
              <a:rPr lang="en-US" sz="3600" i="1" dirty="0" smtClean="0"/>
              <a:t>Cocoa-Tree</a:t>
            </a:r>
            <a:r>
              <a:rPr lang="en-US" sz="3600" dirty="0" smtClean="0"/>
              <a:t>,</a:t>
            </a:r>
            <a:r>
              <a:rPr lang="en-US" sz="3600" baseline="30000" dirty="0" smtClean="0">
                <a:hlinkClick r:id="rId2"/>
              </a:rPr>
              <a:t>11</a:t>
            </a:r>
            <a:r>
              <a:rPr lang="en-US" sz="3600" dirty="0" smtClean="0"/>
              <a:t>and in the Theaters both of </a:t>
            </a:r>
            <a:r>
              <a:rPr lang="en-US" sz="3600" i="1" dirty="0" smtClean="0"/>
              <a:t>Drury Lane</a:t>
            </a:r>
            <a:r>
              <a:rPr lang="en-US" sz="3600" dirty="0" smtClean="0"/>
              <a:t> and the </a:t>
            </a:r>
            <a:r>
              <a:rPr lang="en-US" sz="3600" i="1" dirty="0" smtClean="0"/>
              <a:t>Hay-Market</a:t>
            </a:r>
            <a:r>
              <a:rPr lang="en-US" sz="3600" dirty="0" smtClean="0"/>
              <a:t>.</a:t>
            </a:r>
            <a:r>
              <a:rPr lang="en-US" sz="3600" baseline="30000" dirty="0" smtClean="0">
                <a:hlinkClick r:id="rId2"/>
              </a:rPr>
              <a:t>12</a:t>
            </a:r>
            <a:r>
              <a:rPr lang="en-US" sz="3600" dirty="0" smtClean="0"/>
              <a:t> I have been taken for a Merchant upon the </a:t>
            </a:r>
            <a:r>
              <a:rPr lang="en-US" sz="3600" i="1" dirty="0" smtClean="0"/>
              <a:t>Exchange</a:t>
            </a:r>
            <a:r>
              <a:rPr lang="en-US" sz="3600" dirty="0" smtClean="0"/>
              <a:t> for above these ten Years, and sometimes pass for a </a:t>
            </a:r>
            <a:r>
              <a:rPr lang="en-US" sz="3600" i="1" dirty="0" smtClean="0"/>
              <a:t>Jew</a:t>
            </a:r>
            <a:r>
              <a:rPr lang="en-US" sz="3600" dirty="0" smtClean="0"/>
              <a:t> in the Assembly of Stock-jobbers at </a:t>
            </a:r>
            <a:r>
              <a:rPr lang="en-US" sz="3600" i="1" dirty="0" smtClean="0"/>
              <a:t>Jonathan's</a:t>
            </a:r>
            <a:r>
              <a:rPr lang="en-US" sz="3600" dirty="0" smtClean="0"/>
              <a:t>.</a:t>
            </a:r>
            <a:r>
              <a:rPr lang="en-US" sz="3600" baseline="30000" dirty="0" smtClean="0">
                <a:hlinkClick r:id="rId2"/>
              </a:rPr>
              <a:t>13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SPECTATOR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In short, where-ever I see a Cluster of People, I always mix with them, </a:t>
            </a:r>
            <a:r>
              <a:rPr lang="en-US" sz="3600" dirty="0" err="1" smtClean="0"/>
              <a:t>tho</a:t>
            </a:r>
            <a:r>
              <a:rPr lang="en-US" sz="3600" dirty="0" smtClean="0"/>
              <a:t>' I never open my Lips but in my own Club.</a:t>
            </a:r>
            <a:br>
              <a:rPr lang="en-US" sz="3600" dirty="0" smtClean="0"/>
            </a:b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SPECTATOR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Thus I live in the World, rather as a Spectator of Mankind, than as one of the Species; by which means I have made my self a Speculative Statesman, Soldier, Merchant, and </a:t>
            </a:r>
            <a:r>
              <a:rPr lang="en-US" sz="3600" dirty="0" err="1" smtClean="0"/>
              <a:t>Artizan</a:t>
            </a:r>
            <a:r>
              <a:rPr lang="en-US" sz="3600" dirty="0" smtClean="0"/>
              <a:t>, without ever </a:t>
            </a:r>
            <a:r>
              <a:rPr lang="en-US" sz="3600" dirty="0" err="1" smtClean="0"/>
              <a:t>medling</a:t>
            </a:r>
            <a:r>
              <a:rPr lang="en-US" sz="3600" dirty="0" smtClean="0"/>
              <a:t> with any Practical Part in Life.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SPECTATOR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I am very well versed in the Theory of an Husband, or a Father, and can discern the Errors in the </a:t>
            </a:r>
            <a:r>
              <a:rPr lang="en-US" sz="3600" dirty="0" err="1" smtClean="0"/>
              <a:t>Œconomy</a:t>
            </a:r>
            <a:r>
              <a:rPr lang="en-US" sz="3600" dirty="0" smtClean="0"/>
              <a:t>, Business, and Diversion of others, better than those who are engaged in them; as Standers-by discover Blots, which are apt to escape those who are in the Game.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SPECTATOR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I never espoused any Party with Violence, and am resolved to observe an exact Neutrality between the Whigs and Tories, unless I shall be </a:t>
            </a:r>
            <a:r>
              <a:rPr lang="en-US" sz="3600" dirty="0" err="1" smtClean="0"/>
              <a:t>forc'd</a:t>
            </a:r>
            <a:r>
              <a:rPr lang="en-US" sz="3600" dirty="0" smtClean="0"/>
              <a:t> to declare myself by the Hostilities of either side.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SPECTATOR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. In short, I have acted in all the parts of my Life as a Looker-on, which is the Character I intend to preserve in this Paper.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SPECTATOR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 have given the Reader just so much of my History and Character, as to let him see I am not altogether unqualified for the Business I have undertaken. As for other Particulars in my Life and Adventures, I shall insert them in following Papers, as I shall see occasion.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SPECTATOR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the mean time, when I consider how much I have seen, read, and heard, I begin to blame my own Taciturnity; and since I have neither Time nor Inclination to communicate the </a:t>
            </a:r>
            <a:r>
              <a:rPr lang="en-US" dirty="0" err="1" smtClean="0"/>
              <a:t>Fulness</a:t>
            </a:r>
            <a:r>
              <a:rPr lang="en-US" dirty="0" smtClean="0"/>
              <a:t> of my Heart in Speech, I am resolved to do it in Writing; and to Print my self out, if possible, before I Die.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SPECTATOR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 have been often told by my Friends that it is Pity so many useful Discoveries which I have made, should be in the Possession of a Silent Man. 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SPECTATOR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For this Reason therefore, I shall publish a Sheet full of Thoughts every Morning, for the Benefit of my Contemporaries; and if I can any way contribute to the Diversion or Improvement of the Country in which I live, I shall leave it, when I am summoned out of it, with the secret Satisfaction of thinking that I have not Lived in vain.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SPECTATOR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There are three very material Points which I have not spoken to in this Paper, and which, for several important Reasons, I must keep to my self, at least for some Time: I mean, an Account of my Name, my Age, and my Lodgings.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SPECTATOR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 must confess I would gratify my Reader in any thing that is reasonable; but as for these three Particulars, though I am sensible they might tend very much to the Embellishment of my Paper, I cannot yet come to a Resolution of communicating them to the </a:t>
            </a:r>
            <a:r>
              <a:rPr lang="en-US" dirty="0" err="1" smtClean="0"/>
              <a:t>Publick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SPECTATOR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They would indeed draw me out of that Obscurity which I have enjoyed for many Years, and expose me in </a:t>
            </a:r>
            <a:r>
              <a:rPr lang="en-US" dirty="0" err="1" smtClean="0"/>
              <a:t>Publick</a:t>
            </a:r>
            <a:r>
              <a:rPr lang="en-US" dirty="0" smtClean="0"/>
              <a:t> Places to several Salutes and Civilities, which have been always very disagreeable to me; for the greatest pain I can suffer, is</a:t>
            </a:r>
            <a:r>
              <a:rPr lang="en-US" baseline="30000" dirty="0" smtClean="0">
                <a:hlinkClick r:id="rId2"/>
              </a:rPr>
              <a:t>14</a:t>
            </a:r>
            <a:r>
              <a:rPr lang="en-US" dirty="0" smtClean="0"/>
              <a:t> the being talked to, and being stared at.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SPECTATOR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It is for this Reason likewise, that I keep my Complexion and Dress, as very great Secrets; </a:t>
            </a:r>
            <a:r>
              <a:rPr lang="en-US" dirty="0" err="1" smtClean="0"/>
              <a:t>tho</a:t>
            </a:r>
            <a:r>
              <a:rPr lang="en-US" dirty="0" smtClean="0"/>
              <a:t>' it is not impossible, but I may make Discoveries of both in the Progress of the Work I have undertaken.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SPECTATOR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It is for this Reason likewise, that I keep my Complexion and Dress, as very great Secrets; </a:t>
            </a:r>
            <a:r>
              <a:rPr lang="en-US" dirty="0" err="1" smtClean="0"/>
              <a:t>tho</a:t>
            </a:r>
            <a:r>
              <a:rPr lang="en-US" dirty="0" smtClean="0"/>
              <a:t>' it is not impossible, but I may make Discoveries of both in the Progress of the Work I have undertaken.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SPECTATOR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However, as my Friends have engaged me to stand in the Front, those who have a mind to correspond with me, may direct their Letters </a:t>
            </a:r>
            <a:r>
              <a:rPr lang="en-US" i="1" dirty="0" smtClean="0"/>
              <a:t>To the Spectator</a:t>
            </a:r>
            <a:r>
              <a:rPr lang="en-US" dirty="0" smtClean="0"/>
              <a:t>, at Mr. </a:t>
            </a:r>
            <a:r>
              <a:rPr lang="en-US" i="1" dirty="0" smtClean="0"/>
              <a:t>Buckley's</a:t>
            </a:r>
            <a:r>
              <a:rPr lang="en-US" dirty="0" smtClean="0"/>
              <a:t>, in </a:t>
            </a:r>
            <a:r>
              <a:rPr lang="en-US" i="1" dirty="0" smtClean="0"/>
              <a:t>Little Britain</a:t>
            </a:r>
            <a:r>
              <a:rPr lang="en-US" baseline="30000" dirty="0" smtClean="0">
                <a:hlinkClick r:id="rId2"/>
              </a:rPr>
              <a:t>15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SPECTATOR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For I must further acquaint the Reader, that </a:t>
            </a:r>
            <a:r>
              <a:rPr lang="en-US" dirty="0" err="1" smtClean="0"/>
              <a:t>tho</a:t>
            </a:r>
            <a:r>
              <a:rPr lang="en-US" dirty="0" smtClean="0"/>
              <a:t>' our Club meets only on </a:t>
            </a:r>
            <a:r>
              <a:rPr lang="en-US" i="1" dirty="0" smtClean="0"/>
              <a:t>Tuesdays</a:t>
            </a:r>
            <a:r>
              <a:rPr lang="en-US" dirty="0" smtClean="0"/>
              <a:t> and </a:t>
            </a:r>
            <a:r>
              <a:rPr lang="en-US" i="1" dirty="0" smtClean="0"/>
              <a:t>Thursdays</a:t>
            </a:r>
            <a:r>
              <a:rPr lang="en-US" dirty="0" smtClean="0"/>
              <a:t>, we have appointed a Committee to sit every Night, for the Inspection of all such Papers as may contribute to the Advancement of the Public Weal.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257</TotalTime>
  <Words>696</Words>
  <Application>Microsoft Office PowerPoint</Application>
  <PresentationFormat>On-screen Show (4:3)</PresentationFormat>
  <Paragraphs>41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Equity</vt:lpstr>
      <vt:lpstr>THE SPECTATOR</vt:lpstr>
      <vt:lpstr>THE SPECTATOR</vt:lpstr>
      <vt:lpstr>THE SPECTATOR</vt:lpstr>
      <vt:lpstr>THE SPECTATOR</vt:lpstr>
      <vt:lpstr>THE SPECTATOR</vt:lpstr>
      <vt:lpstr>THE SPECTATOR</vt:lpstr>
      <vt:lpstr>THE SPECTATOR</vt:lpstr>
      <vt:lpstr>THE SPECTATOR</vt:lpstr>
      <vt:lpstr>THE SPECTATOR</vt:lpstr>
      <vt:lpstr>THE SPECTATOR</vt:lpstr>
      <vt:lpstr>THE SPECTATOR</vt:lpstr>
      <vt:lpstr>THE SPECTATOR</vt:lpstr>
      <vt:lpstr>THE SPECTATOR</vt:lpstr>
      <vt:lpstr>THE SPECTATOR</vt:lpstr>
      <vt:lpstr>THE SPECTATOR</vt:lpstr>
      <vt:lpstr>THE SPECTATOR</vt:lpstr>
      <vt:lpstr>THE SPECTATOR</vt:lpstr>
      <vt:lpstr>THE SPECTATOR</vt:lpstr>
      <vt:lpstr>THE SPECTATOR</vt:lpstr>
      <vt:lpstr>THE SPECTATOR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SPECTATOR</dc:title>
  <dc:creator/>
  <cp:lastModifiedBy>Administrator</cp:lastModifiedBy>
  <cp:revision>37</cp:revision>
  <dcterms:created xsi:type="dcterms:W3CDTF">2006-08-16T00:00:00Z</dcterms:created>
  <dcterms:modified xsi:type="dcterms:W3CDTF">2013-04-10T11:08:56Z</dcterms:modified>
</cp:coreProperties>
</file>