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7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BDF768D-6C06-4B43-BB95-3E3C214D7A84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6549228-23CE-4053-B7CA-BC0C0B302F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DF768D-6C06-4B43-BB95-3E3C214D7A84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549228-23CE-4053-B7CA-BC0C0B302FC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DF768D-6C06-4B43-BB95-3E3C214D7A84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549228-23CE-4053-B7CA-BC0C0B302FC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DF768D-6C06-4B43-BB95-3E3C214D7A84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549228-23CE-4053-B7CA-BC0C0B302FC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DF768D-6C06-4B43-BB95-3E3C214D7A84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549228-23CE-4053-B7CA-BC0C0B302F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DF768D-6C06-4B43-BB95-3E3C214D7A84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549228-23CE-4053-B7CA-BC0C0B302FC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DF768D-6C06-4B43-BB95-3E3C214D7A84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549228-23CE-4053-B7CA-BC0C0B302F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BDF768D-6C06-4B43-BB95-3E3C214D7A84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549228-23CE-4053-B7CA-BC0C0B302F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BDF768D-6C06-4B43-BB95-3E3C214D7A84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6549228-23CE-4053-B7CA-BC0C0B302FC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DF768D-6C06-4B43-BB95-3E3C214D7A84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549228-23CE-4053-B7CA-BC0C0B302F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DF768D-6C06-4B43-BB95-3E3C214D7A84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549228-23CE-4053-B7CA-BC0C0B302F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BDF768D-6C06-4B43-BB95-3E3C214D7A84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6549228-23CE-4053-B7CA-BC0C0B302FC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286000" y="1905000"/>
            <a:ext cx="8458200" cy="147002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5400" b="1" dirty="0" smtClean="0"/>
              <a:t>Of Great Place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5123" name="Subtitle 2"/>
          <p:cNvSpPr>
            <a:spLocks noGrp="1"/>
          </p:cNvSpPr>
          <p:nvPr>
            <p:ph type="subTitle" idx="1"/>
          </p:nvPr>
        </p:nvSpPr>
        <p:spPr>
          <a:xfrm>
            <a:off x="457200" y="3900488"/>
            <a:ext cx="4953000" cy="1752600"/>
          </a:xfrm>
        </p:spPr>
        <p:txBody>
          <a:bodyPr/>
          <a:lstStyle/>
          <a:p>
            <a:pPr marL="63500"/>
            <a:r>
              <a:rPr lang="en-US" sz="4000" smtClean="0"/>
              <a:t>Francis Bacon </a:t>
            </a:r>
          </a:p>
          <a:p>
            <a:pPr marL="63500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Reform therefore, without bravery, or scandal of former times and persons; but yet set it down to thyself, as well to create good precedents, as to follow them.</a:t>
            </a:r>
          </a:p>
        </p:txBody>
      </p:sp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Of Great Place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Reduce things to the first institution, and observe wherein, and how, they have degenerate; but yet ask counsel of both times; of the ancient time, what is best; and of the latter time, what is fittest. </a:t>
            </a:r>
          </a:p>
        </p:txBody>
      </p:sp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Of Great Place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Seek to make thy course regular, that men may know beforehand, what they may expect; but be not too positive and peremptory; and express thyself well, when thou digressest from thy rule.</a:t>
            </a:r>
          </a:p>
        </p:txBody>
      </p:sp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Of Great Place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Preserve the right of thy place; but stir not questions of jurisdiction; and rather assume thy right, in silence and de facto, than voice it with claims, and challenges.</a:t>
            </a:r>
          </a:p>
        </p:txBody>
      </p:sp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Of Great Place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Preserve likewise the rights of inferior places; and think it more honor, to direct in chief, than to be busy in all. Embrace and invite helps, and advices, touching the execution of thy place; and do not drive away such, as bring thee information, as meddlers; but accept of them in good part. </a:t>
            </a:r>
          </a:p>
        </p:txBody>
      </p:sp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Of Great Place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vices of authority are chiefly four: delays, corruption, roughness, and facility.</a:t>
            </a:r>
          </a:p>
        </p:txBody>
      </p:sp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Of Great Place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For delays: give easy access; keep times appointed; go through with that which is in hand, and interlace not business, but of necessity.</a:t>
            </a:r>
          </a:p>
        </p:txBody>
      </p:sp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Of Great Place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For corruption: do not only bind thine own hands, or thy servants’ hands, from taking, but bind the hands of suitors also, from offering. </a:t>
            </a:r>
          </a:p>
        </p:txBody>
      </p:sp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Of Great Place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For integrity used doth the one; but integrity professed, and with a manifest detestation of bribery, doth the other. </a:t>
            </a:r>
          </a:p>
        </p:txBody>
      </p:sp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Of Great Place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And avoid not only the fault, but the suspicion. Whosoever is found variable, and changeth manifestly without manifest cause, giveth suspicion of corruption. </a:t>
            </a:r>
          </a:p>
        </p:txBody>
      </p:sp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Of Great Place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Therefore always, when thou changest thine opinion or course, profess it plainly, and declare it, together with the reasons that move thee to change; and do not think to steal it. </a:t>
            </a:r>
          </a:p>
        </p:txBody>
      </p:sp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Of Great Place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 servant or a favorite, if he be inward, and no other apparent cause of esteem, is commonly thought, but a by-way to close corruption. </a:t>
            </a:r>
          </a:p>
        </p:txBody>
      </p:sp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Of Great Place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For roughness: it is a needless cause of discontent: severity breedeth fear, but roughness breedeth hate. Even reproofs from authority, ought to be grave, and not taunting. </a:t>
            </a:r>
          </a:p>
        </p:txBody>
      </p:sp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Of Great Place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As for facility: it is worse than bribery. For bribes come but now and then; but if importunity, or idle respects, lead a man, he shall never be without. </a:t>
            </a:r>
          </a:p>
        </p:txBody>
      </p:sp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Of Great Place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As Solomon saith, To respect persons is not good; for such a man will transgress for a piece of bread. It is most true, that was anciently spoken, A place showeth the man. </a:t>
            </a:r>
          </a:p>
        </p:txBody>
      </p:sp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Of Great Place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And it showeth some to the better, and some to the worse. Omnium consensu capax imperii, nisi imperasset, saith Tacitus of Galba; but of Vespasian he saith, Solus imperantium, Vespasianus mutatus in melius; though the one was meant of sufficiency, the other of manners, and affection. </a:t>
            </a:r>
          </a:p>
        </p:txBody>
      </p:sp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an assured sign of a worthy and generous spirit, whom honor amends. For honor is, or should be, the place of virtue; and as in nature, things move violently to their place, and calmly in their place, so virtue in ambition is violent, in authority settled and calm. </a:t>
            </a:r>
          </a:p>
        </p:txBody>
      </p:sp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Of Great Place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rising to great place is by a winding </a:t>
            </a:r>
            <a:r>
              <a:rPr lang="en-US" dirty="0" err="1" smtClean="0"/>
              <a:t>staIr</a:t>
            </a:r>
            <a:r>
              <a:rPr lang="en-US" dirty="0" smtClean="0"/>
              <a:t>; and if there be factions, it is good to side a man’s self, whilst he is in the rising, and to balance himself when he is placed. Use the memory of thy predecessor, fairly and tenderly; for if thou dost not, it is a debt will sure be paid when thou art gone. </a:t>
            </a:r>
          </a:p>
          <a:p>
            <a:endParaRPr lang="en-US" dirty="0" smtClean="0"/>
          </a:p>
        </p:txBody>
      </p:sp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Of Great Place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If thou have colleagues, respect them, and rather call them, when they look not for it, than exclude them , when they have reason to look to be called. </a:t>
            </a:r>
          </a:p>
        </p:txBody>
      </p:sp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Of Great Place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Be not too sensible, or too remembering, of thy place in conversation, and private answers to suitors; but let it rather be said, When he sits in place, he is another man.</a:t>
            </a:r>
          </a:p>
          <a:p>
            <a:endParaRPr lang="en-US" smtClean="0"/>
          </a:p>
        </p:txBody>
      </p:sp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Of Great Place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72</TotalTime>
  <Words>844</Words>
  <Application>Microsoft Office PowerPoint</Application>
  <PresentationFormat>On-screen Show (4:3)</PresentationFormat>
  <Paragraphs>41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Concourse</vt:lpstr>
      <vt:lpstr>Of Great Place </vt:lpstr>
      <vt:lpstr>Of Great Place</vt:lpstr>
      <vt:lpstr>Of Great Place</vt:lpstr>
      <vt:lpstr>Of Great Place</vt:lpstr>
      <vt:lpstr>Of Great Place</vt:lpstr>
      <vt:lpstr>Of Great Place</vt:lpstr>
      <vt:lpstr>Of Great Place</vt:lpstr>
      <vt:lpstr>Of Great Place</vt:lpstr>
      <vt:lpstr>Of Great Place</vt:lpstr>
      <vt:lpstr>Of Great Place</vt:lpstr>
      <vt:lpstr>Of Great Place</vt:lpstr>
      <vt:lpstr>Of Great Place</vt:lpstr>
      <vt:lpstr>Of Great Place</vt:lpstr>
      <vt:lpstr>Of Great Place</vt:lpstr>
      <vt:lpstr>Of Great Place</vt:lpstr>
      <vt:lpstr>Of Great Place</vt:lpstr>
      <vt:lpstr>Slide 17</vt:lpstr>
      <vt:lpstr>Of Great Place</vt:lpstr>
      <vt:lpstr>Of Great Place</vt:lpstr>
      <vt:lpstr>Of Great Place</vt:lpstr>
      <vt:lpstr>Of Great Place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 Great Place </dc:title>
  <dc:creator>Administrator</dc:creator>
  <cp:lastModifiedBy>Administrator</cp:lastModifiedBy>
  <cp:revision>4</cp:revision>
  <dcterms:created xsi:type="dcterms:W3CDTF">2013-04-09T06:55:41Z</dcterms:created>
  <dcterms:modified xsi:type="dcterms:W3CDTF">2013-04-09T08:09:45Z</dcterms:modified>
</cp:coreProperties>
</file>