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25"/>
  </p:notesMasterIdLst>
  <p:sldIdLst>
    <p:sldId id="256" r:id="rId2"/>
    <p:sldId id="274" r:id="rId3"/>
    <p:sldId id="271" r:id="rId4"/>
    <p:sldId id="275" r:id="rId5"/>
    <p:sldId id="276" r:id="rId6"/>
    <p:sldId id="277" r:id="rId7"/>
    <p:sldId id="278" r:id="rId8"/>
    <p:sldId id="279" r:id="rId9"/>
    <p:sldId id="280" r:id="rId10"/>
    <p:sldId id="281" r:id="rId11"/>
    <p:sldId id="282" r:id="rId12"/>
    <p:sldId id="283" r:id="rId13"/>
    <p:sldId id="284" r:id="rId14"/>
    <p:sldId id="285" r:id="rId15"/>
    <p:sldId id="286" r:id="rId16"/>
    <p:sldId id="287" r:id="rId17"/>
    <p:sldId id="288" r:id="rId18"/>
    <p:sldId id="289" r:id="rId19"/>
    <p:sldId id="290" r:id="rId20"/>
    <p:sldId id="291" r:id="rId21"/>
    <p:sldId id="292" r:id="rId22"/>
    <p:sldId id="293" r:id="rId23"/>
    <p:sldId id="294"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C33C2C-A312-48B5-B223-4462CDD67947}" type="doc">
      <dgm:prSet loTypeId="urn:microsoft.com/office/officeart/2005/8/layout/radial5" loCatId="cycle" qsTypeId="urn:microsoft.com/office/officeart/2005/8/quickstyle/simple3" qsCatId="simple" csTypeId="urn:microsoft.com/office/officeart/2005/8/colors/colorful1" csCatId="colorful" phldr="1"/>
      <dgm:spPr/>
      <dgm:t>
        <a:bodyPr/>
        <a:lstStyle/>
        <a:p>
          <a:pPr rtl="1"/>
          <a:endParaRPr lang="ar-SA"/>
        </a:p>
      </dgm:t>
    </dgm:pt>
    <dgm:pt modelId="{A67160AF-D739-433D-8EED-E3FDF8DDB590}">
      <dgm:prSet phldrT="[نص]" custT="1"/>
      <dgm:spPr/>
      <dgm:t>
        <a:bodyPr/>
        <a:lstStyle/>
        <a:p>
          <a:pPr rtl="1"/>
          <a:r>
            <a:rPr lang="en-US" sz="6600" b="1" dirty="0" smtClean="0"/>
            <a:t>A L</a:t>
          </a:r>
          <a:endParaRPr lang="ar-SA" sz="6600" b="1" dirty="0"/>
        </a:p>
      </dgm:t>
    </dgm:pt>
    <dgm:pt modelId="{32707EDD-67D6-43C2-AA5B-59121A9755EA}" type="parTrans" cxnId="{17E8B473-3608-4A39-8321-4543E90FAB19}">
      <dgm:prSet/>
      <dgm:spPr/>
      <dgm:t>
        <a:bodyPr/>
        <a:lstStyle/>
        <a:p>
          <a:pPr rtl="1"/>
          <a:endParaRPr lang="ar-SA"/>
        </a:p>
      </dgm:t>
    </dgm:pt>
    <dgm:pt modelId="{E170A198-661B-4B08-9684-FA3794120FE3}" type="sibTrans" cxnId="{17E8B473-3608-4A39-8321-4543E90FAB19}">
      <dgm:prSet/>
      <dgm:spPr/>
      <dgm:t>
        <a:bodyPr/>
        <a:lstStyle/>
        <a:p>
          <a:pPr rtl="1"/>
          <a:endParaRPr lang="ar-SA"/>
        </a:p>
      </dgm:t>
    </dgm:pt>
    <dgm:pt modelId="{D417ACFC-C7BE-45C4-A876-A447B73D5C3F}">
      <dgm:prSet phldrT="[نص]" custT="1"/>
      <dgm:spPr/>
      <dgm:t>
        <a:bodyPr/>
        <a:lstStyle/>
        <a:p>
          <a:pPr rtl="1"/>
          <a:r>
            <a:rPr lang="en-US" sz="2400" b="1" dirty="0" smtClean="0"/>
            <a:t>Speech</a:t>
          </a:r>
        </a:p>
        <a:p>
          <a:pPr rtl="1"/>
          <a:r>
            <a:rPr lang="en-US" sz="2400" b="1" dirty="0" smtClean="0"/>
            <a:t>therapy</a:t>
          </a:r>
          <a:endParaRPr lang="ar-SA" sz="2400" b="1" dirty="0"/>
        </a:p>
      </dgm:t>
    </dgm:pt>
    <dgm:pt modelId="{2DD32156-11D4-4F80-AC0E-50D74ABD8B6F}" type="parTrans" cxnId="{6456C5C1-F845-4E45-949C-BEC2985AC7E4}">
      <dgm:prSet/>
      <dgm:spPr/>
      <dgm:t>
        <a:bodyPr/>
        <a:lstStyle/>
        <a:p>
          <a:pPr rtl="1"/>
          <a:endParaRPr lang="ar-SA"/>
        </a:p>
      </dgm:t>
    </dgm:pt>
    <dgm:pt modelId="{26D654D6-4C26-41A7-8634-0AE2BD305D03}" type="sibTrans" cxnId="{6456C5C1-F845-4E45-949C-BEC2985AC7E4}">
      <dgm:prSet/>
      <dgm:spPr/>
      <dgm:t>
        <a:bodyPr/>
        <a:lstStyle/>
        <a:p>
          <a:pPr rtl="1"/>
          <a:endParaRPr lang="ar-SA"/>
        </a:p>
      </dgm:t>
    </dgm:pt>
    <dgm:pt modelId="{D23F5847-8CF2-4D12-BFE3-95A38CC862BE}">
      <dgm:prSet phldrT="[نص]" custT="1"/>
      <dgm:spPr/>
      <dgm:t>
        <a:bodyPr/>
        <a:lstStyle/>
        <a:p>
          <a:pPr rtl="1"/>
          <a:r>
            <a:rPr lang="en-US" sz="2400" b="1" dirty="0" smtClean="0"/>
            <a:t>Translation</a:t>
          </a:r>
          <a:endParaRPr lang="ar-SA" sz="1800" b="1" dirty="0"/>
        </a:p>
      </dgm:t>
    </dgm:pt>
    <dgm:pt modelId="{D628F3A8-55D0-4AFF-B2DD-8DA2B930E33C}" type="parTrans" cxnId="{36578D1A-84F6-46A1-BF4F-DAD66F91A0BA}">
      <dgm:prSet/>
      <dgm:spPr/>
      <dgm:t>
        <a:bodyPr/>
        <a:lstStyle/>
        <a:p>
          <a:pPr rtl="1"/>
          <a:endParaRPr lang="ar-SA"/>
        </a:p>
      </dgm:t>
    </dgm:pt>
    <dgm:pt modelId="{0336D43F-3D25-4F0C-83FC-A51A64340620}" type="sibTrans" cxnId="{36578D1A-84F6-46A1-BF4F-DAD66F91A0BA}">
      <dgm:prSet/>
      <dgm:spPr/>
      <dgm:t>
        <a:bodyPr/>
        <a:lstStyle/>
        <a:p>
          <a:pPr rtl="1"/>
          <a:endParaRPr lang="ar-SA"/>
        </a:p>
      </dgm:t>
    </dgm:pt>
    <dgm:pt modelId="{1972F8D0-DB6D-4DFC-92BF-CA022CD2CDDD}">
      <dgm:prSet custT="1"/>
      <dgm:spPr/>
      <dgm:t>
        <a:bodyPr/>
        <a:lstStyle/>
        <a:p>
          <a:pPr rtl="1"/>
          <a:r>
            <a:rPr lang="en-US" sz="2400" b="1" dirty="0" smtClean="0"/>
            <a:t>Lexicography &amp; Dictionary Making</a:t>
          </a:r>
          <a:endParaRPr lang="ar-SA" sz="2400" b="1" dirty="0"/>
        </a:p>
      </dgm:t>
    </dgm:pt>
    <dgm:pt modelId="{D4181725-35F9-4909-AD31-458175012073}" type="parTrans" cxnId="{2AD5F2AD-D62B-4274-9420-904980384533}">
      <dgm:prSet/>
      <dgm:spPr/>
      <dgm:t>
        <a:bodyPr/>
        <a:lstStyle/>
        <a:p>
          <a:pPr rtl="1"/>
          <a:endParaRPr lang="ar-SA"/>
        </a:p>
      </dgm:t>
    </dgm:pt>
    <dgm:pt modelId="{3050ECCB-E0F8-45EA-B1DF-C3F38B8BE1C9}" type="sibTrans" cxnId="{2AD5F2AD-D62B-4274-9420-904980384533}">
      <dgm:prSet/>
      <dgm:spPr/>
      <dgm:t>
        <a:bodyPr/>
        <a:lstStyle/>
        <a:p>
          <a:pPr rtl="1"/>
          <a:endParaRPr lang="ar-SA"/>
        </a:p>
      </dgm:t>
    </dgm:pt>
    <dgm:pt modelId="{5E84F10D-02D9-4F77-A0C6-4342929C5F77}">
      <dgm:prSet phldrT="[نص]" custT="1"/>
      <dgm:spPr/>
      <dgm:t>
        <a:bodyPr/>
        <a:lstStyle/>
        <a:p>
          <a:pPr rtl="1"/>
          <a:r>
            <a:rPr lang="en-US" sz="2400" b="1" dirty="0" smtClean="0"/>
            <a:t>Language Policy &amp; Planning</a:t>
          </a:r>
          <a:endParaRPr lang="ar-SA" b="1" dirty="0"/>
        </a:p>
      </dgm:t>
    </dgm:pt>
    <dgm:pt modelId="{14D8EC04-0D8B-44A7-82F5-2882485A8B11}" type="sibTrans" cxnId="{546AD483-B4DF-4B3A-AD9D-93960FF456DC}">
      <dgm:prSet/>
      <dgm:spPr/>
      <dgm:t>
        <a:bodyPr/>
        <a:lstStyle/>
        <a:p>
          <a:pPr rtl="1"/>
          <a:endParaRPr lang="ar-SA"/>
        </a:p>
      </dgm:t>
    </dgm:pt>
    <dgm:pt modelId="{9749D50B-E09F-4768-A3D3-E836C6F4273E}" type="parTrans" cxnId="{546AD483-B4DF-4B3A-AD9D-93960FF456DC}">
      <dgm:prSet/>
      <dgm:spPr/>
      <dgm:t>
        <a:bodyPr/>
        <a:lstStyle/>
        <a:p>
          <a:pPr rtl="1"/>
          <a:endParaRPr lang="ar-SA"/>
        </a:p>
      </dgm:t>
    </dgm:pt>
    <dgm:pt modelId="{4E415F29-47A5-495B-B8C9-C6E73E0B3C39}">
      <dgm:prSet phldrT="[نص]" custT="1"/>
      <dgm:spPr/>
      <dgm:t>
        <a:bodyPr/>
        <a:lstStyle/>
        <a:p>
          <a:pPr rtl="1"/>
          <a:r>
            <a:rPr lang="en-US" sz="2800" b="1" dirty="0" smtClean="0"/>
            <a:t>Language Teaching</a:t>
          </a:r>
          <a:endParaRPr lang="ar-SA" sz="2400" b="1" dirty="0"/>
        </a:p>
      </dgm:t>
    </dgm:pt>
    <dgm:pt modelId="{F851CD7D-36DF-40FE-ADEF-262E573391AC}" type="sibTrans" cxnId="{9D7E4C5B-A48D-4501-93D2-559DBA22DA35}">
      <dgm:prSet/>
      <dgm:spPr/>
      <dgm:t>
        <a:bodyPr/>
        <a:lstStyle/>
        <a:p>
          <a:pPr rtl="1"/>
          <a:endParaRPr lang="ar-SA"/>
        </a:p>
      </dgm:t>
    </dgm:pt>
    <dgm:pt modelId="{A2D45116-497A-4A82-875E-8686BC08B547}" type="parTrans" cxnId="{9D7E4C5B-A48D-4501-93D2-559DBA22DA35}">
      <dgm:prSet/>
      <dgm:spPr/>
      <dgm:t>
        <a:bodyPr/>
        <a:lstStyle/>
        <a:p>
          <a:pPr rtl="1"/>
          <a:endParaRPr lang="ar-SA"/>
        </a:p>
      </dgm:t>
    </dgm:pt>
    <dgm:pt modelId="{660189F8-D298-47BE-90FD-4E44713CFAE4}">
      <dgm:prSet custT="1"/>
      <dgm:spPr/>
      <dgm:t>
        <a:bodyPr/>
        <a:lstStyle/>
        <a:p>
          <a:pPr rtl="1"/>
          <a:r>
            <a:rPr lang="en-US" sz="3600" dirty="0" smtClean="0"/>
            <a:t>CALL</a:t>
          </a:r>
          <a:endParaRPr lang="ar-SA" sz="3600" dirty="0"/>
        </a:p>
      </dgm:t>
    </dgm:pt>
    <dgm:pt modelId="{4F52C505-28BC-4D40-9621-AE358C304334}" type="parTrans" cxnId="{76A5D885-58F9-487E-AC9D-5D34428F8539}">
      <dgm:prSet/>
      <dgm:spPr/>
      <dgm:t>
        <a:bodyPr/>
        <a:lstStyle/>
        <a:p>
          <a:pPr rtl="1"/>
          <a:endParaRPr lang="ar-SA"/>
        </a:p>
      </dgm:t>
    </dgm:pt>
    <dgm:pt modelId="{AB965C4B-6392-49FD-ACCF-76531C80ADAF}" type="sibTrans" cxnId="{76A5D885-58F9-487E-AC9D-5D34428F8539}">
      <dgm:prSet/>
      <dgm:spPr/>
      <dgm:t>
        <a:bodyPr/>
        <a:lstStyle/>
        <a:p>
          <a:pPr rtl="1"/>
          <a:endParaRPr lang="ar-SA"/>
        </a:p>
      </dgm:t>
    </dgm:pt>
    <dgm:pt modelId="{628A6C9E-CCD0-43C2-96BE-9B94265935AD}" type="pres">
      <dgm:prSet presAssocID="{6BC33C2C-A312-48B5-B223-4462CDD67947}" presName="Name0" presStyleCnt="0">
        <dgm:presLayoutVars>
          <dgm:chMax val="1"/>
          <dgm:dir/>
          <dgm:animLvl val="ctr"/>
          <dgm:resizeHandles val="exact"/>
        </dgm:presLayoutVars>
      </dgm:prSet>
      <dgm:spPr/>
      <dgm:t>
        <a:bodyPr/>
        <a:lstStyle/>
        <a:p>
          <a:pPr rtl="1"/>
          <a:endParaRPr lang="ar-SA"/>
        </a:p>
      </dgm:t>
    </dgm:pt>
    <dgm:pt modelId="{29534840-AE53-48FB-9349-EBE366F86DFE}" type="pres">
      <dgm:prSet presAssocID="{A67160AF-D739-433D-8EED-E3FDF8DDB590}" presName="centerShape" presStyleLbl="node0" presStyleIdx="0" presStyleCnt="1" custScaleX="159780"/>
      <dgm:spPr/>
      <dgm:t>
        <a:bodyPr/>
        <a:lstStyle/>
        <a:p>
          <a:pPr rtl="1"/>
          <a:endParaRPr lang="ar-SA"/>
        </a:p>
      </dgm:t>
    </dgm:pt>
    <dgm:pt modelId="{2FC5135D-D551-4282-9358-B02D56AD7E66}" type="pres">
      <dgm:prSet presAssocID="{2DD32156-11D4-4F80-AC0E-50D74ABD8B6F}" presName="parTrans" presStyleLbl="sibTrans2D1" presStyleIdx="0" presStyleCnt="6"/>
      <dgm:spPr/>
      <dgm:t>
        <a:bodyPr/>
        <a:lstStyle/>
        <a:p>
          <a:pPr rtl="1"/>
          <a:endParaRPr lang="ar-SA"/>
        </a:p>
      </dgm:t>
    </dgm:pt>
    <dgm:pt modelId="{5FC9923B-9613-44D0-918F-FACDE5ACADE8}" type="pres">
      <dgm:prSet presAssocID="{2DD32156-11D4-4F80-AC0E-50D74ABD8B6F}" presName="connectorText" presStyleLbl="sibTrans2D1" presStyleIdx="0" presStyleCnt="6"/>
      <dgm:spPr/>
      <dgm:t>
        <a:bodyPr/>
        <a:lstStyle/>
        <a:p>
          <a:pPr rtl="1"/>
          <a:endParaRPr lang="ar-SA"/>
        </a:p>
      </dgm:t>
    </dgm:pt>
    <dgm:pt modelId="{D4B30789-8E17-441A-855D-CD31036A65E9}" type="pres">
      <dgm:prSet presAssocID="{D417ACFC-C7BE-45C4-A876-A447B73D5C3F}" presName="node" presStyleLbl="node1" presStyleIdx="0" presStyleCnt="6" custScaleX="178085">
        <dgm:presLayoutVars>
          <dgm:bulletEnabled val="1"/>
        </dgm:presLayoutVars>
      </dgm:prSet>
      <dgm:spPr/>
      <dgm:t>
        <a:bodyPr/>
        <a:lstStyle/>
        <a:p>
          <a:pPr rtl="1"/>
          <a:endParaRPr lang="ar-SA"/>
        </a:p>
      </dgm:t>
    </dgm:pt>
    <dgm:pt modelId="{959FD150-0066-4216-AFA5-4B988C23AD32}" type="pres">
      <dgm:prSet presAssocID="{D4181725-35F9-4909-AD31-458175012073}" presName="parTrans" presStyleLbl="sibTrans2D1" presStyleIdx="1" presStyleCnt="6"/>
      <dgm:spPr/>
      <dgm:t>
        <a:bodyPr/>
        <a:lstStyle/>
        <a:p>
          <a:pPr rtl="1"/>
          <a:endParaRPr lang="ar-SA"/>
        </a:p>
      </dgm:t>
    </dgm:pt>
    <dgm:pt modelId="{D6B56948-1B39-413B-8F7A-67CDF6BA8BBD}" type="pres">
      <dgm:prSet presAssocID="{D4181725-35F9-4909-AD31-458175012073}" presName="connectorText" presStyleLbl="sibTrans2D1" presStyleIdx="1" presStyleCnt="6"/>
      <dgm:spPr/>
      <dgm:t>
        <a:bodyPr/>
        <a:lstStyle/>
        <a:p>
          <a:pPr rtl="1"/>
          <a:endParaRPr lang="ar-SA"/>
        </a:p>
      </dgm:t>
    </dgm:pt>
    <dgm:pt modelId="{D801B03C-584B-4DB3-972C-A2F27422D763}" type="pres">
      <dgm:prSet presAssocID="{1972F8D0-DB6D-4DFC-92BF-CA022CD2CDDD}" presName="node" presStyleLbl="node1" presStyleIdx="1" presStyleCnt="6" custScaleX="200330" custScaleY="111490" custRadScaleRad="150226" custRadScaleInc="14979">
        <dgm:presLayoutVars>
          <dgm:bulletEnabled val="1"/>
        </dgm:presLayoutVars>
      </dgm:prSet>
      <dgm:spPr/>
      <dgm:t>
        <a:bodyPr/>
        <a:lstStyle/>
        <a:p>
          <a:pPr rtl="1"/>
          <a:endParaRPr lang="ar-SA"/>
        </a:p>
      </dgm:t>
    </dgm:pt>
    <dgm:pt modelId="{331F5008-1042-46F2-8309-DE50EB85546D}" type="pres">
      <dgm:prSet presAssocID="{D628F3A8-55D0-4AFF-B2DD-8DA2B930E33C}" presName="parTrans" presStyleLbl="sibTrans2D1" presStyleIdx="2" presStyleCnt="6"/>
      <dgm:spPr/>
      <dgm:t>
        <a:bodyPr/>
        <a:lstStyle/>
        <a:p>
          <a:pPr rtl="1"/>
          <a:endParaRPr lang="ar-SA"/>
        </a:p>
      </dgm:t>
    </dgm:pt>
    <dgm:pt modelId="{DE3682F1-BEC6-4F46-9712-E680A7F57462}" type="pres">
      <dgm:prSet presAssocID="{D628F3A8-55D0-4AFF-B2DD-8DA2B930E33C}" presName="connectorText" presStyleLbl="sibTrans2D1" presStyleIdx="2" presStyleCnt="6"/>
      <dgm:spPr/>
      <dgm:t>
        <a:bodyPr/>
        <a:lstStyle/>
        <a:p>
          <a:pPr rtl="1"/>
          <a:endParaRPr lang="ar-SA"/>
        </a:p>
      </dgm:t>
    </dgm:pt>
    <dgm:pt modelId="{910ECFB7-C554-4626-8B3B-6AF6DEE2E6D4}" type="pres">
      <dgm:prSet presAssocID="{D23F5847-8CF2-4D12-BFE3-95A38CC862BE}" presName="node" presStyleLbl="node1" presStyleIdx="2" presStyleCnt="6" custScaleX="198656" custScaleY="111562" custRadScaleRad="147495" custRadScaleInc="-56562">
        <dgm:presLayoutVars>
          <dgm:bulletEnabled val="1"/>
        </dgm:presLayoutVars>
      </dgm:prSet>
      <dgm:spPr/>
      <dgm:t>
        <a:bodyPr/>
        <a:lstStyle/>
        <a:p>
          <a:pPr rtl="1"/>
          <a:endParaRPr lang="ar-SA"/>
        </a:p>
      </dgm:t>
    </dgm:pt>
    <dgm:pt modelId="{6B5B8EA3-56B8-45BF-AE27-EB2E2E1D87F9}" type="pres">
      <dgm:prSet presAssocID="{9749D50B-E09F-4768-A3D3-E836C6F4273E}" presName="parTrans" presStyleLbl="sibTrans2D1" presStyleIdx="3" presStyleCnt="6"/>
      <dgm:spPr/>
      <dgm:t>
        <a:bodyPr/>
        <a:lstStyle/>
        <a:p>
          <a:pPr rtl="1"/>
          <a:endParaRPr lang="ar-SA"/>
        </a:p>
      </dgm:t>
    </dgm:pt>
    <dgm:pt modelId="{473865F2-E273-46A9-AEA6-436FE21BF73B}" type="pres">
      <dgm:prSet presAssocID="{9749D50B-E09F-4768-A3D3-E836C6F4273E}" presName="connectorText" presStyleLbl="sibTrans2D1" presStyleIdx="3" presStyleCnt="6"/>
      <dgm:spPr/>
      <dgm:t>
        <a:bodyPr/>
        <a:lstStyle/>
        <a:p>
          <a:pPr rtl="1"/>
          <a:endParaRPr lang="ar-SA"/>
        </a:p>
      </dgm:t>
    </dgm:pt>
    <dgm:pt modelId="{EE9C5676-B81B-4103-9599-3D16F5BA7E41}" type="pres">
      <dgm:prSet presAssocID="{5E84F10D-02D9-4F77-A0C6-4342929C5F77}" presName="node" presStyleLbl="node1" presStyleIdx="3" presStyleCnt="6" custScaleX="186516" custRadScaleRad="101816" custRadScaleInc="-4961">
        <dgm:presLayoutVars>
          <dgm:bulletEnabled val="1"/>
        </dgm:presLayoutVars>
      </dgm:prSet>
      <dgm:spPr/>
      <dgm:t>
        <a:bodyPr/>
        <a:lstStyle/>
        <a:p>
          <a:pPr rtl="1"/>
          <a:endParaRPr lang="ar-SA"/>
        </a:p>
      </dgm:t>
    </dgm:pt>
    <dgm:pt modelId="{09C9C856-0B87-447A-91E7-7762448CAD8B}" type="pres">
      <dgm:prSet presAssocID="{A2D45116-497A-4A82-875E-8686BC08B547}" presName="parTrans" presStyleLbl="sibTrans2D1" presStyleIdx="4" presStyleCnt="6"/>
      <dgm:spPr/>
      <dgm:t>
        <a:bodyPr/>
        <a:lstStyle/>
        <a:p>
          <a:pPr rtl="1"/>
          <a:endParaRPr lang="ar-SA"/>
        </a:p>
      </dgm:t>
    </dgm:pt>
    <dgm:pt modelId="{498FD31D-0C3E-4363-973D-D748E30AD6B1}" type="pres">
      <dgm:prSet presAssocID="{A2D45116-497A-4A82-875E-8686BC08B547}" presName="connectorText" presStyleLbl="sibTrans2D1" presStyleIdx="4" presStyleCnt="6"/>
      <dgm:spPr/>
      <dgm:t>
        <a:bodyPr/>
        <a:lstStyle/>
        <a:p>
          <a:pPr rtl="1"/>
          <a:endParaRPr lang="ar-SA"/>
        </a:p>
      </dgm:t>
    </dgm:pt>
    <dgm:pt modelId="{08E9B20C-1ED0-424D-BB87-D71F6E59085D}" type="pres">
      <dgm:prSet presAssocID="{4E415F29-47A5-495B-B8C9-C6E73E0B3C39}" presName="node" presStyleLbl="node1" presStyleIdx="4" presStyleCnt="6" custScaleX="185451" custScaleY="119513" custRadScaleRad="150946" custRadScaleInc="7257">
        <dgm:presLayoutVars>
          <dgm:bulletEnabled val="1"/>
        </dgm:presLayoutVars>
      </dgm:prSet>
      <dgm:spPr/>
      <dgm:t>
        <a:bodyPr/>
        <a:lstStyle/>
        <a:p>
          <a:pPr rtl="1"/>
          <a:endParaRPr lang="ar-SA"/>
        </a:p>
      </dgm:t>
    </dgm:pt>
    <dgm:pt modelId="{CAF0F065-FE02-4178-9005-96380A73F0F0}" type="pres">
      <dgm:prSet presAssocID="{4F52C505-28BC-4D40-9621-AE358C304334}" presName="parTrans" presStyleLbl="sibTrans2D1" presStyleIdx="5" presStyleCnt="6"/>
      <dgm:spPr/>
      <dgm:t>
        <a:bodyPr/>
        <a:lstStyle/>
        <a:p>
          <a:pPr rtl="1"/>
          <a:endParaRPr lang="ar-SA"/>
        </a:p>
      </dgm:t>
    </dgm:pt>
    <dgm:pt modelId="{983901AD-4D34-4818-979D-F7D519CB51C6}" type="pres">
      <dgm:prSet presAssocID="{4F52C505-28BC-4D40-9621-AE358C304334}" presName="connectorText" presStyleLbl="sibTrans2D1" presStyleIdx="5" presStyleCnt="6"/>
      <dgm:spPr/>
      <dgm:t>
        <a:bodyPr/>
        <a:lstStyle/>
        <a:p>
          <a:pPr rtl="1"/>
          <a:endParaRPr lang="ar-SA"/>
        </a:p>
      </dgm:t>
    </dgm:pt>
    <dgm:pt modelId="{99EF2C9E-0767-465E-889E-F25350AABB0B}" type="pres">
      <dgm:prSet presAssocID="{660189F8-D298-47BE-90FD-4E44713CFAE4}" presName="node" presStyleLbl="node1" presStyleIdx="5" presStyleCnt="6" custScaleX="187804" custScaleY="109757" custRadScaleRad="159837" custRadScaleInc="-46214">
        <dgm:presLayoutVars>
          <dgm:bulletEnabled val="1"/>
        </dgm:presLayoutVars>
      </dgm:prSet>
      <dgm:spPr/>
      <dgm:t>
        <a:bodyPr/>
        <a:lstStyle/>
        <a:p>
          <a:pPr rtl="1"/>
          <a:endParaRPr lang="ar-SA"/>
        </a:p>
      </dgm:t>
    </dgm:pt>
  </dgm:ptLst>
  <dgm:cxnLst>
    <dgm:cxn modelId="{6C11EC28-E5C5-44D8-8E41-E7E09E8FAFB1}" type="presOf" srcId="{D4181725-35F9-4909-AD31-458175012073}" destId="{D6B56948-1B39-413B-8F7A-67CDF6BA8BBD}" srcOrd="1" destOrd="0" presId="urn:microsoft.com/office/officeart/2005/8/layout/radial5"/>
    <dgm:cxn modelId="{DCD51EFB-340C-49AA-ABBB-17814C2E99A5}" type="presOf" srcId="{A2D45116-497A-4A82-875E-8686BC08B547}" destId="{09C9C856-0B87-447A-91E7-7762448CAD8B}" srcOrd="0" destOrd="0" presId="urn:microsoft.com/office/officeart/2005/8/layout/radial5"/>
    <dgm:cxn modelId="{36578D1A-84F6-46A1-BF4F-DAD66F91A0BA}" srcId="{A67160AF-D739-433D-8EED-E3FDF8DDB590}" destId="{D23F5847-8CF2-4D12-BFE3-95A38CC862BE}" srcOrd="2" destOrd="0" parTransId="{D628F3A8-55D0-4AFF-B2DD-8DA2B930E33C}" sibTransId="{0336D43F-3D25-4F0C-83FC-A51A64340620}"/>
    <dgm:cxn modelId="{482FA145-6507-4C06-95C4-BB211A432253}" type="presOf" srcId="{4F52C505-28BC-4D40-9621-AE358C304334}" destId="{CAF0F065-FE02-4178-9005-96380A73F0F0}" srcOrd="0" destOrd="0" presId="urn:microsoft.com/office/officeart/2005/8/layout/radial5"/>
    <dgm:cxn modelId="{76A5D885-58F9-487E-AC9D-5D34428F8539}" srcId="{A67160AF-D739-433D-8EED-E3FDF8DDB590}" destId="{660189F8-D298-47BE-90FD-4E44713CFAE4}" srcOrd="5" destOrd="0" parTransId="{4F52C505-28BC-4D40-9621-AE358C304334}" sibTransId="{AB965C4B-6392-49FD-ACCF-76531C80ADAF}"/>
    <dgm:cxn modelId="{C9A1175F-9343-4A74-90F1-7CF34DBDBBCC}" type="presOf" srcId="{5E84F10D-02D9-4F77-A0C6-4342929C5F77}" destId="{EE9C5676-B81B-4103-9599-3D16F5BA7E41}" srcOrd="0" destOrd="0" presId="urn:microsoft.com/office/officeart/2005/8/layout/radial5"/>
    <dgm:cxn modelId="{F29DC1A8-1008-415F-804B-71D401DD9587}" type="presOf" srcId="{660189F8-D298-47BE-90FD-4E44713CFAE4}" destId="{99EF2C9E-0767-465E-889E-F25350AABB0B}" srcOrd="0" destOrd="0" presId="urn:microsoft.com/office/officeart/2005/8/layout/radial5"/>
    <dgm:cxn modelId="{F55B0A9B-E631-4D7A-9448-D86651482A44}" type="presOf" srcId="{6BC33C2C-A312-48B5-B223-4462CDD67947}" destId="{628A6C9E-CCD0-43C2-96BE-9B94265935AD}" srcOrd="0" destOrd="0" presId="urn:microsoft.com/office/officeart/2005/8/layout/radial5"/>
    <dgm:cxn modelId="{CAF132D9-AAF7-4862-9EAC-7AEFD32A34D4}" type="presOf" srcId="{D628F3A8-55D0-4AFF-B2DD-8DA2B930E33C}" destId="{DE3682F1-BEC6-4F46-9712-E680A7F57462}" srcOrd="1" destOrd="0" presId="urn:microsoft.com/office/officeart/2005/8/layout/radial5"/>
    <dgm:cxn modelId="{3F85B39E-FA24-4D8D-AFDD-5D76B9C45746}" type="presOf" srcId="{D23F5847-8CF2-4D12-BFE3-95A38CC862BE}" destId="{910ECFB7-C554-4626-8B3B-6AF6DEE2E6D4}" srcOrd="0" destOrd="0" presId="urn:microsoft.com/office/officeart/2005/8/layout/radial5"/>
    <dgm:cxn modelId="{6456C5C1-F845-4E45-949C-BEC2985AC7E4}" srcId="{A67160AF-D739-433D-8EED-E3FDF8DDB590}" destId="{D417ACFC-C7BE-45C4-A876-A447B73D5C3F}" srcOrd="0" destOrd="0" parTransId="{2DD32156-11D4-4F80-AC0E-50D74ABD8B6F}" sibTransId="{26D654D6-4C26-41A7-8634-0AE2BD305D03}"/>
    <dgm:cxn modelId="{AE804AC6-6C38-4FF9-B366-06189BF2D5EB}" type="presOf" srcId="{A2D45116-497A-4A82-875E-8686BC08B547}" destId="{498FD31D-0C3E-4363-973D-D748E30AD6B1}" srcOrd="1" destOrd="0" presId="urn:microsoft.com/office/officeart/2005/8/layout/radial5"/>
    <dgm:cxn modelId="{D50962AA-4CF4-4689-A097-C3AD9D70FF2C}" type="presOf" srcId="{A67160AF-D739-433D-8EED-E3FDF8DDB590}" destId="{29534840-AE53-48FB-9349-EBE366F86DFE}" srcOrd="0" destOrd="0" presId="urn:microsoft.com/office/officeart/2005/8/layout/radial5"/>
    <dgm:cxn modelId="{7560D6D9-EB65-4146-A09A-E54D3AF53A1E}" type="presOf" srcId="{D628F3A8-55D0-4AFF-B2DD-8DA2B930E33C}" destId="{331F5008-1042-46F2-8309-DE50EB85546D}" srcOrd="0" destOrd="0" presId="urn:microsoft.com/office/officeart/2005/8/layout/radial5"/>
    <dgm:cxn modelId="{17E8B473-3608-4A39-8321-4543E90FAB19}" srcId="{6BC33C2C-A312-48B5-B223-4462CDD67947}" destId="{A67160AF-D739-433D-8EED-E3FDF8DDB590}" srcOrd="0" destOrd="0" parTransId="{32707EDD-67D6-43C2-AA5B-59121A9755EA}" sibTransId="{E170A198-661B-4B08-9684-FA3794120FE3}"/>
    <dgm:cxn modelId="{546AD483-B4DF-4B3A-AD9D-93960FF456DC}" srcId="{A67160AF-D739-433D-8EED-E3FDF8DDB590}" destId="{5E84F10D-02D9-4F77-A0C6-4342929C5F77}" srcOrd="3" destOrd="0" parTransId="{9749D50B-E09F-4768-A3D3-E836C6F4273E}" sibTransId="{14D8EC04-0D8B-44A7-82F5-2882485A8B11}"/>
    <dgm:cxn modelId="{B4E6DDD1-26CF-42D0-8EE1-D21A80AC1D88}" type="presOf" srcId="{2DD32156-11D4-4F80-AC0E-50D74ABD8B6F}" destId="{2FC5135D-D551-4282-9358-B02D56AD7E66}" srcOrd="0" destOrd="0" presId="urn:microsoft.com/office/officeart/2005/8/layout/radial5"/>
    <dgm:cxn modelId="{95547CD8-EDF7-4479-86D0-586E298C6839}" type="presOf" srcId="{9749D50B-E09F-4768-A3D3-E836C6F4273E}" destId="{473865F2-E273-46A9-AEA6-436FE21BF73B}" srcOrd="1" destOrd="0" presId="urn:microsoft.com/office/officeart/2005/8/layout/radial5"/>
    <dgm:cxn modelId="{527F8992-3C68-40C0-8305-04C199B829B3}" type="presOf" srcId="{4E415F29-47A5-495B-B8C9-C6E73E0B3C39}" destId="{08E9B20C-1ED0-424D-BB87-D71F6E59085D}" srcOrd="0" destOrd="0" presId="urn:microsoft.com/office/officeart/2005/8/layout/radial5"/>
    <dgm:cxn modelId="{2E531644-AECA-4142-A264-9E0E4D08B58E}" type="presOf" srcId="{4F52C505-28BC-4D40-9621-AE358C304334}" destId="{983901AD-4D34-4818-979D-F7D519CB51C6}" srcOrd="1" destOrd="0" presId="urn:microsoft.com/office/officeart/2005/8/layout/radial5"/>
    <dgm:cxn modelId="{9A3E77D5-81CC-4501-9DB2-FD3B9E6EED19}" type="presOf" srcId="{2DD32156-11D4-4F80-AC0E-50D74ABD8B6F}" destId="{5FC9923B-9613-44D0-918F-FACDE5ACADE8}" srcOrd="1" destOrd="0" presId="urn:microsoft.com/office/officeart/2005/8/layout/radial5"/>
    <dgm:cxn modelId="{A21FC524-EC0D-4CAA-989A-18DB8254626B}" type="presOf" srcId="{D4181725-35F9-4909-AD31-458175012073}" destId="{959FD150-0066-4216-AFA5-4B988C23AD32}" srcOrd="0" destOrd="0" presId="urn:microsoft.com/office/officeart/2005/8/layout/radial5"/>
    <dgm:cxn modelId="{44E9F985-DBAA-45F0-BB3D-D1524B862F2F}" type="presOf" srcId="{D417ACFC-C7BE-45C4-A876-A447B73D5C3F}" destId="{D4B30789-8E17-441A-855D-CD31036A65E9}" srcOrd="0" destOrd="0" presId="urn:microsoft.com/office/officeart/2005/8/layout/radial5"/>
    <dgm:cxn modelId="{9D7E4C5B-A48D-4501-93D2-559DBA22DA35}" srcId="{A67160AF-D739-433D-8EED-E3FDF8DDB590}" destId="{4E415F29-47A5-495B-B8C9-C6E73E0B3C39}" srcOrd="4" destOrd="0" parTransId="{A2D45116-497A-4A82-875E-8686BC08B547}" sibTransId="{F851CD7D-36DF-40FE-ADEF-262E573391AC}"/>
    <dgm:cxn modelId="{308669F6-7D8E-410A-9998-8FE0F3857F8A}" type="presOf" srcId="{9749D50B-E09F-4768-A3D3-E836C6F4273E}" destId="{6B5B8EA3-56B8-45BF-AE27-EB2E2E1D87F9}" srcOrd="0" destOrd="0" presId="urn:microsoft.com/office/officeart/2005/8/layout/radial5"/>
    <dgm:cxn modelId="{A9D62756-B53B-4080-A5D6-543FDD742FEF}" type="presOf" srcId="{1972F8D0-DB6D-4DFC-92BF-CA022CD2CDDD}" destId="{D801B03C-584B-4DB3-972C-A2F27422D763}" srcOrd="0" destOrd="0" presId="urn:microsoft.com/office/officeart/2005/8/layout/radial5"/>
    <dgm:cxn modelId="{2AD5F2AD-D62B-4274-9420-904980384533}" srcId="{A67160AF-D739-433D-8EED-E3FDF8DDB590}" destId="{1972F8D0-DB6D-4DFC-92BF-CA022CD2CDDD}" srcOrd="1" destOrd="0" parTransId="{D4181725-35F9-4909-AD31-458175012073}" sibTransId="{3050ECCB-E0F8-45EA-B1DF-C3F38B8BE1C9}"/>
    <dgm:cxn modelId="{5B1924ED-E6DD-40E9-A0C5-23B666C52511}" type="presParOf" srcId="{628A6C9E-CCD0-43C2-96BE-9B94265935AD}" destId="{29534840-AE53-48FB-9349-EBE366F86DFE}" srcOrd="0" destOrd="0" presId="urn:microsoft.com/office/officeart/2005/8/layout/radial5"/>
    <dgm:cxn modelId="{EB5A0486-A6E3-4953-9781-5DF875D4BE7B}" type="presParOf" srcId="{628A6C9E-CCD0-43C2-96BE-9B94265935AD}" destId="{2FC5135D-D551-4282-9358-B02D56AD7E66}" srcOrd="1" destOrd="0" presId="urn:microsoft.com/office/officeart/2005/8/layout/radial5"/>
    <dgm:cxn modelId="{93E4EFD8-92C8-4118-A8D6-E5D95F62159D}" type="presParOf" srcId="{2FC5135D-D551-4282-9358-B02D56AD7E66}" destId="{5FC9923B-9613-44D0-918F-FACDE5ACADE8}" srcOrd="0" destOrd="0" presId="urn:microsoft.com/office/officeart/2005/8/layout/radial5"/>
    <dgm:cxn modelId="{4B25DB5D-6D21-49CF-B2D4-75430D5DA536}" type="presParOf" srcId="{628A6C9E-CCD0-43C2-96BE-9B94265935AD}" destId="{D4B30789-8E17-441A-855D-CD31036A65E9}" srcOrd="2" destOrd="0" presId="urn:microsoft.com/office/officeart/2005/8/layout/radial5"/>
    <dgm:cxn modelId="{5B4A7017-584B-408E-9DFE-3CE555BF2692}" type="presParOf" srcId="{628A6C9E-CCD0-43C2-96BE-9B94265935AD}" destId="{959FD150-0066-4216-AFA5-4B988C23AD32}" srcOrd="3" destOrd="0" presId="urn:microsoft.com/office/officeart/2005/8/layout/radial5"/>
    <dgm:cxn modelId="{17E21561-D96E-442A-9610-79CBBB9A6F3B}" type="presParOf" srcId="{959FD150-0066-4216-AFA5-4B988C23AD32}" destId="{D6B56948-1B39-413B-8F7A-67CDF6BA8BBD}" srcOrd="0" destOrd="0" presId="urn:microsoft.com/office/officeart/2005/8/layout/radial5"/>
    <dgm:cxn modelId="{57AB56D0-4067-4520-887D-8BD658096968}" type="presParOf" srcId="{628A6C9E-CCD0-43C2-96BE-9B94265935AD}" destId="{D801B03C-584B-4DB3-972C-A2F27422D763}" srcOrd="4" destOrd="0" presId="urn:microsoft.com/office/officeart/2005/8/layout/radial5"/>
    <dgm:cxn modelId="{734BFA0E-866D-4A1E-AD2A-29DE11072CF2}" type="presParOf" srcId="{628A6C9E-CCD0-43C2-96BE-9B94265935AD}" destId="{331F5008-1042-46F2-8309-DE50EB85546D}" srcOrd="5" destOrd="0" presId="urn:microsoft.com/office/officeart/2005/8/layout/radial5"/>
    <dgm:cxn modelId="{B6332CE5-AFBB-490F-AD34-7B0E9AAAAD3A}" type="presParOf" srcId="{331F5008-1042-46F2-8309-DE50EB85546D}" destId="{DE3682F1-BEC6-4F46-9712-E680A7F57462}" srcOrd="0" destOrd="0" presId="urn:microsoft.com/office/officeart/2005/8/layout/radial5"/>
    <dgm:cxn modelId="{EBBBB069-BFF6-4FB0-BCEE-8AD1CF4ED673}" type="presParOf" srcId="{628A6C9E-CCD0-43C2-96BE-9B94265935AD}" destId="{910ECFB7-C554-4626-8B3B-6AF6DEE2E6D4}" srcOrd="6" destOrd="0" presId="urn:microsoft.com/office/officeart/2005/8/layout/radial5"/>
    <dgm:cxn modelId="{C0E68D0E-8C41-4263-87CA-063D3A2833DF}" type="presParOf" srcId="{628A6C9E-CCD0-43C2-96BE-9B94265935AD}" destId="{6B5B8EA3-56B8-45BF-AE27-EB2E2E1D87F9}" srcOrd="7" destOrd="0" presId="urn:microsoft.com/office/officeart/2005/8/layout/radial5"/>
    <dgm:cxn modelId="{F7C44EE1-AEA9-4817-A34F-CE5E9D90409B}" type="presParOf" srcId="{6B5B8EA3-56B8-45BF-AE27-EB2E2E1D87F9}" destId="{473865F2-E273-46A9-AEA6-436FE21BF73B}" srcOrd="0" destOrd="0" presId="urn:microsoft.com/office/officeart/2005/8/layout/radial5"/>
    <dgm:cxn modelId="{D190FDE1-5DB9-4082-BD9F-28C9EF27B137}" type="presParOf" srcId="{628A6C9E-CCD0-43C2-96BE-9B94265935AD}" destId="{EE9C5676-B81B-4103-9599-3D16F5BA7E41}" srcOrd="8" destOrd="0" presId="urn:microsoft.com/office/officeart/2005/8/layout/radial5"/>
    <dgm:cxn modelId="{2141E3F3-58E0-4BBF-9F76-17EB4A0E1669}" type="presParOf" srcId="{628A6C9E-CCD0-43C2-96BE-9B94265935AD}" destId="{09C9C856-0B87-447A-91E7-7762448CAD8B}" srcOrd="9" destOrd="0" presId="urn:microsoft.com/office/officeart/2005/8/layout/radial5"/>
    <dgm:cxn modelId="{6B94DD69-1AFE-47FB-82B6-66B2EA70F814}" type="presParOf" srcId="{09C9C856-0B87-447A-91E7-7762448CAD8B}" destId="{498FD31D-0C3E-4363-973D-D748E30AD6B1}" srcOrd="0" destOrd="0" presId="urn:microsoft.com/office/officeart/2005/8/layout/radial5"/>
    <dgm:cxn modelId="{8D6EE4BA-DF0C-4DA0-8920-3DD5BD77F00D}" type="presParOf" srcId="{628A6C9E-CCD0-43C2-96BE-9B94265935AD}" destId="{08E9B20C-1ED0-424D-BB87-D71F6E59085D}" srcOrd="10" destOrd="0" presId="urn:microsoft.com/office/officeart/2005/8/layout/radial5"/>
    <dgm:cxn modelId="{085D3710-C46D-4544-B120-31C13A2EB896}" type="presParOf" srcId="{628A6C9E-CCD0-43C2-96BE-9B94265935AD}" destId="{CAF0F065-FE02-4178-9005-96380A73F0F0}" srcOrd="11" destOrd="0" presId="urn:microsoft.com/office/officeart/2005/8/layout/radial5"/>
    <dgm:cxn modelId="{FE7DF82A-7DDD-4D0F-B1CC-5F24342D2C24}" type="presParOf" srcId="{CAF0F065-FE02-4178-9005-96380A73F0F0}" destId="{983901AD-4D34-4818-979D-F7D519CB51C6}" srcOrd="0" destOrd="0" presId="urn:microsoft.com/office/officeart/2005/8/layout/radial5"/>
    <dgm:cxn modelId="{27676B14-EA37-4792-92D9-EADCF1E4596A}" type="presParOf" srcId="{628A6C9E-CCD0-43C2-96BE-9B94265935AD}" destId="{99EF2C9E-0767-465E-889E-F25350AABB0B}" srcOrd="12" destOrd="0" presId="urn:microsoft.com/office/officeart/2005/8/layout/radial5"/>
  </dgm:cxnLst>
  <dgm:bg/>
  <dgm:whole/>
</dgm:dataModel>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41EC11-91A0-491E-B9FC-A08222DFC043}" type="datetimeFigureOut">
              <a:rPr lang="en-US" smtClean="0"/>
              <a:pPr/>
              <a:t>26-Jun-13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68124C-0A6B-4DF8-88E2-8502A1D105D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168124C-0A6B-4DF8-88E2-8502A1D105D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36867" name="عنصر نائب للملاحظات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ar-SA" smtClean="0"/>
          </a:p>
        </p:txBody>
      </p:sp>
      <p:sp>
        <p:nvSpPr>
          <p:cNvPr id="37892" name="عنصر نائب لرقم الشريحة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A42E1EB-2538-4980-82E7-3DAE1ADA48A9}" type="slidenum">
              <a:rPr lang="ar-SA" smtClean="0"/>
              <a:pPr fontAlgn="base">
                <a:spcBef>
                  <a:spcPct val="0"/>
                </a:spcBef>
                <a:spcAft>
                  <a:spcPct val="0"/>
                </a:spcAft>
                <a:defRPr/>
              </a:pPr>
              <a:t>15</a:t>
            </a:fld>
            <a:endParaRPr lang="ar-SA"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255184E8-A237-403F-8E31-296F52764559}" type="datetimeFigureOut">
              <a:rPr lang="en-GB" smtClean="0"/>
              <a:pPr/>
              <a:t>26/06/2013</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A34CB48E-5B9F-4FFE-A88F-3CEEC4FB9043}"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55184E8-A237-403F-8E31-296F52764559}" type="datetimeFigureOut">
              <a:rPr lang="en-GB" smtClean="0"/>
              <a:pPr/>
              <a:t>26/06/2013</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A34CB48E-5B9F-4FFE-A88F-3CEEC4FB9043}" type="slidenum">
              <a:rPr lang="en-GB" smtClean="0"/>
              <a:pPr/>
              <a:t>‹#›</a:t>
            </a:fld>
            <a:endParaRPr lang="en-GB"/>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255184E8-A237-403F-8E31-296F52764559}" type="datetimeFigureOut">
              <a:rPr lang="en-GB" smtClean="0"/>
              <a:pPr/>
              <a:t>26/06/2013</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A34CB48E-5B9F-4FFE-A88F-3CEEC4FB9043}" type="slidenum">
              <a:rPr lang="en-GB" smtClean="0"/>
              <a:pPr/>
              <a:t>‹#›</a:t>
            </a:fld>
            <a:endParaRPr lang="en-GB"/>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55184E8-A237-403F-8E31-296F52764559}" type="datetimeFigureOut">
              <a:rPr lang="en-GB" smtClean="0"/>
              <a:pPr/>
              <a:t>26/06/2013</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A34CB48E-5B9F-4FFE-A88F-3CEEC4FB9043}" type="slidenum">
              <a:rPr lang="en-GB" smtClean="0"/>
              <a:pPr/>
              <a:t>‹#›</a:t>
            </a:fld>
            <a:endParaRPr lang="en-GB"/>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55184E8-A237-403F-8E31-296F52764559}" type="datetimeFigureOut">
              <a:rPr lang="en-GB" smtClean="0"/>
              <a:pPr/>
              <a:t>26/06/2013</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A34CB48E-5B9F-4FFE-A88F-3CEEC4FB9043}"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255184E8-A237-403F-8E31-296F52764559}" type="datetimeFigureOut">
              <a:rPr lang="en-GB" smtClean="0"/>
              <a:pPr/>
              <a:t>26/06/2013</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A34CB48E-5B9F-4FFE-A88F-3CEEC4FB9043}" type="slidenum">
              <a:rPr lang="en-GB" smtClean="0"/>
              <a:pPr/>
              <a:t>‹#›</a:t>
            </a:fld>
            <a:endParaRPr lang="en-GB"/>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255184E8-A237-403F-8E31-296F52764559}" type="datetimeFigureOut">
              <a:rPr lang="en-GB" smtClean="0"/>
              <a:pPr/>
              <a:t>26/06/2013</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A34CB48E-5B9F-4FFE-A88F-3CEEC4FB9043}"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255184E8-A237-403F-8E31-296F52764559}" type="datetimeFigureOut">
              <a:rPr lang="en-GB" smtClean="0"/>
              <a:pPr/>
              <a:t>26/06/2013</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A34CB48E-5B9F-4FFE-A88F-3CEEC4FB9043}"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255184E8-A237-403F-8E31-296F52764559}" type="datetimeFigureOut">
              <a:rPr lang="en-GB" smtClean="0"/>
              <a:pPr/>
              <a:t>26/06/2013</a:t>
            </a:fld>
            <a:endParaRPr lang="en-GB"/>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A34CB48E-5B9F-4FFE-A88F-3CEEC4FB9043}" type="slidenum">
              <a:rPr lang="en-GB" smtClean="0"/>
              <a:pPr/>
              <a:t>‹#›</a:t>
            </a:fld>
            <a:endParaRPr lang="en-GB"/>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55184E8-A237-403F-8E31-296F52764559}" type="datetimeFigureOut">
              <a:rPr lang="en-GB" smtClean="0"/>
              <a:pPr/>
              <a:t>26/06/2013</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A34CB48E-5B9F-4FFE-A88F-3CEEC4FB9043}"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55184E8-A237-403F-8E31-296F52764559}" type="datetimeFigureOut">
              <a:rPr lang="en-GB" smtClean="0"/>
              <a:pPr/>
              <a:t>26/06/2013</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A34CB48E-5B9F-4FFE-A88F-3CEEC4FB9043}"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255184E8-A237-403F-8E31-296F52764559}" type="datetimeFigureOut">
              <a:rPr lang="en-GB" smtClean="0"/>
              <a:pPr/>
              <a:t>26/06/2013</a:t>
            </a:fld>
            <a:endParaRPr lang="en-GB"/>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A34CB48E-5B9F-4FFE-A88F-3CEEC4FB9043}"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hyperlink" Target="http://www.animationfactory.com/en/search/close-up.html?&amp;oid=4969126&amp;s=51&amp;sc=51&amp;st=272&amp;category_id=E1&amp;q=teacher&amp;spage=3&amp;hoid=c44b636115fc68826a742ff2b4d5e90d"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TextBox 9"/>
          <p:cNvSpPr txBox="1"/>
          <p:nvPr/>
        </p:nvSpPr>
        <p:spPr>
          <a:xfrm>
            <a:off x="611560" y="762000"/>
            <a:ext cx="7770440" cy="5632311"/>
          </a:xfrm>
          <a:prstGeom prst="rect">
            <a:avLst/>
          </a:prstGeom>
          <a:noFill/>
        </p:spPr>
        <p:txBody>
          <a:bodyPr wrap="square" rtlCol="0">
            <a:spAutoFit/>
          </a:bodyPr>
          <a:lstStyle/>
          <a:p>
            <a:pPr algn="ctr">
              <a:lnSpc>
                <a:spcPct val="150000"/>
              </a:lnSpc>
            </a:pPr>
            <a:endParaRPr lang="en-GB" sz="4000" b="1" dirty="0" smtClean="0">
              <a:latin typeface="Times New Roman" pitchFamily="18" charset="0"/>
              <a:cs typeface="Times New Roman" pitchFamily="18" charset="0"/>
            </a:endParaRPr>
          </a:p>
          <a:p>
            <a:pPr algn="ctr">
              <a:lnSpc>
                <a:spcPct val="150000"/>
              </a:lnSpc>
            </a:pPr>
            <a:r>
              <a:rPr lang="en-GB" sz="4000" b="1" dirty="0" smtClean="0">
                <a:latin typeface="Times New Roman" pitchFamily="18" charset="0"/>
                <a:cs typeface="Times New Roman" pitchFamily="18" charset="0"/>
              </a:rPr>
              <a:t>Applied Linguistics</a:t>
            </a:r>
          </a:p>
          <a:p>
            <a:pPr>
              <a:lnSpc>
                <a:spcPct val="150000"/>
              </a:lnSpc>
            </a:pPr>
            <a:endParaRPr lang="en-GB" sz="3200" dirty="0" smtClean="0">
              <a:latin typeface="Times New Roman" pitchFamily="18" charset="0"/>
              <a:cs typeface="Times New Roman" pitchFamily="18" charset="0"/>
            </a:endParaRPr>
          </a:p>
          <a:p>
            <a:pPr>
              <a:lnSpc>
                <a:spcPct val="150000"/>
              </a:lnSpc>
            </a:pPr>
            <a:endParaRPr lang="en-GB" sz="3200" dirty="0" smtClean="0">
              <a:latin typeface="Times New Roman" pitchFamily="18" charset="0"/>
              <a:cs typeface="Times New Roman" pitchFamily="18" charset="0"/>
            </a:endParaRPr>
          </a:p>
          <a:p>
            <a:pPr>
              <a:lnSpc>
                <a:spcPct val="150000"/>
              </a:lnSpc>
            </a:pPr>
            <a:endParaRPr lang="en-GB" sz="3200" dirty="0" smtClean="0">
              <a:latin typeface="Times New Roman" pitchFamily="18" charset="0"/>
              <a:cs typeface="Times New Roman" pitchFamily="18" charset="0"/>
            </a:endParaRPr>
          </a:p>
          <a:p>
            <a:pPr>
              <a:lnSpc>
                <a:spcPct val="150000"/>
              </a:lnSpc>
            </a:pPr>
            <a:r>
              <a:rPr lang="en-GB" sz="3200" dirty="0" smtClean="0">
                <a:latin typeface="Times New Roman" pitchFamily="18" charset="0"/>
                <a:cs typeface="Times New Roman" pitchFamily="18" charset="0"/>
              </a:rPr>
              <a:t>Overview of course’ Linguistics’</a:t>
            </a:r>
          </a:p>
          <a:p>
            <a:pPr>
              <a:lnSpc>
                <a:spcPct val="150000"/>
              </a:lnSpc>
            </a:pPr>
            <a:r>
              <a:rPr lang="en-GB" sz="3200" dirty="0" smtClean="0">
                <a:latin typeface="Times New Roman" pitchFamily="18" charset="0"/>
                <a:cs typeface="Times New Roman" pitchFamily="18" charset="0"/>
              </a:rPr>
              <a:t>End of Term	                         </a:t>
            </a:r>
            <a:r>
              <a:rPr lang="en-GB" sz="2400" dirty="0" smtClean="0">
                <a:latin typeface="Times New Roman" pitchFamily="18" charset="0"/>
                <a:cs typeface="Times New Roman" pitchFamily="18" charset="0"/>
              </a:rPr>
              <a:t>Dr. </a:t>
            </a:r>
            <a:r>
              <a:rPr lang="en-GB" sz="2400" dirty="0" err="1" smtClean="0">
                <a:latin typeface="Times New Roman" pitchFamily="18" charset="0"/>
                <a:cs typeface="Times New Roman" pitchFamily="18" charset="0"/>
              </a:rPr>
              <a:t>Ansa</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Hameed</a:t>
            </a:r>
            <a:endParaRPr lang="en-GB" sz="2400" dirty="0" smtClean="0">
              <a:latin typeface="Times New Roman" pitchFamily="18" charset="0"/>
              <a:cs typeface="Times New Roman" pitchFamily="18" charset="0"/>
            </a:endParaRPr>
          </a:p>
        </p:txBody>
      </p:sp>
    </p:spTree>
    <p:extLst>
      <p:ext uri="{BB962C8B-B14F-4D97-AF65-F5344CB8AC3E}">
        <p14:creationId xmlns="" xmlns:p14="http://schemas.microsoft.com/office/powerpoint/2010/main" val="283845659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9600" y="1371600"/>
            <a:ext cx="7848600" cy="5170646"/>
          </a:xfrm>
          <a:prstGeom prst="rect">
            <a:avLst/>
          </a:prstGeom>
          <a:noFill/>
        </p:spPr>
        <p:txBody>
          <a:bodyPr wrap="square" rtlCol="0">
            <a:spAutoFit/>
          </a:bodyPr>
          <a:lstStyle/>
          <a:p>
            <a:pPr marL="285750" indent="-285750">
              <a:lnSpc>
                <a:spcPct val="150000"/>
              </a:lnSpc>
            </a:pPr>
            <a:r>
              <a:rPr lang="en-GB" sz="4000" b="1" dirty="0" smtClean="0">
                <a:latin typeface="Times New Roman" pitchFamily="18" charset="0"/>
                <a:cs typeface="Times New Roman" pitchFamily="18" charset="0"/>
              </a:rPr>
              <a:t>Today’s Lecture</a:t>
            </a:r>
          </a:p>
          <a:p>
            <a:pPr marL="285750" indent="-285750">
              <a:lnSpc>
                <a:spcPct val="150000"/>
              </a:lnSpc>
              <a:buFont typeface="Arial" pitchFamily="34" charset="0"/>
              <a:buChar char="•"/>
            </a:pPr>
            <a:endParaRPr lang="en-GB" sz="4000" b="1" dirty="0" smtClean="0">
              <a:latin typeface="Times New Roman" pitchFamily="18" charset="0"/>
              <a:cs typeface="Times New Roman" pitchFamily="18" charset="0"/>
            </a:endParaRPr>
          </a:p>
          <a:p>
            <a:pPr marL="285750" indent="-285750">
              <a:lnSpc>
                <a:spcPct val="150000"/>
              </a:lnSpc>
              <a:buFont typeface="Arial" pitchFamily="34" charset="0"/>
              <a:buChar char="•"/>
            </a:pPr>
            <a:r>
              <a:rPr lang="en-GB" sz="3200" dirty="0" smtClean="0">
                <a:latin typeface="Times New Roman" pitchFamily="18" charset="0"/>
                <a:cs typeface="Times New Roman" pitchFamily="18" charset="0"/>
              </a:rPr>
              <a:t>The definition of applied linguistics</a:t>
            </a:r>
          </a:p>
          <a:p>
            <a:pPr marL="285750" indent="-285750">
              <a:lnSpc>
                <a:spcPct val="150000"/>
              </a:lnSpc>
              <a:buFont typeface="Arial" pitchFamily="34" charset="0"/>
              <a:buChar char="•"/>
            </a:pPr>
            <a:r>
              <a:rPr lang="en-GB" sz="3200" dirty="0" smtClean="0">
                <a:latin typeface="Times New Roman" pitchFamily="18" charset="0"/>
                <a:cs typeface="Times New Roman" pitchFamily="18" charset="0"/>
              </a:rPr>
              <a:t>The major fields of applied linguistics</a:t>
            </a:r>
          </a:p>
          <a:p>
            <a:pPr marL="285750" indent="-285750">
              <a:lnSpc>
                <a:spcPct val="150000"/>
              </a:lnSpc>
              <a:buFont typeface="Arial" pitchFamily="34" charset="0"/>
              <a:buChar char="•"/>
            </a:pPr>
            <a:endParaRPr lang="en-GB" sz="3200" dirty="0" smtClean="0">
              <a:latin typeface="Times New Roman" pitchFamily="18" charset="0"/>
              <a:cs typeface="Times New Roman" pitchFamily="18" charset="0"/>
            </a:endParaRPr>
          </a:p>
          <a:p>
            <a:pPr marL="285750" indent="-285750">
              <a:lnSpc>
                <a:spcPct val="150000"/>
              </a:lnSpc>
              <a:buFont typeface="Arial" pitchFamily="34" charset="0"/>
              <a:buChar char="•"/>
            </a:pPr>
            <a:r>
              <a:rPr lang="en-GB" sz="3200" dirty="0" smtClean="0">
                <a:latin typeface="Times New Roman" pitchFamily="18" charset="0"/>
                <a:cs typeface="Times New Roman" pitchFamily="18" charset="0"/>
              </a:rPr>
              <a:t>Overview of course ‘Linguistics’ </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39552" y="1166842"/>
            <a:ext cx="8424936" cy="3231654"/>
          </a:xfrm>
          <a:prstGeom prst="rect">
            <a:avLst/>
          </a:prstGeom>
        </p:spPr>
        <p:txBody>
          <a:bodyPr wrap="square">
            <a:spAutoFit/>
          </a:bodyPr>
          <a:lstStyle/>
          <a:p>
            <a:pPr lvl="0">
              <a:lnSpc>
                <a:spcPct val="150000"/>
              </a:lnSpc>
            </a:pPr>
            <a:r>
              <a:rPr lang="en-GB" sz="4000" b="1" i="1" dirty="0">
                <a:solidFill>
                  <a:schemeClr val="accent2">
                    <a:lumMod val="75000"/>
                  </a:schemeClr>
                </a:solidFill>
                <a:latin typeface="Times New Roman" pitchFamily="18" charset="0"/>
                <a:cs typeface="Times New Roman" pitchFamily="18" charset="0"/>
              </a:rPr>
              <a:t>What is </a:t>
            </a:r>
            <a:r>
              <a:rPr lang="en-GB" sz="4000" b="1" i="1" dirty="0" smtClean="0">
                <a:solidFill>
                  <a:schemeClr val="accent2">
                    <a:lumMod val="75000"/>
                  </a:schemeClr>
                </a:solidFill>
                <a:latin typeface="Times New Roman" pitchFamily="18" charset="0"/>
                <a:cs typeface="Times New Roman" pitchFamily="18" charset="0"/>
              </a:rPr>
              <a:t>‘applied linguistics’?</a:t>
            </a:r>
            <a:endParaRPr lang="en-GB" sz="4000" b="1" dirty="0">
              <a:solidFill>
                <a:schemeClr val="accent2">
                  <a:lumMod val="75000"/>
                </a:schemeClr>
              </a:solidFill>
              <a:latin typeface="Times New Roman" pitchFamily="18" charset="0"/>
              <a:cs typeface="Times New Roman" pitchFamily="18" charset="0"/>
            </a:endParaRPr>
          </a:p>
          <a:p>
            <a:pPr lvl="0">
              <a:lnSpc>
                <a:spcPct val="150000"/>
              </a:lnSpc>
            </a:pPr>
            <a:r>
              <a:rPr lang="en-GB" sz="2400" dirty="0">
                <a:solidFill>
                  <a:prstClr val="black"/>
                </a:solidFill>
                <a:latin typeface="Times New Roman" pitchFamily="18" charset="0"/>
                <a:cs typeface="Times New Roman" pitchFamily="18" charset="0"/>
              </a:rPr>
              <a:t>Applied linguistics is a branch of linguistics where the primary concern is the application of the linguistic theories, methods and findings to the explanation of language problems which have arisen in other areas of experience.</a:t>
            </a:r>
          </a:p>
        </p:txBody>
      </p:sp>
    </p:spTree>
    <p:extLst>
      <p:ext uri="{BB962C8B-B14F-4D97-AF65-F5344CB8AC3E}">
        <p14:creationId xmlns="" xmlns:p14="http://schemas.microsoft.com/office/powerpoint/2010/main" val="5305936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457200"/>
            <a:ext cx="7848600" cy="5656933"/>
          </a:xfrm>
          <a:prstGeom prst="rect">
            <a:avLst/>
          </a:prstGeom>
          <a:noFill/>
        </p:spPr>
        <p:txBody>
          <a:bodyPr wrap="square" rtlCol="0">
            <a:spAutoFit/>
          </a:bodyPr>
          <a:lstStyle/>
          <a:p>
            <a:pPr marL="274320" indent="-274320">
              <a:lnSpc>
                <a:spcPct val="90000"/>
              </a:lnSpc>
              <a:spcBef>
                <a:spcPts val="580"/>
              </a:spcBef>
              <a:defRPr/>
            </a:pPr>
            <a:r>
              <a:rPr lang="en-US" altLang="ar-SA" sz="2400" b="1" dirty="0" smtClean="0"/>
              <a:t>History of Term: Applied Linguistics</a:t>
            </a:r>
          </a:p>
          <a:p>
            <a:pPr marL="274320" indent="-274320">
              <a:lnSpc>
                <a:spcPct val="90000"/>
              </a:lnSpc>
              <a:spcBef>
                <a:spcPts val="580"/>
              </a:spcBef>
              <a:buFont typeface="Wingdings 2"/>
              <a:buChar char=""/>
              <a:defRPr/>
            </a:pPr>
            <a:endParaRPr lang="en-US" altLang="ar-SA" sz="2000" b="1" dirty="0" smtClean="0"/>
          </a:p>
          <a:p>
            <a:pPr marL="274320" indent="-274320">
              <a:lnSpc>
                <a:spcPct val="90000"/>
              </a:lnSpc>
              <a:spcBef>
                <a:spcPts val="580"/>
              </a:spcBef>
              <a:buFont typeface="Wingdings 2"/>
              <a:buChar char=""/>
              <a:defRPr/>
            </a:pPr>
            <a:r>
              <a:rPr lang="en-US" altLang="ar-SA" sz="2000" dirty="0" smtClean="0"/>
              <a:t>The term Applied Linguistics (AL) is an </a:t>
            </a:r>
            <a:r>
              <a:rPr lang="en-US" altLang="ar-SA" sz="2000" i="1" dirty="0" smtClean="0">
                <a:solidFill>
                  <a:srgbClr val="BD4A33"/>
                </a:solidFill>
              </a:rPr>
              <a:t>Anglo-American</a:t>
            </a:r>
            <a:r>
              <a:rPr lang="en-US" altLang="ar-SA" sz="2000" dirty="0" smtClean="0"/>
              <a:t> coinage.</a:t>
            </a:r>
          </a:p>
          <a:p>
            <a:pPr marL="274320" indent="-274320">
              <a:lnSpc>
                <a:spcPct val="90000"/>
              </a:lnSpc>
              <a:spcBef>
                <a:spcPts val="580"/>
              </a:spcBef>
              <a:defRPr/>
            </a:pPr>
            <a:endParaRPr lang="en-US" altLang="ar-SA" sz="2000" dirty="0" smtClean="0"/>
          </a:p>
          <a:p>
            <a:pPr marL="274320" indent="-274320">
              <a:lnSpc>
                <a:spcPct val="90000"/>
              </a:lnSpc>
              <a:spcBef>
                <a:spcPts val="580"/>
              </a:spcBef>
              <a:buFont typeface="Wingdings 2"/>
              <a:buChar char=""/>
              <a:defRPr/>
            </a:pPr>
            <a:r>
              <a:rPr lang="en-US" altLang="ar-SA" sz="2000" dirty="0" smtClean="0"/>
              <a:t>It was founded first at the </a:t>
            </a:r>
            <a:r>
              <a:rPr lang="en-US" altLang="ar-SA" sz="2000" dirty="0" smtClean="0">
                <a:solidFill>
                  <a:srgbClr val="3C00E4"/>
                </a:solidFill>
              </a:rPr>
              <a:t>University of Edinburgh School of Applied Linguistics</a:t>
            </a:r>
            <a:r>
              <a:rPr lang="en-US" altLang="ar-SA" sz="2000" dirty="0" smtClean="0"/>
              <a:t> in 1956.</a:t>
            </a:r>
          </a:p>
          <a:p>
            <a:pPr marL="274320" indent="-274320">
              <a:lnSpc>
                <a:spcPct val="90000"/>
              </a:lnSpc>
              <a:spcBef>
                <a:spcPts val="580"/>
              </a:spcBef>
              <a:defRPr/>
            </a:pPr>
            <a:endParaRPr lang="en-US" altLang="ar-SA" sz="2000" dirty="0" smtClean="0"/>
          </a:p>
          <a:p>
            <a:pPr marL="274320" indent="-274320">
              <a:lnSpc>
                <a:spcPct val="90000"/>
              </a:lnSpc>
              <a:spcBef>
                <a:spcPts val="580"/>
              </a:spcBef>
              <a:buFont typeface="Wingdings 2"/>
              <a:buChar char=""/>
              <a:defRPr/>
            </a:pPr>
            <a:r>
              <a:rPr lang="en-US" altLang="ar-SA" sz="2000" dirty="0" smtClean="0"/>
              <a:t>Then at </a:t>
            </a:r>
            <a:r>
              <a:rPr lang="en-US" altLang="ar-SA" sz="2000" dirty="0" smtClean="0">
                <a:solidFill>
                  <a:srgbClr val="7030A0"/>
                </a:solidFill>
              </a:rPr>
              <a:t>the Center of Applied Linguistics in Washington D.C.</a:t>
            </a:r>
            <a:r>
              <a:rPr lang="en-US" altLang="ar-SA" sz="2000" dirty="0" smtClean="0">
                <a:solidFill>
                  <a:schemeClr val="bg2">
                    <a:lumMod val="50000"/>
                  </a:schemeClr>
                </a:solidFill>
              </a:rPr>
              <a:t> </a:t>
            </a:r>
            <a:r>
              <a:rPr lang="en-US" altLang="ar-SA" sz="2000" dirty="0" smtClean="0"/>
              <a:t>in 1957.</a:t>
            </a:r>
          </a:p>
          <a:p>
            <a:pPr marL="274320" indent="-274320">
              <a:lnSpc>
                <a:spcPct val="90000"/>
              </a:lnSpc>
              <a:spcBef>
                <a:spcPts val="580"/>
              </a:spcBef>
              <a:buFont typeface="Wingdings 2"/>
              <a:buChar char=""/>
              <a:defRPr/>
            </a:pPr>
            <a:endParaRPr lang="en-US" altLang="ar-SA" sz="2000" dirty="0" smtClean="0"/>
          </a:p>
          <a:p>
            <a:pPr marL="274320" indent="-274320">
              <a:lnSpc>
                <a:spcPct val="90000"/>
              </a:lnSpc>
              <a:spcBef>
                <a:spcPts val="580"/>
              </a:spcBef>
              <a:buFont typeface="Wingdings 2"/>
              <a:buChar char=""/>
              <a:defRPr/>
            </a:pPr>
            <a:r>
              <a:rPr lang="en-US" altLang="ar-SA" sz="2000" dirty="0" smtClean="0">
                <a:solidFill>
                  <a:srgbClr val="3C00E4"/>
                </a:solidFill>
              </a:rPr>
              <a:t>AL use was </a:t>
            </a:r>
            <a:r>
              <a:rPr lang="en-US" sz="20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theoretical </a:t>
            </a:r>
            <a:r>
              <a:rPr lang="en-US" sz="2000"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linguistics</a:t>
            </a:r>
            <a:r>
              <a:rPr lang="en-US" altLang="ar-SA" sz="2000" dirty="0" err="1" smtClean="0">
                <a:solidFill>
                  <a:srgbClr val="3C00E4"/>
                </a:solidFill>
              </a:rPr>
              <a:t>propagated</a:t>
            </a:r>
            <a:r>
              <a:rPr lang="en-US" altLang="ar-SA" sz="2000" dirty="0" smtClean="0">
                <a:solidFill>
                  <a:srgbClr val="3C00E4"/>
                </a:solidFill>
              </a:rPr>
              <a:t> by those who clearly wanted to be known as </a:t>
            </a:r>
            <a:r>
              <a:rPr lang="en-US" altLang="ar-SA" sz="2000" dirty="0" smtClean="0">
                <a:solidFill>
                  <a:srgbClr val="FF0000"/>
                </a:solidFill>
              </a:rPr>
              <a:t>scientists</a:t>
            </a:r>
            <a:r>
              <a:rPr lang="en-US" altLang="ar-SA" sz="2000" dirty="0" smtClean="0">
                <a:solidFill>
                  <a:srgbClr val="3C00E4"/>
                </a:solidFill>
              </a:rPr>
              <a:t> and not as </a:t>
            </a:r>
            <a:r>
              <a:rPr lang="en-US" altLang="ar-SA" sz="2000" dirty="0" smtClean="0">
                <a:solidFill>
                  <a:srgbClr val="FF0000"/>
                </a:solidFill>
              </a:rPr>
              <a:t>humanists</a:t>
            </a:r>
            <a:r>
              <a:rPr lang="en-US" altLang="ar-SA" sz="2000" dirty="0" smtClean="0">
                <a:solidFill>
                  <a:srgbClr val="3C00E4"/>
                </a:solidFill>
              </a:rPr>
              <a:t>. </a:t>
            </a:r>
          </a:p>
          <a:p>
            <a:pPr marL="274320" indent="-274320">
              <a:lnSpc>
                <a:spcPct val="90000"/>
              </a:lnSpc>
              <a:spcBef>
                <a:spcPts val="580"/>
              </a:spcBef>
              <a:buFont typeface="Wingdings 2"/>
              <a:buChar char=""/>
              <a:defRPr/>
            </a:pPr>
            <a:endParaRPr lang="en-US" altLang="ar-SA" sz="2000" dirty="0" smtClean="0">
              <a:solidFill>
                <a:srgbClr val="3C00E4"/>
              </a:solidFill>
            </a:endParaRPr>
          </a:p>
          <a:p>
            <a:pPr marL="274320" indent="-274320">
              <a:lnSpc>
                <a:spcPct val="90000"/>
              </a:lnSpc>
              <a:spcBef>
                <a:spcPts val="580"/>
              </a:spcBef>
              <a:buFont typeface="Wingdings 2"/>
              <a:buChar char=""/>
              <a:defRPr/>
            </a:pPr>
            <a:r>
              <a:rPr lang="en-US" sz="200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AL in the past based itself on the findings of </a:t>
            </a:r>
            <a:endParaRPr lang="en-US" altLang="ar-SA" sz="2000" dirty="0" smtClean="0">
              <a:solidFill>
                <a:srgbClr val="3C00E4"/>
              </a:solidFill>
            </a:endParaRPr>
          </a:p>
          <a:p>
            <a:endParaRPr lang="en-US" sz="20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8"/>
          <p:cNvSpPr>
            <a:spLocks noGrp="1" noChangeArrowheads="1"/>
          </p:cNvSpPr>
          <p:nvPr>
            <p:ph idx="1"/>
          </p:nvPr>
        </p:nvSpPr>
        <p:spPr>
          <a:xfrm>
            <a:off x="357158" y="0"/>
            <a:ext cx="8272466" cy="1754326"/>
          </a:xfrm>
          <a:prstGeom prst="wedgeRectCallout">
            <a:avLst>
              <a:gd name="adj1" fmla="val 35563"/>
              <a:gd name="adj2" fmla="val 88015"/>
            </a:avLst>
          </a:prstGeom>
        </p:spPr>
        <p:style>
          <a:lnRef idx="3">
            <a:schemeClr val="lt1"/>
          </a:lnRef>
          <a:fillRef idx="1">
            <a:schemeClr val="dk1"/>
          </a:fillRef>
          <a:effectRef idx="1">
            <a:schemeClr val="dk1"/>
          </a:effectRef>
          <a:fontRef idx="minor">
            <a:schemeClr val="lt1"/>
          </a:fontRef>
        </p:style>
        <p:txBody>
          <a:bodyPr>
            <a:spAutoFit/>
          </a:bodyPr>
          <a:lstStyle/>
          <a:p>
            <a:pPr marL="274320" indent="-274320" algn="l" rtl="0" eaLnBrk="1" fontAlgn="auto" hangingPunct="1">
              <a:spcBef>
                <a:spcPct val="20000"/>
              </a:spcBef>
              <a:spcAft>
                <a:spcPts val="0"/>
              </a:spcAft>
              <a:buFont typeface="Wingdings 2"/>
              <a:buNone/>
              <a:defRPr/>
            </a:pPr>
            <a:r>
              <a:rPr lang="en-US" altLang="ar-SA"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rPr>
              <a:t>By the time AL has </a:t>
            </a:r>
            <a:r>
              <a:rPr lang="en-US" altLang="ar-SA"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rPr>
              <a:t>broadened itself as to </a:t>
            </a:r>
            <a:r>
              <a:rPr lang="en-US" altLang="ar-SA"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rPr>
              <a:t>make use of many sciences in language teaching, like</a:t>
            </a:r>
            <a:r>
              <a:rPr lang="en-US" altLang="ar-SA" sz="3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rPr>
              <a:t>:</a:t>
            </a:r>
            <a:endPar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Times New Roman" pitchFamily="18" charset="0"/>
              <a:cs typeface="Times New Roman" pitchFamily="18" charset="0"/>
            </a:endParaRPr>
          </a:p>
        </p:txBody>
      </p:sp>
      <p:sp>
        <p:nvSpPr>
          <p:cNvPr id="20482" name="عنصر نائب للتذييل 2"/>
          <p:cNvSpPr>
            <a:spLocks noGrp="1"/>
          </p:cNvSpPr>
          <p:nvPr>
            <p:ph type="ftr" sz="quarter" idx="11"/>
          </p:nvPr>
        </p:nvSpPr>
        <p:spPr bwMode="auto">
          <a:ln>
            <a:miter lim="800000"/>
            <a:headEnd/>
            <a:tailEnd/>
          </a:ln>
        </p:spPr>
        <p:txBody>
          <a:bodyPr vert="horz" wrap="square" lIns="91440" tIns="45720" rIns="91440" bIns="45720" numCol="1" compatLnSpc="1">
            <a:prstTxWarp prst="textNoShape">
              <a:avLst/>
            </a:prstTxWarp>
          </a:bodyPr>
          <a:lstStyle/>
          <a:p>
            <a:pPr fontAlgn="base">
              <a:spcBef>
                <a:spcPct val="0"/>
              </a:spcBef>
              <a:spcAft>
                <a:spcPct val="0"/>
              </a:spcAft>
              <a:defRPr/>
            </a:pPr>
            <a:r>
              <a:rPr lang="en-US" smtClean="0">
                <a:cs typeface="Times New Roman" pitchFamily="18" charset="0"/>
              </a:rPr>
              <a:t>Mrs. Hind Albeladi - March 2010</a:t>
            </a:r>
            <a:endParaRPr lang="ar-SA" smtClean="0"/>
          </a:p>
        </p:txBody>
      </p:sp>
      <p:pic>
        <p:nvPicPr>
          <p:cNvPr id="19460" name="Picture 18" descr="bookworm"/>
          <p:cNvPicPr>
            <a:picLocks noChangeAspect="1" noChangeArrowheads="1" noCrop="1"/>
          </p:cNvPicPr>
          <p:nvPr/>
        </p:nvPicPr>
        <p:blipFill>
          <a:blip r:embed="rId2"/>
          <a:srcRect/>
          <a:stretch>
            <a:fillRect/>
          </a:stretch>
        </p:blipFill>
        <p:spPr bwMode="auto">
          <a:xfrm>
            <a:off x="6948488" y="3213100"/>
            <a:ext cx="1943100" cy="2736850"/>
          </a:xfrm>
          <a:prstGeom prst="rect">
            <a:avLst/>
          </a:prstGeom>
          <a:noFill/>
          <a:ln w="9525">
            <a:noFill/>
            <a:miter lim="800000"/>
            <a:headEnd/>
            <a:tailEnd/>
          </a:ln>
        </p:spPr>
      </p:pic>
      <p:sp>
        <p:nvSpPr>
          <p:cNvPr id="7" name="عنصر نائب للمحتوى 3"/>
          <p:cNvSpPr txBox="1">
            <a:spLocks/>
          </p:cNvSpPr>
          <p:nvPr/>
        </p:nvSpPr>
        <p:spPr>
          <a:xfrm>
            <a:off x="500034" y="2285992"/>
            <a:ext cx="2286016" cy="571504"/>
          </a:xfrm>
          <a:prstGeom prst="rect">
            <a:avLst/>
          </a:prstGeom>
          <a:solidFill>
            <a:srgbClr val="92D050"/>
          </a:solidFill>
          <a:effectLst>
            <a:glow rad="228600">
              <a:schemeClr val="accent1">
                <a:satMod val="175000"/>
                <a:alpha val="40000"/>
              </a:schemeClr>
            </a:glow>
            <a:outerShdw blurRad="38100" dist="25400" dir="5400000" algn="t" rotWithShape="0">
              <a:srgbClr val="000000">
                <a:alpha val="50000"/>
              </a:srgbClr>
            </a:outerShdw>
          </a:effectLst>
        </p:spPr>
        <p:style>
          <a:lnRef idx="1">
            <a:schemeClr val="accent5"/>
          </a:lnRef>
          <a:fillRef idx="3">
            <a:schemeClr val="accent5"/>
          </a:fillRef>
          <a:effectRef idx="2">
            <a:schemeClr val="accent5"/>
          </a:effectRef>
          <a:fontRef idx="minor">
            <a:schemeClr val="lt1"/>
          </a:fontRef>
        </p:style>
        <p:txBody>
          <a:bodyPr/>
          <a:lstStyle/>
          <a:p>
            <a:pPr marL="274320" indent="-274320" algn="ctr" rtl="0" fontAlgn="auto">
              <a:spcBef>
                <a:spcPts val="580"/>
              </a:spcBef>
              <a:spcAft>
                <a:spcPts val="0"/>
              </a:spcAft>
              <a:buClr>
                <a:schemeClr val="accent1"/>
              </a:buClr>
              <a:buSzPct val="85000"/>
              <a:defRPr/>
            </a:pPr>
            <a:r>
              <a:rPr lang="en-US" sz="2400" dirty="0">
                <a:solidFill>
                  <a:srgbClr val="FF0066"/>
                </a:solidFill>
                <a:latin typeface="Arial" pitchFamily="34" charset="0"/>
                <a:cs typeface="Arial" pitchFamily="34" charset="0"/>
              </a:rPr>
              <a:t>Sociology</a:t>
            </a:r>
          </a:p>
          <a:p>
            <a:pPr marL="274320" indent="-274320" algn="ctr" fontAlgn="auto">
              <a:spcBef>
                <a:spcPts val="580"/>
              </a:spcBef>
              <a:spcAft>
                <a:spcPts val="0"/>
              </a:spcAft>
              <a:buClr>
                <a:schemeClr val="accent1"/>
              </a:buClr>
              <a:buSzPct val="85000"/>
              <a:defRPr/>
            </a:pPr>
            <a:endParaRPr lang="ar-SA" sz="2400" dirty="0">
              <a:solidFill>
                <a:srgbClr val="FF0066"/>
              </a:solidFill>
              <a:latin typeface="Arial" pitchFamily="34" charset="0"/>
              <a:cs typeface="Arial" pitchFamily="34" charset="0"/>
            </a:endParaRPr>
          </a:p>
        </p:txBody>
      </p:sp>
      <p:sp>
        <p:nvSpPr>
          <p:cNvPr id="8" name="عنصر نائب للمحتوى 3"/>
          <p:cNvSpPr txBox="1">
            <a:spLocks/>
          </p:cNvSpPr>
          <p:nvPr/>
        </p:nvSpPr>
        <p:spPr>
          <a:xfrm>
            <a:off x="428596" y="3214686"/>
            <a:ext cx="2286016" cy="500066"/>
          </a:xfrm>
          <a:prstGeom prst="rect">
            <a:avLst/>
          </a:prstGeom>
          <a:solidFill>
            <a:srgbClr val="92D050"/>
          </a:solidFill>
          <a:effectLst>
            <a:glow rad="228600">
              <a:schemeClr val="accent1">
                <a:satMod val="175000"/>
                <a:alpha val="40000"/>
              </a:schemeClr>
            </a:glow>
            <a:outerShdw blurRad="38100" dist="25400" dir="5400000" algn="t" rotWithShape="0">
              <a:srgbClr val="000000">
                <a:alpha val="50000"/>
              </a:srgbClr>
            </a:outerShdw>
          </a:effectLst>
        </p:spPr>
        <p:style>
          <a:lnRef idx="1">
            <a:schemeClr val="accent5"/>
          </a:lnRef>
          <a:fillRef idx="3">
            <a:schemeClr val="accent5"/>
          </a:fillRef>
          <a:effectRef idx="2">
            <a:schemeClr val="accent5"/>
          </a:effectRef>
          <a:fontRef idx="minor">
            <a:schemeClr val="lt1"/>
          </a:fontRef>
        </p:style>
        <p:txBody>
          <a:bodyPr/>
          <a:lstStyle/>
          <a:p>
            <a:pPr marL="274320" indent="-274320" algn="ctr" rtl="0" fontAlgn="auto">
              <a:spcBef>
                <a:spcPts val="580"/>
              </a:spcBef>
              <a:spcAft>
                <a:spcPts val="0"/>
              </a:spcAft>
              <a:buClr>
                <a:schemeClr val="accent1"/>
              </a:buClr>
              <a:buSzPct val="85000"/>
              <a:defRPr/>
            </a:pPr>
            <a:r>
              <a:rPr lang="en-US" sz="2400" dirty="0">
                <a:solidFill>
                  <a:srgbClr val="FF0066"/>
                </a:solidFill>
                <a:latin typeface="Arial" pitchFamily="34" charset="0"/>
                <a:cs typeface="Arial" pitchFamily="34" charset="0"/>
              </a:rPr>
              <a:t>Logic</a:t>
            </a:r>
          </a:p>
          <a:p>
            <a:pPr marL="274320" indent="-274320" algn="ctr" fontAlgn="auto">
              <a:spcBef>
                <a:spcPts val="580"/>
              </a:spcBef>
              <a:spcAft>
                <a:spcPts val="0"/>
              </a:spcAft>
              <a:buClr>
                <a:schemeClr val="accent1"/>
              </a:buClr>
              <a:buSzPct val="85000"/>
              <a:defRPr/>
            </a:pPr>
            <a:endParaRPr lang="ar-SA" sz="2400" dirty="0">
              <a:solidFill>
                <a:srgbClr val="FF0066"/>
              </a:solidFill>
              <a:latin typeface="Arial" pitchFamily="34" charset="0"/>
              <a:cs typeface="Arial" pitchFamily="34" charset="0"/>
            </a:endParaRPr>
          </a:p>
        </p:txBody>
      </p:sp>
      <p:sp>
        <p:nvSpPr>
          <p:cNvPr id="9" name="عنصر نائب للمحتوى 3"/>
          <p:cNvSpPr txBox="1">
            <a:spLocks/>
          </p:cNvSpPr>
          <p:nvPr/>
        </p:nvSpPr>
        <p:spPr>
          <a:xfrm>
            <a:off x="500034" y="4000504"/>
            <a:ext cx="2286016" cy="490542"/>
          </a:xfrm>
          <a:prstGeom prst="rect">
            <a:avLst/>
          </a:prstGeom>
          <a:solidFill>
            <a:srgbClr val="92D050"/>
          </a:solidFill>
          <a:effectLst>
            <a:glow rad="228600">
              <a:schemeClr val="accent1">
                <a:satMod val="175000"/>
                <a:alpha val="40000"/>
              </a:schemeClr>
            </a:glow>
            <a:outerShdw blurRad="38100" dist="25400" dir="5400000" algn="t" rotWithShape="0">
              <a:srgbClr val="000000">
                <a:alpha val="50000"/>
              </a:srgbClr>
            </a:outerShdw>
          </a:effectLst>
        </p:spPr>
        <p:style>
          <a:lnRef idx="1">
            <a:schemeClr val="accent5"/>
          </a:lnRef>
          <a:fillRef idx="3">
            <a:schemeClr val="accent5"/>
          </a:fillRef>
          <a:effectRef idx="2">
            <a:schemeClr val="accent5"/>
          </a:effectRef>
          <a:fontRef idx="minor">
            <a:schemeClr val="lt1"/>
          </a:fontRef>
        </p:style>
        <p:txBody>
          <a:bodyPr/>
          <a:lstStyle/>
          <a:p>
            <a:pPr marL="274320" indent="-274320" algn="ctr" rtl="0" fontAlgn="auto">
              <a:spcBef>
                <a:spcPts val="580"/>
              </a:spcBef>
              <a:spcAft>
                <a:spcPts val="0"/>
              </a:spcAft>
              <a:buClr>
                <a:schemeClr val="accent1"/>
              </a:buClr>
              <a:buSzPct val="85000"/>
              <a:defRPr/>
            </a:pPr>
            <a:r>
              <a:rPr lang="en-US" sz="2400" dirty="0">
                <a:solidFill>
                  <a:srgbClr val="FF0066"/>
                </a:solidFill>
                <a:latin typeface="Arial" pitchFamily="34" charset="0"/>
                <a:cs typeface="Arial" pitchFamily="34" charset="0"/>
              </a:rPr>
              <a:t>Mathematics</a:t>
            </a:r>
          </a:p>
          <a:p>
            <a:pPr marL="274320" indent="-274320" algn="ctr" fontAlgn="auto">
              <a:spcBef>
                <a:spcPts val="580"/>
              </a:spcBef>
              <a:spcAft>
                <a:spcPts val="0"/>
              </a:spcAft>
              <a:buClr>
                <a:schemeClr val="accent1"/>
              </a:buClr>
              <a:buSzPct val="85000"/>
              <a:defRPr/>
            </a:pPr>
            <a:endParaRPr lang="ar-SA" sz="2400" dirty="0">
              <a:solidFill>
                <a:srgbClr val="FF0066"/>
              </a:solidFill>
              <a:latin typeface="Arial" pitchFamily="34" charset="0"/>
              <a:cs typeface="Arial" pitchFamily="34" charset="0"/>
            </a:endParaRPr>
          </a:p>
        </p:txBody>
      </p:sp>
      <p:sp>
        <p:nvSpPr>
          <p:cNvPr id="10" name="عنصر نائب للمحتوى 3"/>
          <p:cNvSpPr txBox="1">
            <a:spLocks/>
          </p:cNvSpPr>
          <p:nvPr/>
        </p:nvSpPr>
        <p:spPr>
          <a:xfrm>
            <a:off x="500034" y="4786322"/>
            <a:ext cx="2286016" cy="552456"/>
          </a:xfrm>
          <a:prstGeom prst="rect">
            <a:avLst/>
          </a:prstGeom>
          <a:solidFill>
            <a:srgbClr val="92D050"/>
          </a:solidFill>
          <a:effectLst>
            <a:glow rad="228600">
              <a:schemeClr val="accent1">
                <a:satMod val="175000"/>
                <a:alpha val="40000"/>
              </a:schemeClr>
            </a:glow>
            <a:outerShdw blurRad="38100" dist="25400" dir="5400000" algn="t" rotWithShape="0">
              <a:srgbClr val="000000">
                <a:alpha val="50000"/>
              </a:srgbClr>
            </a:outerShdw>
          </a:effectLst>
        </p:spPr>
        <p:style>
          <a:lnRef idx="1">
            <a:schemeClr val="accent5"/>
          </a:lnRef>
          <a:fillRef idx="3">
            <a:schemeClr val="accent5"/>
          </a:fillRef>
          <a:effectRef idx="2">
            <a:schemeClr val="accent5"/>
          </a:effectRef>
          <a:fontRef idx="minor">
            <a:schemeClr val="lt1"/>
          </a:fontRef>
        </p:style>
        <p:txBody>
          <a:bodyPr/>
          <a:lstStyle/>
          <a:p>
            <a:pPr marL="274320" indent="-274320" algn="ctr" rtl="0" fontAlgn="auto">
              <a:spcBef>
                <a:spcPts val="580"/>
              </a:spcBef>
              <a:spcAft>
                <a:spcPts val="0"/>
              </a:spcAft>
              <a:buClr>
                <a:schemeClr val="accent1"/>
              </a:buClr>
              <a:buSzPct val="85000"/>
              <a:defRPr/>
            </a:pPr>
            <a:r>
              <a:rPr lang="en-US" sz="2400" dirty="0">
                <a:solidFill>
                  <a:srgbClr val="FF0066"/>
                </a:solidFill>
                <a:latin typeface="Arial" pitchFamily="34" charset="0"/>
                <a:cs typeface="Arial" pitchFamily="34" charset="0"/>
              </a:rPr>
              <a:t>Computing</a:t>
            </a:r>
          </a:p>
          <a:p>
            <a:pPr marL="274320" indent="-274320" algn="ctr" rtl="0" fontAlgn="auto">
              <a:spcBef>
                <a:spcPts val="580"/>
              </a:spcBef>
              <a:spcAft>
                <a:spcPts val="0"/>
              </a:spcAft>
              <a:buClr>
                <a:schemeClr val="accent1"/>
              </a:buClr>
              <a:buSzPct val="85000"/>
              <a:defRPr/>
            </a:pPr>
            <a:endParaRPr lang="en-US" sz="2400" dirty="0">
              <a:solidFill>
                <a:srgbClr val="FF0066"/>
              </a:solidFill>
              <a:latin typeface="Arial" pitchFamily="34" charset="0"/>
              <a:cs typeface="Arial" pitchFamily="34" charset="0"/>
            </a:endParaRPr>
          </a:p>
          <a:p>
            <a:pPr marL="274320" indent="-274320" algn="ctr" fontAlgn="auto">
              <a:spcBef>
                <a:spcPts val="580"/>
              </a:spcBef>
              <a:spcAft>
                <a:spcPts val="0"/>
              </a:spcAft>
              <a:buClr>
                <a:schemeClr val="accent1"/>
              </a:buClr>
              <a:buSzPct val="85000"/>
              <a:defRPr/>
            </a:pPr>
            <a:endParaRPr lang="ar-SA" sz="2400" dirty="0">
              <a:solidFill>
                <a:srgbClr val="FF0066"/>
              </a:solidFill>
              <a:latin typeface="Arial" pitchFamily="34" charset="0"/>
              <a:cs typeface="Arial" pitchFamily="34" charset="0"/>
            </a:endParaRPr>
          </a:p>
        </p:txBody>
      </p:sp>
      <p:sp>
        <p:nvSpPr>
          <p:cNvPr id="11" name="عنصر نائب للمحتوى 3"/>
          <p:cNvSpPr txBox="1">
            <a:spLocks/>
          </p:cNvSpPr>
          <p:nvPr/>
        </p:nvSpPr>
        <p:spPr>
          <a:xfrm>
            <a:off x="500034" y="5643578"/>
            <a:ext cx="2286016" cy="542932"/>
          </a:xfrm>
          <a:prstGeom prst="rect">
            <a:avLst/>
          </a:prstGeom>
          <a:solidFill>
            <a:srgbClr val="92D050"/>
          </a:solidFill>
          <a:effectLst>
            <a:glow rad="228600">
              <a:schemeClr val="accent1">
                <a:satMod val="175000"/>
                <a:alpha val="40000"/>
              </a:schemeClr>
            </a:glow>
            <a:outerShdw blurRad="38100" dist="25400" dir="5400000" algn="t" rotWithShape="0">
              <a:srgbClr val="000000">
                <a:alpha val="50000"/>
              </a:srgbClr>
            </a:outerShdw>
          </a:effectLst>
        </p:spPr>
        <p:style>
          <a:lnRef idx="1">
            <a:schemeClr val="accent5"/>
          </a:lnRef>
          <a:fillRef idx="3">
            <a:schemeClr val="accent5"/>
          </a:fillRef>
          <a:effectRef idx="2">
            <a:schemeClr val="accent5"/>
          </a:effectRef>
          <a:fontRef idx="minor">
            <a:schemeClr val="lt1"/>
          </a:fontRef>
        </p:style>
        <p:txBody>
          <a:bodyPr/>
          <a:lstStyle/>
          <a:p>
            <a:pPr marL="274320" indent="-274320" algn="ctr" rtl="0" fontAlgn="auto">
              <a:spcBef>
                <a:spcPts val="580"/>
              </a:spcBef>
              <a:spcAft>
                <a:spcPts val="0"/>
              </a:spcAft>
              <a:buClr>
                <a:schemeClr val="accent1"/>
              </a:buClr>
              <a:buSzPct val="85000"/>
              <a:defRPr/>
            </a:pPr>
            <a:r>
              <a:rPr lang="en-US" sz="2400" dirty="0">
                <a:solidFill>
                  <a:srgbClr val="FF0066"/>
                </a:solidFill>
                <a:latin typeface="Arial" pitchFamily="34" charset="0"/>
                <a:cs typeface="Arial" pitchFamily="34" charset="0"/>
              </a:rPr>
              <a:t>Statistics</a:t>
            </a:r>
          </a:p>
          <a:p>
            <a:pPr marL="274320" indent="-274320" algn="ctr" fontAlgn="auto">
              <a:spcBef>
                <a:spcPts val="580"/>
              </a:spcBef>
              <a:spcAft>
                <a:spcPts val="0"/>
              </a:spcAft>
              <a:buClr>
                <a:schemeClr val="accent1"/>
              </a:buClr>
              <a:buSzPct val="85000"/>
              <a:defRPr/>
            </a:pPr>
            <a:endParaRPr lang="ar-SA" sz="2400" dirty="0">
              <a:solidFill>
                <a:srgbClr val="FF0066"/>
              </a:solidFill>
              <a:latin typeface="Arial" pitchFamily="34" charset="0"/>
              <a:cs typeface="Arial" pitchFamily="34" charset="0"/>
            </a:endParaRPr>
          </a:p>
        </p:txBody>
      </p:sp>
      <p:sp>
        <p:nvSpPr>
          <p:cNvPr id="12" name="عنصر نائب للمحتوى 3"/>
          <p:cNvSpPr txBox="1">
            <a:spLocks/>
          </p:cNvSpPr>
          <p:nvPr/>
        </p:nvSpPr>
        <p:spPr>
          <a:xfrm>
            <a:off x="3643306" y="2357430"/>
            <a:ext cx="2286016" cy="633418"/>
          </a:xfrm>
          <a:prstGeom prst="rect">
            <a:avLst/>
          </a:prstGeom>
          <a:solidFill>
            <a:srgbClr val="92D050"/>
          </a:solidFill>
          <a:effectLst>
            <a:glow rad="228600">
              <a:schemeClr val="accent1">
                <a:satMod val="175000"/>
                <a:alpha val="40000"/>
              </a:schemeClr>
            </a:glow>
            <a:outerShdw blurRad="38100" dist="25400" dir="5400000" algn="t" rotWithShape="0">
              <a:srgbClr val="000000">
                <a:alpha val="50000"/>
              </a:srgbClr>
            </a:outerShdw>
          </a:effectLst>
        </p:spPr>
        <p:style>
          <a:lnRef idx="1">
            <a:schemeClr val="accent5"/>
          </a:lnRef>
          <a:fillRef idx="3">
            <a:schemeClr val="accent5"/>
          </a:fillRef>
          <a:effectRef idx="2">
            <a:schemeClr val="accent5"/>
          </a:effectRef>
          <a:fontRef idx="minor">
            <a:schemeClr val="lt1"/>
          </a:fontRef>
        </p:style>
        <p:txBody>
          <a:bodyPr/>
          <a:lstStyle/>
          <a:p>
            <a:pPr marL="274320" indent="-274320" algn="ctr" rtl="0" fontAlgn="auto">
              <a:spcBef>
                <a:spcPts val="580"/>
              </a:spcBef>
              <a:spcAft>
                <a:spcPts val="0"/>
              </a:spcAft>
              <a:buClr>
                <a:schemeClr val="accent1"/>
              </a:buClr>
              <a:buSzPct val="85000"/>
              <a:defRPr/>
            </a:pPr>
            <a:r>
              <a:rPr lang="en-US" sz="2400" dirty="0">
                <a:solidFill>
                  <a:srgbClr val="FF0066"/>
                </a:solidFill>
                <a:latin typeface="Arial" pitchFamily="34" charset="0"/>
                <a:cs typeface="Arial" pitchFamily="34" charset="0"/>
              </a:rPr>
              <a:t>Psychology</a:t>
            </a:r>
          </a:p>
          <a:p>
            <a:pPr marL="274320" indent="-274320" algn="ctr" rtl="0" fontAlgn="auto">
              <a:spcBef>
                <a:spcPts val="580"/>
              </a:spcBef>
              <a:spcAft>
                <a:spcPts val="0"/>
              </a:spcAft>
              <a:buClr>
                <a:schemeClr val="accent1"/>
              </a:buClr>
              <a:buSzPct val="85000"/>
              <a:defRPr/>
            </a:pPr>
            <a:endParaRPr lang="en-US" sz="2400" dirty="0">
              <a:solidFill>
                <a:srgbClr val="FF0066"/>
              </a:solidFill>
              <a:latin typeface="Arial" pitchFamily="34" charset="0"/>
              <a:cs typeface="Arial" pitchFamily="34" charset="0"/>
            </a:endParaRPr>
          </a:p>
          <a:p>
            <a:pPr marL="274320" indent="-274320" algn="ctr" fontAlgn="auto">
              <a:spcBef>
                <a:spcPts val="580"/>
              </a:spcBef>
              <a:spcAft>
                <a:spcPts val="0"/>
              </a:spcAft>
              <a:buClr>
                <a:schemeClr val="accent1"/>
              </a:buClr>
              <a:buSzPct val="85000"/>
              <a:defRPr/>
            </a:pPr>
            <a:endParaRPr lang="ar-SA" sz="2400" dirty="0">
              <a:solidFill>
                <a:srgbClr val="FF0066"/>
              </a:solidFill>
              <a:latin typeface="Arial" pitchFamily="34" charset="0"/>
              <a:cs typeface="Arial" pitchFamily="34" charset="0"/>
            </a:endParaRPr>
          </a:p>
        </p:txBody>
      </p:sp>
      <p:sp>
        <p:nvSpPr>
          <p:cNvPr id="13" name="عنصر نائب للمحتوى 3"/>
          <p:cNvSpPr txBox="1">
            <a:spLocks/>
          </p:cNvSpPr>
          <p:nvPr/>
        </p:nvSpPr>
        <p:spPr>
          <a:xfrm>
            <a:off x="3643306" y="3286124"/>
            <a:ext cx="2286016" cy="571504"/>
          </a:xfrm>
          <a:prstGeom prst="rect">
            <a:avLst/>
          </a:prstGeom>
          <a:solidFill>
            <a:srgbClr val="92D050"/>
          </a:solidFill>
          <a:effectLst>
            <a:glow rad="228600">
              <a:schemeClr val="accent1">
                <a:satMod val="175000"/>
                <a:alpha val="40000"/>
              </a:schemeClr>
            </a:glow>
            <a:outerShdw blurRad="38100" dist="25400" dir="5400000" algn="t" rotWithShape="0">
              <a:srgbClr val="000000">
                <a:alpha val="50000"/>
              </a:srgbClr>
            </a:outerShdw>
          </a:effectLst>
        </p:spPr>
        <p:style>
          <a:lnRef idx="1">
            <a:schemeClr val="accent5"/>
          </a:lnRef>
          <a:fillRef idx="3">
            <a:schemeClr val="accent5"/>
          </a:fillRef>
          <a:effectRef idx="2">
            <a:schemeClr val="accent5"/>
          </a:effectRef>
          <a:fontRef idx="minor">
            <a:schemeClr val="lt1"/>
          </a:fontRef>
        </p:style>
        <p:txBody>
          <a:bodyPr/>
          <a:lstStyle/>
          <a:p>
            <a:pPr marL="274320" indent="-274320" algn="ctr" rtl="0" fontAlgn="auto">
              <a:spcBef>
                <a:spcPts val="580"/>
              </a:spcBef>
              <a:spcAft>
                <a:spcPts val="0"/>
              </a:spcAft>
              <a:buClr>
                <a:schemeClr val="accent1"/>
              </a:buClr>
              <a:buSzPct val="85000"/>
              <a:defRPr/>
            </a:pPr>
            <a:r>
              <a:rPr lang="en-US" sz="2400" dirty="0">
                <a:solidFill>
                  <a:srgbClr val="FF0066"/>
                </a:solidFill>
                <a:latin typeface="Arial" pitchFamily="34" charset="0"/>
                <a:cs typeface="Arial" pitchFamily="34" charset="0"/>
              </a:rPr>
              <a:t>Literature</a:t>
            </a:r>
          </a:p>
          <a:p>
            <a:pPr marL="274320" indent="-274320" algn="ctr" rtl="0" fontAlgn="auto">
              <a:spcBef>
                <a:spcPts val="580"/>
              </a:spcBef>
              <a:spcAft>
                <a:spcPts val="0"/>
              </a:spcAft>
              <a:buClr>
                <a:schemeClr val="accent1"/>
              </a:buClr>
              <a:buSzPct val="85000"/>
              <a:defRPr/>
            </a:pPr>
            <a:endParaRPr lang="ar-SA" sz="2400" dirty="0">
              <a:solidFill>
                <a:srgbClr val="FF0066"/>
              </a:solidFill>
              <a:latin typeface="Arial" pitchFamily="34" charset="0"/>
              <a:cs typeface="Arial" pitchFamily="34" charset="0"/>
            </a:endParaRPr>
          </a:p>
        </p:txBody>
      </p:sp>
      <p:sp>
        <p:nvSpPr>
          <p:cNvPr id="14" name="عنصر نائب للمحتوى 3"/>
          <p:cNvSpPr txBox="1">
            <a:spLocks/>
          </p:cNvSpPr>
          <p:nvPr/>
        </p:nvSpPr>
        <p:spPr>
          <a:xfrm>
            <a:off x="3714744" y="4143380"/>
            <a:ext cx="2233626" cy="500066"/>
          </a:xfrm>
          <a:prstGeom prst="rect">
            <a:avLst/>
          </a:prstGeom>
          <a:solidFill>
            <a:srgbClr val="92D050"/>
          </a:solidFill>
          <a:effectLst>
            <a:glow rad="228600">
              <a:schemeClr val="accent1">
                <a:satMod val="175000"/>
                <a:alpha val="40000"/>
              </a:schemeClr>
            </a:glow>
            <a:outerShdw blurRad="38100" dist="25400" dir="5400000" algn="t" rotWithShape="0">
              <a:srgbClr val="000000">
                <a:alpha val="50000"/>
              </a:srgbClr>
            </a:outerShdw>
          </a:effectLst>
        </p:spPr>
        <p:style>
          <a:lnRef idx="1">
            <a:schemeClr val="accent5"/>
          </a:lnRef>
          <a:fillRef idx="3">
            <a:schemeClr val="accent5"/>
          </a:fillRef>
          <a:effectRef idx="2">
            <a:schemeClr val="accent5"/>
          </a:effectRef>
          <a:fontRef idx="minor">
            <a:schemeClr val="lt1"/>
          </a:fontRef>
        </p:style>
        <p:txBody>
          <a:bodyPr/>
          <a:lstStyle/>
          <a:p>
            <a:pPr marL="274320" indent="-274320" algn="ctr" rtl="0" fontAlgn="auto">
              <a:spcBef>
                <a:spcPts val="580"/>
              </a:spcBef>
              <a:spcAft>
                <a:spcPts val="0"/>
              </a:spcAft>
              <a:buClr>
                <a:schemeClr val="accent1"/>
              </a:buClr>
              <a:buSzPct val="85000"/>
              <a:defRPr/>
            </a:pPr>
            <a:r>
              <a:rPr lang="en-US" sz="2400" dirty="0">
                <a:solidFill>
                  <a:srgbClr val="FF0066"/>
                </a:solidFill>
                <a:latin typeface="Arial" pitchFamily="34" charset="0"/>
                <a:cs typeface="Arial" pitchFamily="34" charset="0"/>
              </a:rPr>
              <a:t>Anthropology</a:t>
            </a:r>
          </a:p>
          <a:p>
            <a:pPr marL="274320" indent="-274320" algn="ctr" rtl="0" fontAlgn="auto">
              <a:spcBef>
                <a:spcPts val="580"/>
              </a:spcBef>
              <a:spcAft>
                <a:spcPts val="0"/>
              </a:spcAft>
              <a:buClr>
                <a:schemeClr val="accent1"/>
              </a:buClr>
              <a:buSzPct val="85000"/>
              <a:defRPr/>
            </a:pPr>
            <a:endParaRPr lang="en-US" sz="2400" dirty="0">
              <a:solidFill>
                <a:srgbClr val="FF0066"/>
              </a:solidFill>
              <a:latin typeface="Arial" pitchFamily="34" charset="0"/>
              <a:cs typeface="Arial" pitchFamily="34" charset="0"/>
            </a:endParaRPr>
          </a:p>
          <a:p>
            <a:pPr marL="274320" indent="-274320" algn="ctr" rtl="0" fontAlgn="auto">
              <a:spcBef>
                <a:spcPts val="580"/>
              </a:spcBef>
              <a:spcAft>
                <a:spcPts val="0"/>
              </a:spcAft>
              <a:buClr>
                <a:schemeClr val="accent1"/>
              </a:buClr>
              <a:buSzPct val="85000"/>
              <a:defRPr/>
            </a:pPr>
            <a:endParaRPr lang="en-US" sz="2400" dirty="0">
              <a:solidFill>
                <a:srgbClr val="FF0066"/>
              </a:solidFill>
              <a:latin typeface="Arial" pitchFamily="34" charset="0"/>
              <a:cs typeface="Arial" pitchFamily="34" charset="0"/>
            </a:endParaRPr>
          </a:p>
          <a:p>
            <a:pPr marL="274320" indent="-274320" algn="ctr" fontAlgn="auto">
              <a:spcBef>
                <a:spcPts val="580"/>
              </a:spcBef>
              <a:spcAft>
                <a:spcPts val="0"/>
              </a:spcAft>
              <a:buClr>
                <a:schemeClr val="accent1"/>
              </a:buClr>
              <a:buSzPct val="85000"/>
              <a:defRPr/>
            </a:pPr>
            <a:endParaRPr lang="ar-SA" sz="2400" dirty="0">
              <a:solidFill>
                <a:srgbClr val="FF0066"/>
              </a:solidFill>
              <a:latin typeface="Arial" pitchFamily="34" charset="0"/>
              <a:cs typeface="Arial" pitchFamily="34" charset="0"/>
            </a:endParaRPr>
          </a:p>
        </p:txBody>
      </p:sp>
      <p:sp>
        <p:nvSpPr>
          <p:cNvPr id="15" name="عنصر نائب للمحتوى 3"/>
          <p:cNvSpPr txBox="1">
            <a:spLocks/>
          </p:cNvSpPr>
          <p:nvPr/>
        </p:nvSpPr>
        <p:spPr>
          <a:xfrm>
            <a:off x="3643306" y="4929198"/>
            <a:ext cx="2286016" cy="542932"/>
          </a:xfrm>
          <a:prstGeom prst="rect">
            <a:avLst/>
          </a:prstGeom>
          <a:solidFill>
            <a:srgbClr val="92D050"/>
          </a:solidFill>
          <a:effectLst>
            <a:glow rad="228600">
              <a:schemeClr val="accent1">
                <a:satMod val="175000"/>
                <a:alpha val="40000"/>
              </a:schemeClr>
            </a:glow>
            <a:outerShdw blurRad="38100" dist="25400" dir="5400000" algn="t" rotWithShape="0">
              <a:srgbClr val="000000">
                <a:alpha val="50000"/>
              </a:srgbClr>
            </a:outerShdw>
          </a:effectLst>
        </p:spPr>
        <p:style>
          <a:lnRef idx="1">
            <a:schemeClr val="accent5"/>
          </a:lnRef>
          <a:fillRef idx="3">
            <a:schemeClr val="accent5"/>
          </a:fillRef>
          <a:effectRef idx="2">
            <a:schemeClr val="accent5"/>
          </a:effectRef>
          <a:fontRef idx="minor">
            <a:schemeClr val="lt1"/>
          </a:fontRef>
        </p:style>
        <p:txBody>
          <a:bodyPr/>
          <a:lstStyle/>
          <a:p>
            <a:pPr marL="274320" indent="-274320" algn="ctr" rtl="0" fontAlgn="auto">
              <a:spcBef>
                <a:spcPts val="580"/>
              </a:spcBef>
              <a:spcAft>
                <a:spcPts val="0"/>
              </a:spcAft>
              <a:buClr>
                <a:schemeClr val="accent1"/>
              </a:buClr>
              <a:buSzPct val="85000"/>
              <a:defRPr/>
            </a:pPr>
            <a:r>
              <a:rPr lang="en-US" sz="2400" dirty="0">
                <a:solidFill>
                  <a:srgbClr val="FF0066"/>
                </a:solidFill>
                <a:latin typeface="Arial" pitchFamily="34" charset="0"/>
                <a:cs typeface="Arial" pitchFamily="34" charset="0"/>
              </a:rPr>
              <a:t>Translation</a:t>
            </a:r>
          </a:p>
          <a:p>
            <a:pPr marL="274320" indent="-274320" algn="ctr" rtl="0" fontAlgn="auto">
              <a:spcBef>
                <a:spcPts val="580"/>
              </a:spcBef>
              <a:spcAft>
                <a:spcPts val="0"/>
              </a:spcAft>
              <a:buClr>
                <a:schemeClr val="accent1"/>
              </a:buClr>
              <a:buSzPct val="85000"/>
              <a:defRPr/>
            </a:pPr>
            <a:endParaRPr lang="en-US" sz="2400" dirty="0">
              <a:solidFill>
                <a:srgbClr val="FF0066"/>
              </a:solidFill>
              <a:latin typeface="Arial" pitchFamily="34" charset="0"/>
              <a:cs typeface="Arial" pitchFamily="34" charset="0"/>
            </a:endParaRPr>
          </a:p>
          <a:p>
            <a:pPr marL="274320" indent="-274320" algn="ctr" fontAlgn="auto">
              <a:spcBef>
                <a:spcPts val="580"/>
              </a:spcBef>
              <a:spcAft>
                <a:spcPts val="0"/>
              </a:spcAft>
              <a:buClr>
                <a:schemeClr val="accent1"/>
              </a:buClr>
              <a:buSzPct val="85000"/>
              <a:defRPr/>
            </a:pPr>
            <a:endParaRPr lang="ar-SA" sz="2400" dirty="0">
              <a:solidFill>
                <a:srgbClr val="FF0066"/>
              </a:solidFill>
              <a:latin typeface="Arial" pitchFamily="34" charset="0"/>
              <a:cs typeface="Arial" pitchFamily="34" charset="0"/>
            </a:endParaRPr>
          </a:p>
        </p:txBody>
      </p:sp>
      <p:sp>
        <p:nvSpPr>
          <p:cNvPr id="16" name="عنصر نائب للمحتوى 3"/>
          <p:cNvSpPr txBox="1">
            <a:spLocks/>
          </p:cNvSpPr>
          <p:nvPr/>
        </p:nvSpPr>
        <p:spPr>
          <a:xfrm>
            <a:off x="3643306" y="5643578"/>
            <a:ext cx="2286016" cy="500066"/>
          </a:xfrm>
          <a:prstGeom prst="rect">
            <a:avLst/>
          </a:prstGeom>
          <a:solidFill>
            <a:srgbClr val="92D050"/>
          </a:solidFill>
          <a:effectLst>
            <a:glow rad="228600">
              <a:schemeClr val="accent1">
                <a:satMod val="175000"/>
                <a:alpha val="40000"/>
              </a:schemeClr>
            </a:glow>
            <a:outerShdw blurRad="38100" dist="25400" dir="5400000" algn="t" rotWithShape="0">
              <a:srgbClr val="000000">
                <a:alpha val="50000"/>
              </a:srgbClr>
            </a:outerShdw>
          </a:effectLst>
        </p:spPr>
        <p:style>
          <a:lnRef idx="1">
            <a:schemeClr val="accent5"/>
          </a:lnRef>
          <a:fillRef idx="3">
            <a:schemeClr val="accent5"/>
          </a:fillRef>
          <a:effectRef idx="2">
            <a:schemeClr val="accent5"/>
          </a:effectRef>
          <a:fontRef idx="minor">
            <a:schemeClr val="lt1"/>
          </a:fontRef>
        </p:style>
        <p:txBody>
          <a:bodyPr/>
          <a:lstStyle/>
          <a:p>
            <a:pPr marL="274320" indent="-274320" algn="ctr" rtl="0" fontAlgn="auto">
              <a:spcBef>
                <a:spcPts val="580"/>
              </a:spcBef>
              <a:spcAft>
                <a:spcPts val="0"/>
              </a:spcAft>
              <a:buClr>
                <a:schemeClr val="accent1"/>
              </a:buClr>
              <a:buSzPct val="85000"/>
              <a:defRPr/>
            </a:pPr>
            <a:r>
              <a:rPr lang="en-US" sz="2400" dirty="0">
                <a:solidFill>
                  <a:srgbClr val="FF0066"/>
                </a:solidFill>
                <a:latin typeface="Arial" pitchFamily="34" charset="0"/>
                <a:cs typeface="Arial" pitchFamily="34" charset="0"/>
              </a:rPr>
              <a:t>Philosophy</a:t>
            </a:r>
          </a:p>
          <a:p>
            <a:pPr marL="274320" indent="-274320" algn="ctr" fontAlgn="auto">
              <a:spcBef>
                <a:spcPts val="580"/>
              </a:spcBef>
              <a:spcAft>
                <a:spcPts val="0"/>
              </a:spcAft>
              <a:buClr>
                <a:schemeClr val="accent1"/>
              </a:buClr>
              <a:buSzPct val="85000"/>
              <a:defRPr/>
            </a:pPr>
            <a:endParaRPr lang="ar-SA" sz="2400" dirty="0">
              <a:solidFill>
                <a:srgbClr val="FF0066"/>
              </a:solidFill>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strVal val="#ppt_w+.3"/>
                                          </p:val>
                                        </p:tav>
                                        <p:tav tm="100000">
                                          <p:val>
                                            <p:strVal val="#ppt_w"/>
                                          </p:val>
                                        </p:tav>
                                      </p:tavLst>
                                    </p:anim>
                                    <p:anim calcmode="lin" valueType="num">
                                      <p:cBhvr>
                                        <p:cTn id="13" dur="1000" fill="hold"/>
                                        <p:tgtEl>
                                          <p:spTgt spid="7"/>
                                        </p:tgtEl>
                                        <p:attrNameLst>
                                          <p:attrName>ppt_h</p:attrName>
                                        </p:attrNameLst>
                                      </p:cBhvr>
                                      <p:tavLst>
                                        <p:tav tm="0">
                                          <p:val>
                                            <p:strVal val="#ppt_h"/>
                                          </p:val>
                                        </p:tav>
                                        <p:tav tm="100000">
                                          <p:val>
                                            <p:strVal val="#ppt_h"/>
                                          </p:val>
                                        </p:tav>
                                      </p:tavLst>
                                    </p:anim>
                                    <p:animEffect transition="in" filter="fade">
                                      <p:cBhvr>
                                        <p:cTn id="14" dur="10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strVal val="#ppt_w+.3"/>
                                          </p:val>
                                        </p:tav>
                                        <p:tav tm="100000">
                                          <p:val>
                                            <p:strVal val="#ppt_w"/>
                                          </p:val>
                                        </p:tav>
                                      </p:tavLst>
                                    </p:anim>
                                    <p:anim calcmode="lin" valueType="num">
                                      <p:cBhvr>
                                        <p:cTn id="20" dur="1000" fill="hold"/>
                                        <p:tgtEl>
                                          <p:spTgt spid="8"/>
                                        </p:tgtEl>
                                        <p:attrNameLst>
                                          <p:attrName>ppt_h</p:attrName>
                                        </p:attrNameLst>
                                      </p:cBhvr>
                                      <p:tavLst>
                                        <p:tav tm="0">
                                          <p:val>
                                            <p:strVal val="#ppt_h"/>
                                          </p:val>
                                        </p:tav>
                                        <p:tav tm="100000">
                                          <p:val>
                                            <p:strVal val="#ppt_h"/>
                                          </p:val>
                                        </p:tav>
                                      </p:tavLst>
                                    </p:anim>
                                    <p:animEffect transition="in" filter="fade">
                                      <p:cBhvr>
                                        <p:cTn id="21" dur="10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50" presetClass="entr" presetSubtype="0" decel="100000"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1000" fill="hold"/>
                                        <p:tgtEl>
                                          <p:spTgt spid="9"/>
                                        </p:tgtEl>
                                        <p:attrNameLst>
                                          <p:attrName>ppt_w</p:attrName>
                                        </p:attrNameLst>
                                      </p:cBhvr>
                                      <p:tavLst>
                                        <p:tav tm="0">
                                          <p:val>
                                            <p:strVal val="#ppt_w+.3"/>
                                          </p:val>
                                        </p:tav>
                                        <p:tav tm="100000">
                                          <p:val>
                                            <p:strVal val="#ppt_w"/>
                                          </p:val>
                                        </p:tav>
                                      </p:tavLst>
                                    </p:anim>
                                    <p:anim calcmode="lin" valueType="num">
                                      <p:cBhvr>
                                        <p:cTn id="27" dur="1000" fill="hold"/>
                                        <p:tgtEl>
                                          <p:spTgt spid="9"/>
                                        </p:tgtEl>
                                        <p:attrNameLst>
                                          <p:attrName>ppt_h</p:attrName>
                                        </p:attrNameLst>
                                      </p:cBhvr>
                                      <p:tavLst>
                                        <p:tav tm="0">
                                          <p:val>
                                            <p:strVal val="#ppt_h"/>
                                          </p:val>
                                        </p:tav>
                                        <p:tav tm="100000">
                                          <p:val>
                                            <p:strVal val="#ppt_h"/>
                                          </p:val>
                                        </p:tav>
                                      </p:tavLst>
                                    </p:anim>
                                    <p:animEffect transition="in" filter="fade">
                                      <p:cBhvr>
                                        <p:cTn id="28" dur="10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50" presetClass="entr" presetSubtype="0" decel="10000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1000" fill="hold"/>
                                        <p:tgtEl>
                                          <p:spTgt spid="10"/>
                                        </p:tgtEl>
                                        <p:attrNameLst>
                                          <p:attrName>ppt_w</p:attrName>
                                        </p:attrNameLst>
                                      </p:cBhvr>
                                      <p:tavLst>
                                        <p:tav tm="0">
                                          <p:val>
                                            <p:strVal val="#ppt_w+.3"/>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Effect transition="in" filter="fade">
                                      <p:cBhvr>
                                        <p:cTn id="35" dur="10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50" presetClass="entr" presetSubtype="0" decel="100000"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1000" fill="hold"/>
                                        <p:tgtEl>
                                          <p:spTgt spid="11"/>
                                        </p:tgtEl>
                                        <p:attrNameLst>
                                          <p:attrName>ppt_w</p:attrName>
                                        </p:attrNameLst>
                                      </p:cBhvr>
                                      <p:tavLst>
                                        <p:tav tm="0">
                                          <p:val>
                                            <p:strVal val="#ppt_w+.3"/>
                                          </p:val>
                                        </p:tav>
                                        <p:tav tm="100000">
                                          <p:val>
                                            <p:strVal val="#ppt_w"/>
                                          </p:val>
                                        </p:tav>
                                      </p:tavLst>
                                    </p:anim>
                                    <p:anim calcmode="lin" valueType="num">
                                      <p:cBhvr>
                                        <p:cTn id="41" dur="1000" fill="hold"/>
                                        <p:tgtEl>
                                          <p:spTgt spid="11"/>
                                        </p:tgtEl>
                                        <p:attrNameLst>
                                          <p:attrName>ppt_h</p:attrName>
                                        </p:attrNameLst>
                                      </p:cBhvr>
                                      <p:tavLst>
                                        <p:tav tm="0">
                                          <p:val>
                                            <p:strVal val="#ppt_h"/>
                                          </p:val>
                                        </p:tav>
                                        <p:tav tm="100000">
                                          <p:val>
                                            <p:strVal val="#ppt_h"/>
                                          </p:val>
                                        </p:tav>
                                      </p:tavLst>
                                    </p:anim>
                                    <p:animEffect transition="in" filter="fade">
                                      <p:cBhvr>
                                        <p:cTn id="42" dur="10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50" presetClass="entr" presetSubtype="0" decel="100000"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1000" fill="hold"/>
                                        <p:tgtEl>
                                          <p:spTgt spid="12"/>
                                        </p:tgtEl>
                                        <p:attrNameLst>
                                          <p:attrName>ppt_w</p:attrName>
                                        </p:attrNameLst>
                                      </p:cBhvr>
                                      <p:tavLst>
                                        <p:tav tm="0">
                                          <p:val>
                                            <p:strVal val="#ppt_w+.3"/>
                                          </p:val>
                                        </p:tav>
                                        <p:tav tm="100000">
                                          <p:val>
                                            <p:strVal val="#ppt_w"/>
                                          </p:val>
                                        </p:tav>
                                      </p:tavLst>
                                    </p:anim>
                                    <p:anim calcmode="lin" valueType="num">
                                      <p:cBhvr>
                                        <p:cTn id="48" dur="1000" fill="hold"/>
                                        <p:tgtEl>
                                          <p:spTgt spid="12"/>
                                        </p:tgtEl>
                                        <p:attrNameLst>
                                          <p:attrName>ppt_h</p:attrName>
                                        </p:attrNameLst>
                                      </p:cBhvr>
                                      <p:tavLst>
                                        <p:tav tm="0">
                                          <p:val>
                                            <p:strVal val="#ppt_h"/>
                                          </p:val>
                                        </p:tav>
                                        <p:tav tm="100000">
                                          <p:val>
                                            <p:strVal val="#ppt_h"/>
                                          </p:val>
                                        </p:tav>
                                      </p:tavLst>
                                    </p:anim>
                                    <p:animEffect transition="in" filter="fade">
                                      <p:cBhvr>
                                        <p:cTn id="49" dur="1000"/>
                                        <p:tgtEl>
                                          <p:spTgt spid="12"/>
                                        </p:tgtEl>
                                      </p:cBhvr>
                                    </p:animEffect>
                                  </p:childTnLst>
                                </p:cTn>
                              </p:par>
                            </p:childTnLst>
                          </p:cTn>
                        </p:par>
                      </p:childTnLst>
                    </p:cTn>
                  </p:par>
                  <p:par>
                    <p:cTn id="50" fill="hold">
                      <p:stCondLst>
                        <p:cond delay="indefinite"/>
                      </p:stCondLst>
                      <p:childTnLst>
                        <p:par>
                          <p:cTn id="51" fill="hold">
                            <p:stCondLst>
                              <p:cond delay="0"/>
                            </p:stCondLst>
                            <p:childTnLst>
                              <p:par>
                                <p:cTn id="52" presetID="50" presetClass="entr" presetSubtype="0" decel="100000" fill="hold" nodeType="click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p:cTn id="54" dur="1000" fill="hold"/>
                                        <p:tgtEl>
                                          <p:spTgt spid="13"/>
                                        </p:tgtEl>
                                        <p:attrNameLst>
                                          <p:attrName>ppt_w</p:attrName>
                                        </p:attrNameLst>
                                      </p:cBhvr>
                                      <p:tavLst>
                                        <p:tav tm="0">
                                          <p:val>
                                            <p:strVal val="#ppt_w+.3"/>
                                          </p:val>
                                        </p:tav>
                                        <p:tav tm="100000">
                                          <p:val>
                                            <p:strVal val="#ppt_w"/>
                                          </p:val>
                                        </p:tav>
                                      </p:tavLst>
                                    </p:anim>
                                    <p:anim calcmode="lin" valueType="num">
                                      <p:cBhvr>
                                        <p:cTn id="55" dur="1000" fill="hold"/>
                                        <p:tgtEl>
                                          <p:spTgt spid="13"/>
                                        </p:tgtEl>
                                        <p:attrNameLst>
                                          <p:attrName>ppt_h</p:attrName>
                                        </p:attrNameLst>
                                      </p:cBhvr>
                                      <p:tavLst>
                                        <p:tav tm="0">
                                          <p:val>
                                            <p:strVal val="#ppt_h"/>
                                          </p:val>
                                        </p:tav>
                                        <p:tav tm="100000">
                                          <p:val>
                                            <p:strVal val="#ppt_h"/>
                                          </p:val>
                                        </p:tav>
                                      </p:tavLst>
                                    </p:anim>
                                    <p:animEffect transition="in" filter="fade">
                                      <p:cBhvr>
                                        <p:cTn id="56" dur="1000"/>
                                        <p:tgtEl>
                                          <p:spTgt spid="13"/>
                                        </p:tgtEl>
                                      </p:cBhvr>
                                    </p:animEffect>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1000" fill="hold"/>
                                        <p:tgtEl>
                                          <p:spTgt spid="14"/>
                                        </p:tgtEl>
                                        <p:attrNameLst>
                                          <p:attrName>ppt_w</p:attrName>
                                        </p:attrNameLst>
                                      </p:cBhvr>
                                      <p:tavLst>
                                        <p:tav tm="0">
                                          <p:val>
                                            <p:strVal val="#ppt_w+.3"/>
                                          </p:val>
                                        </p:tav>
                                        <p:tav tm="100000">
                                          <p:val>
                                            <p:strVal val="#ppt_w"/>
                                          </p:val>
                                        </p:tav>
                                      </p:tavLst>
                                    </p:anim>
                                    <p:anim calcmode="lin" valueType="num">
                                      <p:cBhvr>
                                        <p:cTn id="62" dur="1000" fill="hold"/>
                                        <p:tgtEl>
                                          <p:spTgt spid="14"/>
                                        </p:tgtEl>
                                        <p:attrNameLst>
                                          <p:attrName>ppt_h</p:attrName>
                                        </p:attrNameLst>
                                      </p:cBhvr>
                                      <p:tavLst>
                                        <p:tav tm="0">
                                          <p:val>
                                            <p:strVal val="#ppt_h"/>
                                          </p:val>
                                        </p:tav>
                                        <p:tav tm="100000">
                                          <p:val>
                                            <p:strVal val="#ppt_h"/>
                                          </p:val>
                                        </p:tav>
                                      </p:tavLst>
                                    </p:anim>
                                    <p:animEffect transition="in" filter="fade">
                                      <p:cBhvr>
                                        <p:cTn id="63" dur="1000"/>
                                        <p:tgtEl>
                                          <p:spTgt spid="14"/>
                                        </p:tgtEl>
                                      </p:cBhvr>
                                    </p:animEffect>
                                  </p:childTnLst>
                                </p:cTn>
                              </p:par>
                            </p:childTnLst>
                          </p:cTn>
                        </p:par>
                      </p:childTnLst>
                    </p:cTn>
                  </p:par>
                  <p:par>
                    <p:cTn id="64" fill="hold">
                      <p:stCondLst>
                        <p:cond delay="indefinite"/>
                      </p:stCondLst>
                      <p:childTnLst>
                        <p:par>
                          <p:cTn id="65" fill="hold">
                            <p:stCondLst>
                              <p:cond delay="0"/>
                            </p:stCondLst>
                            <p:childTnLst>
                              <p:par>
                                <p:cTn id="66" presetID="50" presetClass="entr" presetSubtype="0" decel="100000" fill="hold" nodeType="click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p:cTn id="68" dur="1000" fill="hold"/>
                                        <p:tgtEl>
                                          <p:spTgt spid="15"/>
                                        </p:tgtEl>
                                        <p:attrNameLst>
                                          <p:attrName>ppt_w</p:attrName>
                                        </p:attrNameLst>
                                      </p:cBhvr>
                                      <p:tavLst>
                                        <p:tav tm="0">
                                          <p:val>
                                            <p:strVal val="#ppt_w+.3"/>
                                          </p:val>
                                        </p:tav>
                                        <p:tav tm="100000">
                                          <p:val>
                                            <p:strVal val="#ppt_w"/>
                                          </p:val>
                                        </p:tav>
                                      </p:tavLst>
                                    </p:anim>
                                    <p:anim calcmode="lin" valueType="num">
                                      <p:cBhvr>
                                        <p:cTn id="69" dur="1000" fill="hold"/>
                                        <p:tgtEl>
                                          <p:spTgt spid="15"/>
                                        </p:tgtEl>
                                        <p:attrNameLst>
                                          <p:attrName>ppt_h</p:attrName>
                                        </p:attrNameLst>
                                      </p:cBhvr>
                                      <p:tavLst>
                                        <p:tav tm="0">
                                          <p:val>
                                            <p:strVal val="#ppt_h"/>
                                          </p:val>
                                        </p:tav>
                                        <p:tav tm="100000">
                                          <p:val>
                                            <p:strVal val="#ppt_h"/>
                                          </p:val>
                                        </p:tav>
                                      </p:tavLst>
                                    </p:anim>
                                    <p:animEffect transition="in" filter="fade">
                                      <p:cBhvr>
                                        <p:cTn id="70" dur="1000"/>
                                        <p:tgtEl>
                                          <p:spTgt spid="15"/>
                                        </p:tgtEl>
                                      </p:cBhvr>
                                    </p:animEffect>
                                  </p:childTnLst>
                                </p:cTn>
                              </p:par>
                            </p:childTnLst>
                          </p:cTn>
                        </p:par>
                      </p:childTnLst>
                    </p:cTn>
                  </p:par>
                  <p:par>
                    <p:cTn id="71" fill="hold">
                      <p:stCondLst>
                        <p:cond delay="indefinite"/>
                      </p:stCondLst>
                      <p:childTnLst>
                        <p:par>
                          <p:cTn id="72" fill="hold">
                            <p:stCondLst>
                              <p:cond delay="0"/>
                            </p:stCondLst>
                            <p:childTnLst>
                              <p:par>
                                <p:cTn id="73" presetID="50" presetClass="entr" presetSubtype="0" decel="100000" fill="hold" nodeType="click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p:cTn id="75" dur="1000" fill="hold"/>
                                        <p:tgtEl>
                                          <p:spTgt spid="16"/>
                                        </p:tgtEl>
                                        <p:attrNameLst>
                                          <p:attrName>ppt_w</p:attrName>
                                        </p:attrNameLst>
                                      </p:cBhvr>
                                      <p:tavLst>
                                        <p:tav tm="0">
                                          <p:val>
                                            <p:strVal val="#ppt_w+.3"/>
                                          </p:val>
                                        </p:tav>
                                        <p:tav tm="100000">
                                          <p:val>
                                            <p:strVal val="#ppt_w"/>
                                          </p:val>
                                        </p:tav>
                                      </p:tavLst>
                                    </p:anim>
                                    <p:anim calcmode="lin" valueType="num">
                                      <p:cBhvr>
                                        <p:cTn id="76" dur="1000" fill="hold"/>
                                        <p:tgtEl>
                                          <p:spTgt spid="16"/>
                                        </p:tgtEl>
                                        <p:attrNameLst>
                                          <p:attrName>ppt_h</p:attrName>
                                        </p:attrNameLst>
                                      </p:cBhvr>
                                      <p:tavLst>
                                        <p:tav tm="0">
                                          <p:val>
                                            <p:strVal val="#ppt_h"/>
                                          </p:val>
                                        </p:tav>
                                        <p:tav tm="100000">
                                          <p:val>
                                            <p:strVal val="#ppt_h"/>
                                          </p:val>
                                        </p:tav>
                                      </p:tavLst>
                                    </p:anim>
                                    <p:animEffect transition="in" filter="fade">
                                      <p:cBhvr>
                                        <p:cTn id="7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 Box 4"/>
          <p:cNvSpPr txBox="1">
            <a:spLocks noChangeArrowheads="1"/>
          </p:cNvSpPr>
          <p:nvPr/>
        </p:nvSpPr>
        <p:spPr bwMode="auto">
          <a:xfrm>
            <a:off x="642910" y="571480"/>
            <a:ext cx="7858180" cy="5219720"/>
          </a:xfrm>
          <a:prstGeom prst="rect">
            <a:avLst/>
          </a:prstGeom>
          <a:solidFill>
            <a:schemeClr val="tx1">
              <a:lumMod val="95000"/>
              <a:lumOff val="5000"/>
            </a:schemeClr>
          </a:solidFill>
          <a:ln w="38100">
            <a:solidFill>
              <a:srgbClr val="FFC000"/>
            </a:solidFill>
          </a:ln>
          <a:effectLst>
            <a:glow rad="228600">
              <a:srgbClr val="FF0066">
                <a:alpha val="40000"/>
              </a:srgbClr>
            </a:glow>
          </a:effectLst>
        </p:spPr>
        <p:txBody>
          <a:bodyPr/>
          <a:lstStyle/>
          <a:p>
            <a:pPr marL="274320" indent="-274320" algn="l" rtl="0" fontAlgn="auto">
              <a:lnSpc>
                <a:spcPct val="70000"/>
              </a:lnSpc>
              <a:spcBef>
                <a:spcPts val="580"/>
              </a:spcBef>
              <a:spcAft>
                <a:spcPts val="0"/>
              </a:spcAft>
              <a:buClr>
                <a:schemeClr val="accent1"/>
              </a:buClr>
              <a:buSzPct val="85000"/>
              <a:defRPr/>
            </a:pPr>
            <a:r>
              <a:rPr lang="en-US" sz="4400" b="1" dirty="0">
                <a:ln w="18415" cmpd="sng">
                  <a:solidFill>
                    <a:srgbClr val="FFFFFF"/>
                  </a:solidFill>
                  <a:prstDash val="solid"/>
                </a:ln>
                <a:solidFill>
                  <a:schemeClr val="bg2">
                    <a:lumMod val="10000"/>
                  </a:schemeClr>
                </a:solidFill>
                <a:latin typeface="+mn-lt"/>
                <a:cs typeface="+mn-cs"/>
              </a:rPr>
              <a:t>AL covers two main points</a:t>
            </a:r>
            <a:r>
              <a:rPr lang="en-US" sz="4400" b="1" dirty="0" smtClean="0">
                <a:ln w="18415" cmpd="sng">
                  <a:solidFill>
                    <a:srgbClr val="FFFFFF"/>
                  </a:solidFill>
                  <a:prstDash val="solid"/>
                </a:ln>
                <a:solidFill>
                  <a:schemeClr val="bg2">
                    <a:lumMod val="10000"/>
                  </a:schemeClr>
                </a:solidFill>
                <a:latin typeface="+mn-lt"/>
                <a:cs typeface="+mn-cs"/>
              </a:rPr>
              <a:t>:</a:t>
            </a:r>
          </a:p>
          <a:p>
            <a:pPr marL="274320" indent="-274320" algn="l" rtl="0" fontAlgn="auto">
              <a:lnSpc>
                <a:spcPct val="70000"/>
              </a:lnSpc>
              <a:spcBef>
                <a:spcPts val="580"/>
              </a:spcBef>
              <a:spcAft>
                <a:spcPts val="0"/>
              </a:spcAft>
              <a:buClr>
                <a:schemeClr val="accent1"/>
              </a:buClr>
              <a:buSzPct val="85000"/>
              <a:defRPr/>
            </a:pPr>
            <a:endParaRPr lang="en-US" sz="4400" b="1" dirty="0">
              <a:ln w="18415" cmpd="sng">
                <a:solidFill>
                  <a:srgbClr val="FFFFFF"/>
                </a:solidFill>
                <a:prstDash val="solid"/>
              </a:ln>
              <a:solidFill>
                <a:schemeClr val="bg2">
                  <a:lumMod val="10000"/>
                </a:schemeClr>
              </a:solidFill>
              <a:latin typeface="+mn-lt"/>
              <a:cs typeface="+mn-cs"/>
            </a:endParaRPr>
          </a:p>
          <a:p>
            <a:pPr marL="274320" indent="-274320" algn="l" rtl="0" fontAlgn="auto">
              <a:lnSpc>
                <a:spcPct val="80000"/>
              </a:lnSpc>
              <a:spcBef>
                <a:spcPts val="580"/>
              </a:spcBef>
              <a:spcAft>
                <a:spcPts val="0"/>
              </a:spcAft>
              <a:buClr>
                <a:schemeClr val="accent1"/>
              </a:buClr>
              <a:buSzPct val="85000"/>
              <a:buFont typeface="Arial" pitchFamily="34" charset="0"/>
              <a:buChar char="•"/>
              <a:defRPr/>
            </a:pPr>
            <a:r>
              <a:rPr lang="en-US" sz="4400" dirty="0">
                <a:ln w="18415" cmpd="sng">
                  <a:solidFill>
                    <a:srgbClr val="FFFFFF"/>
                  </a:solidFill>
                  <a:prstDash val="solid"/>
                </a:ln>
                <a:solidFill>
                  <a:srgbClr val="FFFFFF"/>
                </a:solidFill>
                <a:latin typeface="+mn-lt"/>
                <a:cs typeface="+mn-cs"/>
              </a:rPr>
              <a:t>The study of second and foreign language learning and teaching.</a:t>
            </a:r>
          </a:p>
          <a:p>
            <a:pPr marL="274320" indent="-274320" algn="l" rtl="0" fontAlgn="auto">
              <a:lnSpc>
                <a:spcPct val="80000"/>
              </a:lnSpc>
              <a:spcBef>
                <a:spcPts val="580"/>
              </a:spcBef>
              <a:spcAft>
                <a:spcPts val="0"/>
              </a:spcAft>
              <a:buClr>
                <a:schemeClr val="accent1"/>
              </a:buClr>
              <a:buSzPct val="85000"/>
              <a:buFont typeface="Arial" pitchFamily="34" charset="0"/>
              <a:buChar char="•"/>
              <a:defRPr/>
            </a:pPr>
            <a:r>
              <a:rPr lang="en-US" sz="4400" dirty="0">
                <a:ln w="18415" cmpd="sng">
                  <a:solidFill>
                    <a:srgbClr val="FFFFFF"/>
                  </a:solidFill>
                  <a:prstDash val="solid"/>
                </a:ln>
                <a:solidFill>
                  <a:srgbClr val="FFFFFF"/>
                </a:solidFill>
                <a:latin typeface="+mn-lt"/>
                <a:cs typeface="+mn-cs"/>
              </a:rPr>
              <a:t>The study of language and linguistics in relation to practical problems.</a:t>
            </a:r>
          </a:p>
        </p:txBody>
      </p:sp>
      <p:sp>
        <p:nvSpPr>
          <p:cNvPr id="8" name="شكل بيضاوي 7"/>
          <p:cNvSpPr/>
          <p:nvPr/>
        </p:nvSpPr>
        <p:spPr>
          <a:xfrm rot="20695425">
            <a:off x="6074013" y="4968675"/>
            <a:ext cx="2643187" cy="135255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eaLnBrk="0" fontAlgn="auto" hangingPunct="0">
              <a:spcBef>
                <a:spcPct val="50000"/>
              </a:spcBef>
              <a:spcAft>
                <a:spcPts val="0"/>
              </a:spcAft>
              <a:defRPr/>
            </a:pPr>
            <a:r>
              <a:rPr kumimoji="1" lang="en-US" altLang="en-US" sz="2800" dirty="0">
                <a:solidFill>
                  <a:srgbClr val="FF0000"/>
                </a:solidFill>
                <a:latin typeface="Times New Roman" pitchFamily="18" charset="0"/>
              </a:rPr>
              <a:t>Richards et al. 1985</a:t>
            </a:r>
            <a:endParaRPr kumimoji="1" lang="en-US" sz="2800" dirty="0">
              <a:solidFill>
                <a:srgbClr val="FF0000"/>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2000"/>
                                  </p:stCondLst>
                                  <p:childTnLst>
                                    <p:set>
                                      <p:cBhvr>
                                        <p:cTn id="6" dur="1" fill="hold">
                                          <p:stCondLst>
                                            <p:cond delay="0"/>
                                          </p:stCondLst>
                                        </p:cTn>
                                        <p:tgtEl>
                                          <p:spTgt spid="41988">
                                            <p:bg/>
                                          </p:spTgt>
                                        </p:tgtEl>
                                        <p:attrNameLst>
                                          <p:attrName>style.visibility</p:attrName>
                                        </p:attrNameLst>
                                      </p:cBhvr>
                                      <p:to>
                                        <p:strVal val="visible"/>
                                      </p:to>
                                    </p:set>
                                    <p:animEffect transition="in" filter="blinds(vertical)">
                                      <p:cBhvr>
                                        <p:cTn id="7" dur="500"/>
                                        <p:tgtEl>
                                          <p:spTgt spid="41988">
                                            <p:bg/>
                                          </p:spTgt>
                                        </p:tgtEl>
                                      </p:cBhvr>
                                    </p:animEffect>
                                  </p:childTnLst>
                                </p:cTn>
                              </p:par>
                            </p:childTnLst>
                          </p:cTn>
                        </p:par>
                        <p:par>
                          <p:cTn id="8" fill="hold">
                            <p:stCondLst>
                              <p:cond delay="2500"/>
                            </p:stCondLst>
                            <p:childTnLst>
                              <p:par>
                                <p:cTn id="9" presetID="3" presetClass="entr" presetSubtype="5" fill="hold" grpId="0" nodeType="afterEffect">
                                  <p:stCondLst>
                                    <p:cond delay="2000"/>
                                  </p:stCondLst>
                                  <p:childTnLst>
                                    <p:set>
                                      <p:cBhvr>
                                        <p:cTn id="10" dur="1" fill="hold">
                                          <p:stCondLst>
                                            <p:cond delay="0"/>
                                          </p:stCondLst>
                                        </p:cTn>
                                        <p:tgtEl>
                                          <p:spTgt spid="41988">
                                            <p:txEl>
                                              <p:pRg st="0" end="0"/>
                                            </p:txEl>
                                          </p:spTgt>
                                        </p:tgtEl>
                                        <p:attrNameLst>
                                          <p:attrName>style.visibility</p:attrName>
                                        </p:attrNameLst>
                                      </p:cBhvr>
                                      <p:to>
                                        <p:strVal val="visible"/>
                                      </p:to>
                                    </p:set>
                                    <p:animEffect transition="in" filter="blinds(vertical)">
                                      <p:cBhvr>
                                        <p:cTn id="11" dur="500"/>
                                        <p:tgtEl>
                                          <p:spTgt spid="41988">
                                            <p:txEl>
                                              <p:pRg st="0" end="0"/>
                                            </p:txEl>
                                          </p:spTgt>
                                        </p:tgtEl>
                                      </p:cBhvr>
                                    </p:animEffect>
                                  </p:childTnLst>
                                </p:cTn>
                              </p:par>
                            </p:childTnLst>
                          </p:cTn>
                        </p:par>
                        <p:par>
                          <p:cTn id="12" fill="hold">
                            <p:stCondLst>
                              <p:cond delay="5000"/>
                            </p:stCondLst>
                            <p:childTnLst>
                              <p:par>
                                <p:cTn id="13" presetID="3" presetClass="entr" presetSubtype="5" fill="hold" grpId="0" nodeType="afterEffect">
                                  <p:stCondLst>
                                    <p:cond delay="2000"/>
                                  </p:stCondLst>
                                  <p:childTnLst>
                                    <p:set>
                                      <p:cBhvr>
                                        <p:cTn id="14" dur="1" fill="hold">
                                          <p:stCondLst>
                                            <p:cond delay="0"/>
                                          </p:stCondLst>
                                        </p:cTn>
                                        <p:tgtEl>
                                          <p:spTgt spid="41988">
                                            <p:txEl>
                                              <p:pRg st="2" end="2"/>
                                            </p:txEl>
                                          </p:spTgt>
                                        </p:tgtEl>
                                        <p:attrNameLst>
                                          <p:attrName>style.visibility</p:attrName>
                                        </p:attrNameLst>
                                      </p:cBhvr>
                                      <p:to>
                                        <p:strVal val="visible"/>
                                      </p:to>
                                    </p:set>
                                    <p:animEffect transition="in" filter="blinds(vertical)">
                                      <p:cBhvr>
                                        <p:cTn id="15" dur="500"/>
                                        <p:tgtEl>
                                          <p:spTgt spid="41988">
                                            <p:txEl>
                                              <p:pRg st="2" end="2"/>
                                            </p:txEl>
                                          </p:spTgt>
                                        </p:tgtEl>
                                      </p:cBhvr>
                                    </p:animEffect>
                                  </p:childTnLst>
                                </p:cTn>
                              </p:par>
                            </p:childTnLst>
                          </p:cTn>
                        </p:par>
                        <p:par>
                          <p:cTn id="16" fill="hold">
                            <p:stCondLst>
                              <p:cond delay="7500"/>
                            </p:stCondLst>
                            <p:childTnLst>
                              <p:par>
                                <p:cTn id="17" presetID="3" presetClass="entr" presetSubtype="5" fill="hold" grpId="0" nodeType="afterEffect">
                                  <p:stCondLst>
                                    <p:cond delay="2000"/>
                                  </p:stCondLst>
                                  <p:childTnLst>
                                    <p:set>
                                      <p:cBhvr>
                                        <p:cTn id="18" dur="1" fill="hold">
                                          <p:stCondLst>
                                            <p:cond delay="0"/>
                                          </p:stCondLst>
                                        </p:cTn>
                                        <p:tgtEl>
                                          <p:spTgt spid="41988">
                                            <p:txEl>
                                              <p:pRg st="3" end="3"/>
                                            </p:txEl>
                                          </p:spTgt>
                                        </p:tgtEl>
                                        <p:attrNameLst>
                                          <p:attrName>style.visibility</p:attrName>
                                        </p:attrNameLst>
                                      </p:cBhvr>
                                      <p:to>
                                        <p:strVal val="visible"/>
                                      </p:to>
                                    </p:set>
                                    <p:animEffect transition="in" filter="blinds(vertical)">
                                      <p:cBhvr>
                                        <p:cTn id="19" dur="500"/>
                                        <p:tgtEl>
                                          <p:spTgt spid="41988">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1"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770" decel="100000"/>
                                        <p:tgtEl>
                                          <p:spTgt spid="8"/>
                                        </p:tgtEl>
                                      </p:cBhvr>
                                    </p:animEffect>
                                    <p:animScale>
                                      <p:cBhvr>
                                        <p:cTn id="25" dur="770" decel="100000"/>
                                        <p:tgtEl>
                                          <p:spTgt spid="8"/>
                                        </p:tgtEl>
                                      </p:cBhvr>
                                      <p:from x="10000" y="10000"/>
                                      <p:to x="200000" y="450000"/>
                                    </p:animScale>
                                    <p:animScale>
                                      <p:cBhvr>
                                        <p:cTn id="26" dur="1230" accel="100000" fill="hold">
                                          <p:stCondLst>
                                            <p:cond delay="770"/>
                                          </p:stCondLst>
                                        </p:cTn>
                                        <p:tgtEl>
                                          <p:spTgt spid="8"/>
                                        </p:tgtEl>
                                      </p:cBhvr>
                                      <p:from x="200000" y="450000"/>
                                      <p:to x="100000" y="100000"/>
                                    </p:animScale>
                                    <p:set>
                                      <p:cBhvr>
                                        <p:cTn id="27" dur="770" fill="hold"/>
                                        <p:tgtEl>
                                          <p:spTgt spid="8"/>
                                        </p:tgtEl>
                                        <p:attrNameLst>
                                          <p:attrName>ppt_x</p:attrName>
                                        </p:attrNameLst>
                                      </p:cBhvr>
                                      <p:to>
                                        <p:strVal val="(0.5)"/>
                                      </p:to>
                                    </p:set>
                                    <p:anim from="(0.5)" to="(#ppt_x)" calcmode="lin" valueType="num">
                                      <p:cBhvr>
                                        <p:cTn id="28" dur="1230" accel="100000" fill="hold">
                                          <p:stCondLst>
                                            <p:cond delay="770"/>
                                          </p:stCondLst>
                                        </p:cTn>
                                        <p:tgtEl>
                                          <p:spTgt spid="8"/>
                                        </p:tgtEl>
                                        <p:attrNameLst>
                                          <p:attrName>ppt_x</p:attrName>
                                        </p:attrNameLst>
                                      </p:cBhvr>
                                    </p:anim>
                                    <p:set>
                                      <p:cBhvr>
                                        <p:cTn id="29" dur="770" fill="hold"/>
                                        <p:tgtEl>
                                          <p:spTgt spid="8"/>
                                        </p:tgtEl>
                                        <p:attrNameLst>
                                          <p:attrName>ppt_y</p:attrName>
                                        </p:attrNameLst>
                                      </p:cBhvr>
                                      <p:to>
                                        <p:strVal val="(#ppt_y+0.4)"/>
                                      </p:to>
                                    </p:set>
                                    <p:anim from="(#ppt_y+0.4)" to="(#ppt_y)" calcmode="lin" valueType="num">
                                      <p:cBhvr>
                                        <p:cTn id="30" dur="1230" accel="100000" fill="hold">
                                          <p:stCondLst>
                                            <p:cond delay="770"/>
                                          </p:stCondLst>
                                        </p:cTn>
                                        <p:tgtEl>
                                          <p:spTgt spid="8"/>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build="p" animBg="1" autoUpdateAnimBg="0" advAuto="2000"/>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Text Box 4"/>
          <p:cNvSpPr txBox="1">
            <a:spLocks noGrp="1" noChangeArrowheads="1"/>
          </p:cNvSpPr>
          <p:nvPr>
            <p:ph type="title"/>
          </p:nvPr>
        </p:nvSpPr>
        <p:spPr>
          <a:xfrm>
            <a:off x="1214414" y="1500174"/>
            <a:ext cx="7000924" cy="1357322"/>
          </a:xfrm>
          <a:effectLst>
            <a:glow rad="228600">
              <a:srgbClr val="FFC000">
                <a:alpha val="40000"/>
              </a:srgbClr>
            </a:glow>
            <a:outerShdw blurRad="63500" dist="25400" dir="14700000" algn="t" rotWithShape="0">
              <a:srgbClr val="000000">
                <a:alpha val="50000"/>
              </a:srgbClr>
            </a:outerShdw>
          </a:effectLst>
        </p:spPr>
        <p:style>
          <a:lnRef idx="3">
            <a:schemeClr val="lt1"/>
          </a:lnRef>
          <a:fillRef idx="1">
            <a:schemeClr val="accent2"/>
          </a:fillRef>
          <a:effectRef idx="1">
            <a:schemeClr val="accent2"/>
          </a:effectRef>
          <a:fontRef idx="minor">
            <a:schemeClr val="lt1"/>
          </a:fontRef>
        </p:style>
        <p:txBody>
          <a:bodyPr>
            <a:noAutofit/>
            <a:flatTx/>
          </a:bodyPr>
          <a:lstStyle/>
          <a:p>
            <a:pPr marL="484632" indent="0" rtl="0" fontAlgn="auto">
              <a:lnSpc>
                <a:spcPct val="80000"/>
              </a:lnSpc>
              <a:spcBef>
                <a:spcPct val="50000"/>
              </a:spcBef>
              <a:spcAft>
                <a:spcPts val="0"/>
              </a:spcAft>
              <a:defRPr/>
            </a:pPr>
            <a:r>
              <a:rPr lang="en-US" sz="8000" b="1" dirty="0" smtClean="0">
                <a:effectLst/>
              </a:rPr>
              <a:t>DEFINITIONS</a:t>
            </a:r>
            <a:endParaRPr lang="en-US" sz="8000" b="1" dirty="0">
              <a:solidFill>
                <a:srgbClr val="FF0000"/>
              </a:solidFill>
              <a:effectLst/>
              <a:latin typeface="Times New Roman" pitchFamily="18" charset="0"/>
              <a:cs typeface="Times New Roman" pitchFamily="18" charset="0"/>
            </a:endParaRPr>
          </a:p>
        </p:txBody>
      </p:sp>
      <p:pic>
        <p:nvPicPr>
          <p:cNvPr id="21508" name="Picture 2" descr="Girl Reading To Class And Teacher Animated Clipart">
            <a:hlinkClick r:id="rId2"/>
          </p:cNvPr>
          <p:cNvPicPr>
            <a:picLocks noChangeAspect="1" noChangeArrowheads="1" noCrop="1"/>
          </p:cNvPicPr>
          <p:nvPr/>
        </p:nvPicPr>
        <p:blipFill>
          <a:blip r:embed="rId3"/>
          <a:srcRect/>
          <a:stretch>
            <a:fillRect/>
          </a:stretch>
        </p:blipFill>
        <p:spPr bwMode="auto">
          <a:xfrm>
            <a:off x="3929063" y="3500438"/>
            <a:ext cx="2071687" cy="27146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 calcmode="lin" valueType="num">
                                      <p:cBhvr additive="base">
                                        <p:cTn id="7" dur="500" fill="hold"/>
                                        <p:tgtEl>
                                          <p:spTgt spid="4100"/>
                                        </p:tgtEl>
                                        <p:attrNameLst>
                                          <p:attrName>ppt_x</p:attrName>
                                        </p:attrNameLst>
                                      </p:cBhvr>
                                      <p:tavLst>
                                        <p:tav tm="0">
                                          <p:val>
                                            <p:strVal val="#ppt_x"/>
                                          </p:val>
                                        </p:tav>
                                        <p:tav tm="100000">
                                          <p:val>
                                            <p:strVal val="#ppt_x"/>
                                          </p:val>
                                        </p:tav>
                                      </p:tavLst>
                                    </p:anim>
                                    <p:anim calcmode="lin" valueType="num">
                                      <p:cBhvr additive="base">
                                        <p:cTn id="8" dur="500" fill="hold"/>
                                        <p:tgtEl>
                                          <p:spTgt spid="410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3" name="AutoShape 7"/>
          <p:cNvSpPr>
            <a:spLocks noChangeArrowheads="1"/>
          </p:cNvSpPr>
          <p:nvPr/>
        </p:nvSpPr>
        <p:spPr bwMode="auto">
          <a:xfrm>
            <a:off x="1928795" y="590528"/>
            <a:ext cx="6786610" cy="5810272"/>
          </a:xfrm>
          <a:prstGeom prst="roundRect">
            <a:avLst>
              <a:gd name="adj" fmla="val 16667"/>
            </a:avLst>
          </a:prstGeom>
          <a:solidFill>
            <a:schemeClr val="tx1">
              <a:lumMod val="95000"/>
              <a:lumOff val="5000"/>
            </a:schemeClr>
          </a:solidFill>
          <a:ln w="38100">
            <a:solidFill>
              <a:srgbClr val="FFC000"/>
            </a:solidFill>
          </a:ln>
          <a:effectLst>
            <a:glow rad="228600">
              <a:srgbClr val="FF0066">
                <a:alpha val="40000"/>
              </a:srgbClr>
            </a:glow>
          </a:effectLst>
        </p:spPr>
        <p:txBody>
          <a:bodyPr/>
          <a:lstStyle/>
          <a:p>
            <a:pPr marL="274320" indent="-274320" algn="l" rtl="0" fontAlgn="auto">
              <a:spcBef>
                <a:spcPts val="580"/>
              </a:spcBef>
              <a:spcAft>
                <a:spcPts val="0"/>
              </a:spcAft>
              <a:buClr>
                <a:schemeClr val="accent1"/>
              </a:buClr>
              <a:buSzPct val="85000"/>
              <a:defRPr/>
            </a:pPr>
            <a:r>
              <a:rPr lang="en-US" sz="3200" dirty="0">
                <a:ln w="18415" cmpd="sng">
                  <a:solidFill>
                    <a:srgbClr val="FFFFFF"/>
                  </a:solidFill>
                  <a:prstDash val="solid"/>
                </a:ln>
                <a:solidFill>
                  <a:srgbClr val="FFFFFF"/>
                </a:solidFill>
                <a:latin typeface="+mn-lt"/>
                <a:cs typeface="+mn-cs"/>
              </a:rPr>
              <a:t>AL is the utilization of the knowledge about the nature of language achieved by linguistic research for the improvement of the efficiency of some practical task in which language is a central component.</a:t>
            </a:r>
          </a:p>
        </p:txBody>
      </p:sp>
      <p:sp>
        <p:nvSpPr>
          <p:cNvPr id="7" name="شكل بيضاوي 6"/>
          <p:cNvSpPr/>
          <p:nvPr/>
        </p:nvSpPr>
        <p:spPr>
          <a:xfrm rot="20834548">
            <a:off x="4273550" y="4998253"/>
            <a:ext cx="2643188" cy="120173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eaLnBrk="0" fontAlgn="auto" hangingPunct="0">
              <a:spcBef>
                <a:spcPct val="50000"/>
              </a:spcBef>
              <a:spcAft>
                <a:spcPts val="0"/>
              </a:spcAft>
              <a:defRPr/>
            </a:pPr>
            <a:r>
              <a:rPr kumimoji="1" lang="en-US" altLang="en-US" sz="3600" dirty="0" err="1">
                <a:solidFill>
                  <a:srgbClr val="FF0000"/>
                </a:solidFill>
                <a:latin typeface="Times New Roman" pitchFamily="18" charset="0"/>
              </a:rPr>
              <a:t>Corder</a:t>
            </a:r>
            <a:r>
              <a:rPr kumimoji="1" lang="en-US" altLang="en-US" sz="3600" dirty="0">
                <a:solidFill>
                  <a:srgbClr val="FF0000"/>
                </a:solidFill>
                <a:latin typeface="Times New Roman" pitchFamily="18" charset="0"/>
              </a:rPr>
              <a:t> 1974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1000"/>
                                  </p:stCondLst>
                                  <p:childTnLst>
                                    <p:set>
                                      <p:cBhvr>
                                        <p:cTn id="6" dur="1" fill="hold">
                                          <p:stCondLst>
                                            <p:cond delay="0"/>
                                          </p:stCondLst>
                                        </p:cTn>
                                        <p:tgtEl>
                                          <p:spTgt spid="39943">
                                            <p:bg/>
                                          </p:spTgt>
                                        </p:tgtEl>
                                        <p:attrNameLst>
                                          <p:attrName>style.visibility</p:attrName>
                                        </p:attrNameLst>
                                      </p:cBhvr>
                                      <p:to>
                                        <p:strVal val="visible"/>
                                      </p:to>
                                    </p:set>
                                    <p:animEffect transition="in" filter="checkerboard(across)">
                                      <p:cBhvr>
                                        <p:cTn id="7" dur="300"/>
                                        <p:tgtEl>
                                          <p:spTgt spid="39943">
                                            <p:bg/>
                                          </p:spTgt>
                                        </p:tgtEl>
                                      </p:cBhvr>
                                    </p:animEffect>
                                  </p:childTnLst>
                                </p:cTn>
                              </p:par>
                            </p:childTnLst>
                          </p:cTn>
                        </p:par>
                        <p:par>
                          <p:cTn id="8" fill="hold">
                            <p:stCondLst>
                              <p:cond delay="1300"/>
                            </p:stCondLst>
                            <p:childTnLst>
                              <p:par>
                                <p:cTn id="9" presetID="5" presetClass="entr" presetSubtype="10" fill="hold" grpId="0" nodeType="afterEffect">
                                  <p:stCondLst>
                                    <p:cond delay="1000"/>
                                  </p:stCondLst>
                                  <p:iterate type="wd">
                                    <p:tmPct val="100000"/>
                                  </p:iterate>
                                  <p:childTnLst>
                                    <p:set>
                                      <p:cBhvr>
                                        <p:cTn id="10" dur="1" fill="hold">
                                          <p:stCondLst>
                                            <p:cond delay="0"/>
                                          </p:stCondLst>
                                        </p:cTn>
                                        <p:tgtEl>
                                          <p:spTgt spid="39943">
                                            <p:txEl>
                                              <p:pRg st="0" end="0"/>
                                            </p:txEl>
                                          </p:spTgt>
                                        </p:tgtEl>
                                        <p:attrNameLst>
                                          <p:attrName>style.visibility</p:attrName>
                                        </p:attrNameLst>
                                      </p:cBhvr>
                                      <p:to>
                                        <p:strVal val="visible"/>
                                      </p:to>
                                    </p:set>
                                    <p:animEffect transition="in" filter="checkerboard(across)">
                                      <p:cBhvr>
                                        <p:cTn id="11" dur="300"/>
                                        <p:tgtEl>
                                          <p:spTgt spid="3994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1"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770" decel="100000"/>
                                        <p:tgtEl>
                                          <p:spTgt spid="7"/>
                                        </p:tgtEl>
                                      </p:cBhvr>
                                    </p:animEffect>
                                    <p:animScale>
                                      <p:cBhvr>
                                        <p:cTn id="17" dur="770" decel="100000"/>
                                        <p:tgtEl>
                                          <p:spTgt spid="7"/>
                                        </p:tgtEl>
                                      </p:cBhvr>
                                      <p:from x="10000" y="10000"/>
                                      <p:to x="200000" y="450000"/>
                                    </p:animScale>
                                    <p:animScale>
                                      <p:cBhvr>
                                        <p:cTn id="18" dur="1230" accel="100000" fill="hold">
                                          <p:stCondLst>
                                            <p:cond delay="770"/>
                                          </p:stCondLst>
                                        </p:cTn>
                                        <p:tgtEl>
                                          <p:spTgt spid="7"/>
                                        </p:tgtEl>
                                      </p:cBhvr>
                                      <p:from x="200000" y="450000"/>
                                      <p:to x="100000" y="100000"/>
                                    </p:animScale>
                                    <p:set>
                                      <p:cBhvr>
                                        <p:cTn id="19" dur="770" fill="hold"/>
                                        <p:tgtEl>
                                          <p:spTgt spid="7"/>
                                        </p:tgtEl>
                                        <p:attrNameLst>
                                          <p:attrName>ppt_x</p:attrName>
                                        </p:attrNameLst>
                                      </p:cBhvr>
                                      <p:to>
                                        <p:strVal val="(0.5)"/>
                                      </p:to>
                                    </p:set>
                                    <p:anim from="(0.5)" to="(#ppt_x)" calcmode="lin" valueType="num">
                                      <p:cBhvr>
                                        <p:cTn id="20" dur="1230" accel="100000" fill="hold">
                                          <p:stCondLst>
                                            <p:cond delay="770"/>
                                          </p:stCondLst>
                                        </p:cTn>
                                        <p:tgtEl>
                                          <p:spTgt spid="7"/>
                                        </p:tgtEl>
                                        <p:attrNameLst>
                                          <p:attrName>ppt_x</p:attrName>
                                        </p:attrNameLst>
                                      </p:cBhvr>
                                    </p:anim>
                                    <p:set>
                                      <p:cBhvr>
                                        <p:cTn id="21" dur="770" fill="hold"/>
                                        <p:tgtEl>
                                          <p:spTgt spid="7"/>
                                        </p:tgtEl>
                                        <p:attrNameLst>
                                          <p:attrName>ppt_y</p:attrName>
                                        </p:attrNameLst>
                                      </p:cBhvr>
                                      <p:to>
                                        <p:strVal val="(#ppt_y+0.4)"/>
                                      </p:to>
                                    </p:set>
                                    <p:anim from="(#ppt_y+0.4)" to="(#ppt_y)" calcmode="lin" valueType="num">
                                      <p:cBhvr>
                                        <p:cTn id="22" dur="1230" accel="100000" fill="hold">
                                          <p:stCondLst>
                                            <p:cond delay="770"/>
                                          </p:stCondLst>
                                        </p:cTn>
                                        <p:tgtEl>
                                          <p:spTgt spid="7"/>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3" grpId="0" build="p" animBg="1" autoUpdateAnimBg="0" advAuto="1000"/>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AutoShape 4"/>
          <p:cNvSpPr>
            <a:spLocks noChangeArrowheads="1"/>
          </p:cNvSpPr>
          <p:nvPr/>
        </p:nvSpPr>
        <p:spPr bwMode="auto">
          <a:xfrm>
            <a:off x="1857356" y="519090"/>
            <a:ext cx="6500858" cy="6034110"/>
          </a:xfrm>
          <a:prstGeom prst="roundRect">
            <a:avLst/>
          </a:prstGeom>
          <a:solidFill>
            <a:schemeClr val="tx1">
              <a:lumMod val="95000"/>
              <a:lumOff val="5000"/>
            </a:schemeClr>
          </a:solidFill>
          <a:ln w="38100">
            <a:solidFill>
              <a:srgbClr val="FFC000"/>
            </a:solidFill>
          </a:ln>
          <a:effectLst>
            <a:glow rad="228600">
              <a:srgbClr val="FF0066">
                <a:alpha val="40000"/>
              </a:srgbClr>
            </a:glow>
          </a:effectLst>
        </p:spPr>
        <p:txBody>
          <a:bodyPr/>
          <a:lstStyle/>
          <a:p>
            <a:pPr marL="274320" indent="-274320" algn="l" rtl="0" fontAlgn="auto">
              <a:spcBef>
                <a:spcPts val="580"/>
              </a:spcBef>
              <a:spcAft>
                <a:spcPts val="0"/>
              </a:spcAft>
              <a:buClr>
                <a:schemeClr val="accent1"/>
              </a:buClr>
              <a:buSzPct val="85000"/>
              <a:defRPr/>
            </a:pPr>
            <a:r>
              <a:rPr lang="en-US" sz="3600" dirty="0">
                <a:ln w="18415" cmpd="sng">
                  <a:solidFill>
                    <a:srgbClr val="FFFFFF"/>
                  </a:solidFill>
                  <a:prstDash val="solid"/>
                </a:ln>
                <a:solidFill>
                  <a:srgbClr val="FFFFFF"/>
                </a:solidFill>
                <a:latin typeface="+mn-lt"/>
                <a:cs typeface="+mn-cs"/>
              </a:rPr>
              <a:t>A branch of linguistics where the primary concern is the application of linguistic theories, methods and findings to the elucidation of language problems which have arisen in other areas of experience.</a:t>
            </a:r>
          </a:p>
        </p:txBody>
      </p:sp>
      <p:sp>
        <p:nvSpPr>
          <p:cNvPr id="8" name="شكل بيضاوي 7"/>
          <p:cNvSpPr/>
          <p:nvPr/>
        </p:nvSpPr>
        <p:spPr>
          <a:xfrm rot="20843239">
            <a:off x="99313" y="3855482"/>
            <a:ext cx="2643187" cy="120173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274320" indent="-274320" algn="ctr" rtl="0" fontAlgn="auto">
              <a:spcBef>
                <a:spcPts val="580"/>
              </a:spcBef>
              <a:spcAft>
                <a:spcPts val="0"/>
              </a:spcAft>
              <a:buClr>
                <a:schemeClr val="accent1"/>
              </a:buClr>
              <a:buSzPct val="85000"/>
              <a:defRPr/>
            </a:pPr>
            <a:r>
              <a:rPr kumimoji="1" lang="en-US" altLang="en-US" sz="3600" dirty="0">
                <a:solidFill>
                  <a:srgbClr val="FF0000"/>
                </a:solidFill>
                <a:latin typeface="Times New Roman" pitchFamily="18" charset="0"/>
              </a:rPr>
              <a:t>Crystal 1985</a:t>
            </a:r>
            <a:endParaRPr kumimoji="1" lang="en-US" sz="3600" dirty="0">
              <a:solidFill>
                <a:srgbClr val="FF0000"/>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1000"/>
                                  </p:stCondLst>
                                  <p:childTnLst>
                                    <p:set>
                                      <p:cBhvr>
                                        <p:cTn id="6" dur="1" fill="hold">
                                          <p:stCondLst>
                                            <p:cond delay="0"/>
                                          </p:stCondLst>
                                        </p:cTn>
                                        <p:tgtEl>
                                          <p:spTgt spid="40964">
                                            <p:bg/>
                                          </p:spTgt>
                                        </p:tgtEl>
                                        <p:attrNameLst>
                                          <p:attrName>style.visibility</p:attrName>
                                        </p:attrNameLst>
                                      </p:cBhvr>
                                      <p:to>
                                        <p:strVal val="visible"/>
                                      </p:to>
                                    </p:set>
                                    <p:animEffect transition="in" filter="checkerboard(across)">
                                      <p:cBhvr>
                                        <p:cTn id="7" dur="300"/>
                                        <p:tgtEl>
                                          <p:spTgt spid="40964">
                                            <p:bg/>
                                          </p:spTgt>
                                        </p:tgtEl>
                                      </p:cBhvr>
                                    </p:animEffect>
                                  </p:childTnLst>
                                </p:cTn>
                              </p:par>
                            </p:childTnLst>
                          </p:cTn>
                        </p:par>
                        <p:par>
                          <p:cTn id="8" fill="hold">
                            <p:stCondLst>
                              <p:cond delay="1300"/>
                            </p:stCondLst>
                            <p:childTnLst>
                              <p:par>
                                <p:cTn id="9" presetID="5" presetClass="entr" presetSubtype="10" fill="hold" grpId="0" nodeType="afterEffect">
                                  <p:stCondLst>
                                    <p:cond delay="1000"/>
                                  </p:stCondLst>
                                  <p:iterate type="wd">
                                    <p:tmPct val="100000"/>
                                  </p:iterate>
                                  <p:childTnLst>
                                    <p:set>
                                      <p:cBhvr>
                                        <p:cTn id="10" dur="1" fill="hold">
                                          <p:stCondLst>
                                            <p:cond delay="0"/>
                                          </p:stCondLst>
                                        </p:cTn>
                                        <p:tgtEl>
                                          <p:spTgt spid="40964">
                                            <p:txEl>
                                              <p:pRg st="0" end="0"/>
                                            </p:txEl>
                                          </p:spTgt>
                                        </p:tgtEl>
                                        <p:attrNameLst>
                                          <p:attrName>style.visibility</p:attrName>
                                        </p:attrNameLst>
                                      </p:cBhvr>
                                      <p:to>
                                        <p:strVal val="visible"/>
                                      </p:to>
                                    </p:set>
                                    <p:animEffect transition="in" filter="checkerboard(across)">
                                      <p:cBhvr>
                                        <p:cTn id="11" dur="300"/>
                                        <p:tgtEl>
                                          <p:spTgt spid="4096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1"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770" decel="100000"/>
                                        <p:tgtEl>
                                          <p:spTgt spid="8"/>
                                        </p:tgtEl>
                                      </p:cBhvr>
                                    </p:animEffect>
                                    <p:animScale>
                                      <p:cBhvr>
                                        <p:cTn id="17" dur="770" decel="100000"/>
                                        <p:tgtEl>
                                          <p:spTgt spid="8"/>
                                        </p:tgtEl>
                                      </p:cBhvr>
                                      <p:from x="10000" y="10000"/>
                                      <p:to x="200000" y="450000"/>
                                    </p:animScale>
                                    <p:animScale>
                                      <p:cBhvr>
                                        <p:cTn id="18" dur="1230" accel="100000" fill="hold">
                                          <p:stCondLst>
                                            <p:cond delay="770"/>
                                          </p:stCondLst>
                                        </p:cTn>
                                        <p:tgtEl>
                                          <p:spTgt spid="8"/>
                                        </p:tgtEl>
                                      </p:cBhvr>
                                      <p:from x="200000" y="450000"/>
                                      <p:to x="100000" y="100000"/>
                                    </p:animScale>
                                    <p:set>
                                      <p:cBhvr>
                                        <p:cTn id="19" dur="770" fill="hold"/>
                                        <p:tgtEl>
                                          <p:spTgt spid="8"/>
                                        </p:tgtEl>
                                        <p:attrNameLst>
                                          <p:attrName>ppt_x</p:attrName>
                                        </p:attrNameLst>
                                      </p:cBhvr>
                                      <p:to>
                                        <p:strVal val="(0.5)"/>
                                      </p:to>
                                    </p:set>
                                    <p:anim from="(0.5)" to="(#ppt_x)" calcmode="lin" valueType="num">
                                      <p:cBhvr>
                                        <p:cTn id="20" dur="1230" accel="100000" fill="hold">
                                          <p:stCondLst>
                                            <p:cond delay="770"/>
                                          </p:stCondLst>
                                        </p:cTn>
                                        <p:tgtEl>
                                          <p:spTgt spid="8"/>
                                        </p:tgtEl>
                                        <p:attrNameLst>
                                          <p:attrName>ppt_x</p:attrName>
                                        </p:attrNameLst>
                                      </p:cBhvr>
                                    </p:anim>
                                    <p:set>
                                      <p:cBhvr>
                                        <p:cTn id="21" dur="770" fill="hold"/>
                                        <p:tgtEl>
                                          <p:spTgt spid="8"/>
                                        </p:tgtEl>
                                        <p:attrNameLst>
                                          <p:attrName>ppt_y</p:attrName>
                                        </p:attrNameLst>
                                      </p:cBhvr>
                                      <p:to>
                                        <p:strVal val="(#ppt_y+0.4)"/>
                                      </p:to>
                                    </p:set>
                                    <p:anim from="(#ppt_y+0.4)" to="(#ppt_y)" calcmode="lin" valueType="num">
                                      <p:cBhvr>
                                        <p:cTn id="22" dur="1230" accel="100000" fill="hold">
                                          <p:stCondLst>
                                            <p:cond delay="770"/>
                                          </p:stCondLst>
                                        </p:cTn>
                                        <p:tgtEl>
                                          <p:spTgt spid="8"/>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build="p" animBg="1" autoUpdateAnimBg="0" advAuto="1000"/>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714480" y="357166"/>
            <a:ext cx="7215238" cy="5662634"/>
          </a:xfrm>
          <a:solidFill>
            <a:schemeClr val="tx1">
              <a:lumMod val="95000"/>
              <a:lumOff val="5000"/>
            </a:schemeClr>
          </a:solidFill>
          <a:ln w="38100">
            <a:solidFill>
              <a:srgbClr val="FFC000"/>
            </a:solidFill>
          </a:ln>
          <a:effectLst>
            <a:glow rad="228600">
              <a:srgbClr val="FF0066">
                <a:alpha val="40000"/>
              </a:srgbClr>
            </a:glow>
          </a:effectLst>
        </p:spPr>
        <p:txBody>
          <a:bodyPr>
            <a:noAutofit/>
          </a:bodyPr>
          <a:lstStyle/>
          <a:p>
            <a:pPr marL="274320" indent="-274320" algn="l" rtl="0" eaLnBrk="1" fontAlgn="auto" hangingPunct="1">
              <a:spcBef>
                <a:spcPts val="580"/>
              </a:spcBef>
              <a:spcAft>
                <a:spcPts val="0"/>
              </a:spcAft>
              <a:buFont typeface="Wingdings 2"/>
              <a:buNone/>
              <a:defRPr/>
            </a:pPr>
            <a:r>
              <a:rPr lang="en-US" sz="4400" dirty="0" smtClean="0">
                <a:ln w="18415" cmpd="sng">
                  <a:solidFill>
                    <a:srgbClr val="FFFFFF"/>
                  </a:solidFill>
                  <a:prstDash val="solid"/>
                </a:ln>
                <a:solidFill>
                  <a:srgbClr val="FFFFFF"/>
                </a:solidFill>
              </a:rPr>
              <a:t>“a multidisciplinary approach to the solution of language-related problems.” </a:t>
            </a:r>
          </a:p>
          <a:p>
            <a:pPr marL="274320" indent="-274320" algn="l" rtl="0" eaLnBrk="1" fontAlgn="auto" hangingPunct="1">
              <a:spcBef>
                <a:spcPts val="580"/>
              </a:spcBef>
              <a:spcAft>
                <a:spcPts val="0"/>
              </a:spcAft>
              <a:buFont typeface="Wingdings 2"/>
              <a:buNone/>
              <a:defRPr/>
            </a:pPr>
            <a:endParaRPr lang="en-US" sz="3600" dirty="0" smtClean="0">
              <a:ln w="18415" cmpd="sng">
                <a:solidFill>
                  <a:srgbClr val="FFFFFF"/>
                </a:solidFill>
                <a:prstDash val="solid"/>
              </a:ln>
              <a:solidFill>
                <a:srgbClr val="FFFFFF"/>
              </a:solidFill>
            </a:endParaRPr>
          </a:p>
          <a:p>
            <a:pPr marL="274320" indent="-274320" algn="l" rtl="0" eaLnBrk="1" fontAlgn="auto" hangingPunct="1">
              <a:spcBef>
                <a:spcPts val="580"/>
              </a:spcBef>
              <a:spcAft>
                <a:spcPts val="0"/>
              </a:spcAft>
              <a:buFont typeface="Wingdings 2"/>
              <a:buNone/>
              <a:defRPr/>
            </a:pPr>
            <a:endParaRPr lang="en-US" sz="3600" dirty="0" smtClean="0">
              <a:ln w="18415" cmpd="sng">
                <a:solidFill>
                  <a:srgbClr val="FFFFFF"/>
                </a:solidFill>
                <a:prstDash val="solid"/>
              </a:ln>
              <a:solidFill>
                <a:srgbClr val="FFFFFF"/>
              </a:solidFill>
            </a:endParaRPr>
          </a:p>
          <a:p>
            <a:pPr marL="274320" indent="-274320" algn="l" rtl="0" eaLnBrk="1" fontAlgn="auto" hangingPunct="1">
              <a:spcBef>
                <a:spcPts val="580"/>
              </a:spcBef>
              <a:spcAft>
                <a:spcPts val="0"/>
              </a:spcAft>
              <a:buFont typeface="Wingdings 2"/>
              <a:buNone/>
              <a:defRPr/>
            </a:pPr>
            <a:endParaRPr lang="ar-SA" sz="3600" dirty="0">
              <a:ln w="18415" cmpd="sng">
                <a:solidFill>
                  <a:srgbClr val="FFFFFF"/>
                </a:solidFill>
                <a:prstDash val="solid"/>
              </a:ln>
              <a:solidFill>
                <a:srgbClr val="FFFFFF"/>
              </a:solidFill>
            </a:endParaRPr>
          </a:p>
        </p:txBody>
      </p:sp>
      <p:sp>
        <p:nvSpPr>
          <p:cNvPr id="6" name="شكل بيضاوي 5"/>
          <p:cNvSpPr/>
          <p:nvPr/>
        </p:nvSpPr>
        <p:spPr>
          <a:xfrm rot="20959691">
            <a:off x="3772056" y="3938084"/>
            <a:ext cx="3103884" cy="148961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274320" indent="-274320" algn="ctr" rtl="0" fontAlgn="auto">
              <a:spcBef>
                <a:spcPts val="580"/>
              </a:spcBef>
              <a:spcAft>
                <a:spcPts val="0"/>
              </a:spcAft>
              <a:buClr>
                <a:schemeClr val="accent1"/>
              </a:buClr>
              <a:buSzPct val="85000"/>
              <a:defRPr/>
            </a:pPr>
            <a:endParaRPr lang="en-US" sz="3600" b="1" dirty="0" smtClean="0">
              <a:solidFill>
                <a:srgbClr val="FF0000"/>
              </a:solidFill>
            </a:endParaRPr>
          </a:p>
          <a:p>
            <a:pPr marL="274320" indent="-274320" algn="ctr" rtl="0" fontAlgn="auto">
              <a:spcBef>
                <a:spcPts val="580"/>
              </a:spcBef>
              <a:spcAft>
                <a:spcPts val="0"/>
              </a:spcAft>
              <a:buClr>
                <a:schemeClr val="accent1"/>
              </a:buClr>
              <a:buSzPct val="85000"/>
              <a:defRPr/>
            </a:pPr>
            <a:r>
              <a:rPr lang="en-US" sz="3600" b="1" dirty="0" err="1" smtClean="0">
                <a:solidFill>
                  <a:srgbClr val="FF0000"/>
                </a:solidFill>
              </a:rPr>
              <a:t>Strevens</a:t>
            </a:r>
            <a:r>
              <a:rPr lang="en-US" sz="3600" b="1" dirty="0" smtClean="0">
                <a:solidFill>
                  <a:srgbClr val="FF0000"/>
                </a:solidFill>
              </a:rPr>
              <a:t> </a:t>
            </a:r>
            <a:r>
              <a:rPr lang="en-US" sz="3600" b="1" dirty="0">
                <a:solidFill>
                  <a:srgbClr val="FF0000"/>
                </a:solidFill>
              </a:rPr>
              <a:t>(1992)</a:t>
            </a:r>
            <a:endParaRPr kumimoji="1" lang="en-US" sz="3600" b="1" dirty="0">
              <a:solidFill>
                <a:srgbClr val="FF0000"/>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strVal val="#ppt_w+.3"/>
                                          </p:val>
                                        </p:tav>
                                        <p:tav tm="100000">
                                          <p:val>
                                            <p:strVal val="#ppt_w"/>
                                          </p:val>
                                        </p:tav>
                                      </p:tavLst>
                                    </p:anim>
                                    <p:anim calcmode="lin" valueType="num">
                                      <p:cBhvr>
                                        <p:cTn id="8" dur="1000" fill="hold"/>
                                        <p:tgtEl>
                                          <p:spTgt spid="3">
                                            <p:bg/>
                                          </p:spTgt>
                                        </p:tgtEl>
                                        <p:attrNameLst>
                                          <p:attrName>ppt_h</p:attrName>
                                        </p:attrNameLst>
                                      </p:cBhvr>
                                      <p:tavLst>
                                        <p:tav tm="0">
                                          <p:val>
                                            <p:strVal val="#ppt_h"/>
                                          </p:val>
                                        </p:tav>
                                        <p:tav tm="100000">
                                          <p:val>
                                            <p:strVal val="#ppt_h"/>
                                          </p:val>
                                        </p:tav>
                                      </p:tavLst>
                                    </p:anim>
                                    <p:animEffect transition="in" filter="fade">
                                      <p:cBhvr>
                                        <p:cTn id="9" dur="1000"/>
                                        <p:tgtEl>
                                          <p:spTgt spid="3">
                                            <p:bg/>
                                          </p:spTgt>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770" decel="100000"/>
                                        <p:tgtEl>
                                          <p:spTgt spid="6"/>
                                        </p:tgtEl>
                                      </p:cBhvr>
                                    </p:animEffect>
                                    <p:animScale>
                                      <p:cBhvr>
                                        <p:cTn id="22" dur="770" decel="100000"/>
                                        <p:tgtEl>
                                          <p:spTgt spid="6"/>
                                        </p:tgtEl>
                                      </p:cBhvr>
                                      <p:from x="10000" y="10000"/>
                                      <p:to x="200000" y="450000"/>
                                    </p:animScale>
                                    <p:animScale>
                                      <p:cBhvr>
                                        <p:cTn id="23" dur="1230" accel="100000" fill="hold">
                                          <p:stCondLst>
                                            <p:cond delay="770"/>
                                          </p:stCondLst>
                                        </p:cTn>
                                        <p:tgtEl>
                                          <p:spTgt spid="6"/>
                                        </p:tgtEl>
                                      </p:cBhvr>
                                      <p:from x="200000" y="450000"/>
                                      <p:to x="100000" y="100000"/>
                                    </p:animScale>
                                    <p:set>
                                      <p:cBhvr>
                                        <p:cTn id="24" dur="770" fill="hold"/>
                                        <p:tgtEl>
                                          <p:spTgt spid="6"/>
                                        </p:tgtEl>
                                        <p:attrNameLst>
                                          <p:attrName>ppt_x</p:attrName>
                                        </p:attrNameLst>
                                      </p:cBhvr>
                                      <p:to>
                                        <p:strVal val="(0.5)"/>
                                      </p:to>
                                    </p:set>
                                    <p:anim from="(0.5)" to="(#ppt_x)" calcmode="lin" valueType="num">
                                      <p:cBhvr>
                                        <p:cTn id="25" dur="1230" accel="100000" fill="hold">
                                          <p:stCondLst>
                                            <p:cond delay="770"/>
                                          </p:stCondLst>
                                        </p:cTn>
                                        <p:tgtEl>
                                          <p:spTgt spid="6"/>
                                        </p:tgtEl>
                                        <p:attrNameLst>
                                          <p:attrName>ppt_x</p:attrName>
                                        </p:attrNameLst>
                                      </p:cBhvr>
                                    </p:anim>
                                    <p:set>
                                      <p:cBhvr>
                                        <p:cTn id="26" dur="770" fill="hold"/>
                                        <p:tgtEl>
                                          <p:spTgt spid="6"/>
                                        </p:tgtEl>
                                        <p:attrNameLst>
                                          <p:attrName>ppt_y</p:attrName>
                                        </p:attrNameLst>
                                      </p:cBhvr>
                                      <p:to>
                                        <p:strVal val="(#ppt_y+0.4)"/>
                                      </p:to>
                                    </p:set>
                                    <p:anim from="(#ppt_y+0.4)" to="(#ppt_y)" calcmode="lin" valueType="num">
                                      <p:cBhvr>
                                        <p:cTn id="27" dur="1230" accel="100000" fill="hold">
                                          <p:stCondLst>
                                            <p:cond delay="770"/>
                                          </p:stCondLst>
                                        </p:cTn>
                                        <p:tgtEl>
                                          <p:spTgt spid="6"/>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عنصر نائب للمحتوى 2"/>
          <p:cNvSpPr>
            <a:spLocks noGrp="1"/>
          </p:cNvSpPr>
          <p:nvPr>
            <p:ph idx="1"/>
          </p:nvPr>
        </p:nvSpPr>
        <p:spPr>
          <a:xfrm>
            <a:off x="0" y="1214438"/>
            <a:ext cx="8229600" cy="4324350"/>
          </a:xfrm>
        </p:spPr>
        <p:txBody>
          <a:bodyPr/>
          <a:lstStyle/>
          <a:p>
            <a:pPr algn="l" rtl="0" eaLnBrk="1" hangingPunct="1">
              <a:buFont typeface="Wingdings" pitchFamily="2" charset="2"/>
              <a:buChar char="ü"/>
            </a:pPr>
            <a:r>
              <a:rPr lang="en-US" dirty="0" smtClean="0">
                <a:cs typeface="Times New Roman" pitchFamily="18" charset="0"/>
              </a:rPr>
              <a:t> </a:t>
            </a:r>
          </a:p>
          <a:p>
            <a:pPr algn="l" rtl="0" eaLnBrk="1" hangingPunct="1">
              <a:buFont typeface="Wingdings" pitchFamily="2" charset="2"/>
              <a:buChar char="ü"/>
            </a:pPr>
            <a:endParaRPr lang="en-US" dirty="0" smtClean="0">
              <a:cs typeface="Times New Roman" pitchFamily="18" charset="0"/>
            </a:endParaRPr>
          </a:p>
          <a:p>
            <a:pPr algn="l" rtl="0" eaLnBrk="1" hangingPunct="1">
              <a:buFont typeface="Wingdings" pitchFamily="2" charset="2"/>
              <a:buChar char="ü"/>
            </a:pPr>
            <a:endParaRPr lang="en-US" dirty="0" smtClean="0">
              <a:cs typeface="Times New Roman" pitchFamily="18" charset="0"/>
            </a:endParaRPr>
          </a:p>
          <a:p>
            <a:pPr algn="l" rtl="0" eaLnBrk="1" hangingPunct="1">
              <a:buFont typeface="Wingdings" pitchFamily="2" charset="2"/>
              <a:buChar char="ü"/>
            </a:pPr>
            <a:r>
              <a:rPr lang="en-US" dirty="0" smtClean="0">
                <a:cs typeface="Times New Roman" pitchFamily="18" charset="0"/>
              </a:rPr>
              <a:t>The study of second language and foreign language learning and teaching. </a:t>
            </a:r>
          </a:p>
          <a:p>
            <a:pPr algn="l" rtl="0" eaLnBrk="1" hangingPunct="1">
              <a:buFont typeface="Wingdings" pitchFamily="2" charset="2"/>
              <a:buChar char="ü"/>
            </a:pPr>
            <a:r>
              <a:rPr lang="en-US" dirty="0" smtClean="0">
                <a:cs typeface="Times New Roman" pitchFamily="18" charset="0"/>
              </a:rPr>
              <a:t>Investigate problems related to language learning and teaching.</a:t>
            </a:r>
          </a:p>
          <a:p>
            <a:pPr algn="l" rtl="0" eaLnBrk="1" hangingPunct="1">
              <a:buFont typeface="Wingdings" pitchFamily="2" charset="2"/>
              <a:buChar char="ü"/>
            </a:pPr>
            <a:r>
              <a:rPr lang="en-US" dirty="0" smtClean="0">
                <a:cs typeface="Times New Roman" pitchFamily="18" charset="0"/>
              </a:rPr>
              <a:t>To find some practical steps to solve those problems. </a:t>
            </a:r>
          </a:p>
        </p:txBody>
      </p:sp>
      <p:sp>
        <p:nvSpPr>
          <p:cNvPr id="2" name="عنوان 1"/>
          <p:cNvSpPr>
            <a:spLocks noGrp="1"/>
          </p:cNvSpPr>
          <p:nvPr>
            <p:ph type="title"/>
          </p:nvPr>
        </p:nvSpPr>
        <p:spPr>
          <a:xfrm>
            <a:off x="0" y="0"/>
            <a:ext cx="9144000" cy="1066800"/>
          </a:xfrm>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eaLnBrk="1" fontAlgn="auto" hangingPunct="1">
              <a:spcAft>
                <a:spcPts val="0"/>
              </a:spcAft>
              <a:defRPr/>
            </a:pPr>
            <a:r>
              <a:rPr lang="en-US" dirty="0" smtClean="0"/>
              <a:t>Aim of Applied Linguistic Studies:</a:t>
            </a:r>
            <a:endParaRPr lang="ar-SA"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محتوى 3"/>
          <p:cNvSpPr>
            <a:spLocks noGrp="1"/>
          </p:cNvSpPr>
          <p:nvPr>
            <p:ph idx="1"/>
          </p:nvPr>
        </p:nvSpPr>
        <p:spPr>
          <a:xfrm>
            <a:off x="914400" y="928688"/>
            <a:ext cx="7772400" cy="5286375"/>
          </a:xfrm>
        </p:spPr>
        <p:txBody>
          <a:bodyPr>
            <a:normAutofit fontScale="85000" lnSpcReduction="20000"/>
          </a:bodyPr>
          <a:lstStyle/>
          <a:p>
            <a:pPr marL="274320" indent="-274320" algn="l" rtl="0" eaLnBrk="1" fontAlgn="auto" hangingPunct="1">
              <a:spcBef>
                <a:spcPts val="580"/>
              </a:spcBef>
              <a:spcAft>
                <a:spcPts val="0"/>
              </a:spcAft>
              <a:buFont typeface="Wingdings 2"/>
              <a:buChar char=""/>
              <a:defRPr/>
            </a:pPr>
            <a:r>
              <a:rPr lang="en-US" dirty="0" smtClean="0"/>
              <a:t>The importance of AL lies in the significant role it has in solving language-related problems.</a:t>
            </a:r>
          </a:p>
          <a:p>
            <a:pPr marL="274320" indent="-274320" algn="l" rtl="0" eaLnBrk="1" fontAlgn="auto" hangingPunct="1">
              <a:spcBef>
                <a:spcPts val="580"/>
              </a:spcBef>
              <a:spcAft>
                <a:spcPts val="0"/>
              </a:spcAft>
              <a:buFont typeface="Wingdings 2"/>
              <a:buChar char=""/>
              <a:defRPr/>
            </a:pPr>
            <a:r>
              <a:rPr lang="en-US" dirty="0" smtClean="0"/>
              <a:t>Language is crucial to human lives. Without language, most important activities will be inconceivable. </a:t>
            </a:r>
          </a:p>
          <a:p>
            <a:pPr marL="274320" indent="-274320" algn="l" rtl="0" eaLnBrk="1" fontAlgn="auto" hangingPunct="1">
              <a:spcBef>
                <a:spcPts val="580"/>
              </a:spcBef>
              <a:spcAft>
                <a:spcPts val="0"/>
              </a:spcAft>
              <a:buFont typeface="Wingdings 2"/>
              <a:buChar char=""/>
              <a:defRPr/>
            </a:pPr>
            <a:r>
              <a:rPr lang="en-US" dirty="0" smtClean="0"/>
              <a:t>Throughout the history and across the world, people have been using language to communicate. </a:t>
            </a:r>
          </a:p>
          <a:p>
            <a:pPr marL="274320" indent="-274320" algn="l" rtl="0" eaLnBrk="1" fontAlgn="auto" hangingPunct="1">
              <a:spcBef>
                <a:spcPts val="580"/>
              </a:spcBef>
              <a:spcAft>
                <a:spcPts val="0"/>
              </a:spcAft>
              <a:buFont typeface="Wingdings 2"/>
              <a:buChar char=""/>
              <a:defRPr/>
            </a:pPr>
            <a:r>
              <a:rPr lang="en-US" dirty="0" smtClean="0"/>
              <a:t>In our world there are many rapid changes. These changes affect how people use language.</a:t>
            </a:r>
          </a:p>
          <a:p>
            <a:pPr marL="274320" indent="-274320" algn="l" rtl="0" eaLnBrk="1" fontAlgn="auto" hangingPunct="1">
              <a:spcBef>
                <a:spcPts val="580"/>
              </a:spcBef>
              <a:spcAft>
                <a:spcPts val="0"/>
              </a:spcAft>
              <a:buFont typeface="Wingdings 2"/>
              <a:buChar char=""/>
              <a:defRPr/>
            </a:pPr>
            <a:r>
              <a:rPr lang="en-US" dirty="0" smtClean="0"/>
              <a:t>Hence, people need to investigate and understand the facts  of language use, to organize and formalize what they know and to subject their knowledge to rational consideration and critical analysis. </a:t>
            </a:r>
          </a:p>
          <a:p>
            <a:pPr marL="274320" indent="-274320" algn="l" rtl="0" eaLnBrk="1" fontAlgn="auto" hangingPunct="1">
              <a:spcBef>
                <a:spcPts val="580"/>
              </a:spcBef>
              <a:spcAft>
                <a:spcPts val="0"/>
              </a:spcAft>
              <a:buFont typeface="Wingdings 2"/>
              <a:buChar char=""/>
              <a:defRPr/>
            </a:pPr>
            <a:r>
              <a:rPr lang="en-US" dirty="0" smtClean="0"/>
              <a:t>Only by doing so, people will be able to set out the options for action and the reasoning behind them. </a:t>
            </a:r>
          </a:p>
          <a:p>
            <a:pPr marL="274320" indent="-274320" algn="l" rtl="0" eaLnBrk="1" fontAlgn="auto" hangingPunct="1">
              <a:spcBef>
                <a:spcPts val="580"/>
              </a:spcBef>
              <a:spcAft>
                <a:spcPts val="0"/>
              </a:spcAft>
              <a:buFont typeface="Wingdings 2"/>
              <a:buChar char=""/>
              <a:defRPr/>
            </a:pPr>
            <a:endParaRPr lang="ar-SA" dirty="0"/>
          </a:p>
        </p:txBody>
      </p:sp>
      <p:sp>
        <p:nvSpPr>
          <p:cNvPr id="28674" name="عنصر نائب للتذييل 2"/>
          <p:cNvSpPr>
            <a:spLocks noGrp="1"/>
          </p:cNvSpPr>
          <p:nvPr>
            <p:ph type="ftr" sz="quarter" idx="11"/>
          </p:nvPr>
        </p:nvSpPr>
        <p:spPr bwMode="auto">
          <a:ln>
            <a:miter lim="800000"/>
            <a:headEnd/>
            <a:tailEnd/>
          </a:ln>
        </p:spPr>
        <p:txBody>
          <a:bodyPr vert="horz" wrap="square" lIns="91440" tIns="45720" rIns="91440" bIns="45720" numCol="1" compatLnSpc="1">
            <a:prstTxWarp prst="textNoShape">
              <a:avLst/>
            </a:prstTxWarp>
          </a:bodyPr>
          <a:lstStyle/>
          <a:p>
            <a:pPr fontAlgn="base">
              <a:spcBef>
                <a:spcPct val="0"/>
              </a:spcBef>
              <a:spcAft>
                <a:spcPct val="0"/>
              </a:spcAft>
              <a:defRPr/>
            </a:pPr>
            <a:r>
              <a:rPr lang="en-US" smtClean="0">
                <a:cs typeface="Times New Roman" pitchFamily="18" charset="0"/>
              </a:rPr>
              <a:t>Mrs. Hind Albeladi - March 2010</a:t>
            </a:r>
            <a:endParaRPr lang="ar-SA" smtClean="0"/>
          </a:p>
        </p:txBody>
      </p:sp>
      <p:sp>
        <p:nvSpPr>
          <p:cNvPr id="5" name="عنوان 1"/>
          <p:cNvSpPr txBox="1">
            <a:spLocks/>
          </p:cNvSpPr>
          <p:nvPr/>
        </p:nvSpPr>
        <p:spPr>
          <a:xfrm>
            <a:off x="0" y="0"/>
            <a:ext cx="9144000" cy="785794"/>
          </a:xfrm>
          <a:prstGeom prst="rect">
            <a:avLst/>
          </a:prstGeom>
          <a:solidFill>
            <a:schemeClr val="accent1"/>
          </a:solidFill>
          <a:ln w="38100" cap="flat" cmpd="sng" algn="ctr">
            <a:solidFill>
              <a:schemeClr val="tx1"/>
            </a:solidFill>
            <a:prstDash val="solid"/>
          </a:ln>
        </p:spPr>
        <p:style>
          <a:lnRef idx="3">
            <a:schemeClr val="lt1"/>
          </a:lnRef>
          <a:fillRef idx="1">
            <a:schemeClr val="dk1"/>
          </a:fillRef>
          <a:effectRef idx="1">
            <a:schemeClr val="dk1"/>
          </a:effectRef>
          <a:fontRef idx="minor">
            <a:schemeClr val="lt1"/>
          </a:fontRef>
        </p:style>
        <p:txBody>
          <a:bodyPr bIns="91440" anchor="b"/>
          <a:lstStyle/>
          <a:p>
            <a:pPr algn="ctr" rtl="0" fontAlgn="auto">
              <a:spcAft>
                <a:spcPts val="0"/>
              </a:spcAft>
              <a:defRPr/>
            </a:pPr>
            <a:r>
              <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rPr>
              <a:t>The need for A L</a:t>
            </a:r>
            <a:endParaRPr lang="ar-SA" sz="4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57158" y="1857364"/>
            <a:ext cx="8143932" cy="4572000"/>
          </a:xfrm>
        </p:spPr>
        <p:style>
          <a:lnRef idx="1">
            <a:schemeClr val="accent3"/>
          </a:lnRef>
          <a:fillRef idx="2">
            <a:schemeClr val="accent3"/>
          </a:fillRef>
          <a:effectRef idx="1">
            <a:schemeClr val="accent3"/>
          </a:effectRef>
          <a:fontRef idx="minor">
            <a:schemeClr val="dk1"/>
          </a:fontRef>
        </p:style>
        <p:txBody>
          <a:bodyPr>
            <a:normAutofit/>
          </a:bodyPr>
          <a:lstStyle/>
          <a:p>
            <a:pPr marL="274320" indent="-274320" algn="l" rtl="0" eaLnBrk="1" fontAlgn="auto" hangingPunct="1">
              <a:spcBef>
                <a:spcPts val="580"/>
              </a:spcBef>
              <a:spcAft>
                <a:spcPts val="0"/>
              </a:spcAft>
              <a:buFont typeface="Wingdings 2"/>
              <a:buNone/>
              <a:defRPr/>
            </a:pPr>
            <a:r>
              <a:rPr lang="en-US" dirty="0" smtClean="0"/>
              <a:t>- How can languages best be learnt and taught?</a:t>
            </a:r>
          </a:p>
          <a:p>
            <a:pPr marL="274320" indent="-274320" algn="l" rtl="0" eaLnBrk="1" fontAlgn="auto" hangingPunct="1">
              <a:spcBef>
                <a:spcPts val="580"/>
              </a:spcBef>
              <a:spcAft>
                <a:spcPts val="0"/>
              </a:spcAft>
              <a:buFont typeface="Wingdings 2"/>
              <a:buNone/>
              <a:defRPr/>
            </a:pPr>
            <a:r>
              <a:rPr lang="en-US" dirty="0" smtClean="0"/>
              <a:t>- What social factors affect language learning? </a:t>
            </a:r>
          </a:p>
          <a:p>
            <a:pPr marL="274320" indent="-274320" algn="l" rtl="0" eaLnBrk="1" fontAlgn="auto" hangingPunct="1">
              <a:spcBef>
                <a:spcPts val="580"/>
              </a:spcBef>
              <a:spcAft>
                <a:spcPts val="0"/>
              </a:spcAft>
              <a:buFont typeface="Wingdings 2"/>
              <a:buNone/>
              <a:defRPr/>
            </a:pPr>
            <a:r>
              <a:rPr lang="en-US" dirty="0" smtClean="0"/>
              <a:t>- How can technology be used to contribute to the effectiveness of language teaching/learning? </a:t>
            </a:r>
          </a:p>
          <a:p>
            <a:pPr marL="274320" indent="-274320" algn="l" rtl="0" eaLnBrk="1" fontAlgn="auto" hangingPunct="1">
              <a:spcBef>
                <a:spcPts val="580"/>
              </a:spcBef>
              <a:spcAft>
                <a:spcPts val="0"/>
              </a:spcAft>
              <a:buFont typeface="Wingdings 2"/>
              <a:buNone/>
              <a:defRPr/>
            </a:pPr>
            <a:r>
              <a:rPr lang="en-US" dirty="0" smtClean="0"/>
              <a:t>- What are the related problems associated with language disorders? </a:t>
            </a:r>
          </a:p>
          <a:p>
            <a:pPr marL="274320" indent="-274320" algn="l" rtl="0" eaLnBrk="1" fontAlgn="auto" hangingPunct="1">
              <a:spcBef>
                <a:spcPts val="580"/>
              </a:spcBef>
              <a:spcAft>
                <a:spcPts val="0"/>
              </a:spcAft>
              <a:buFont typeface="Wingdings 2"/>
              <a:buNone/>
              <a:defRPr/>
            </a:pPr>
            <a:r>
              <a:rPr lang="en-US" dirty="0" smtClean="0"/>
              <a:t>- How can these be prevented?</a:t>
            </a:r>
            <a:endParaRPr lang="ar-SA" dirty="0"/>
          </a:p>
        </p:txBody>
      </p:sp>
      <p:sp>
        <p:nvSpPr>
          <p:cNvPr id="29699" name="عنصر نائب للتذييل 5"/>
          <p:cNvSpPr>
            <a:spLocks noGrp="1"/>
          </p:cNvSpPr>
          <p:nvPr>
            <p:ph type="ftr" sz="quarter" idx="11"/>
          </p:nvPr>
        </p:nvSpPr>
        <p:spPr bwMode="auto">
          <a:ln>
            <a:miter lim="800000"/>
            <a:headEnd/>
            <a:tailEnd/>
          </a:ln>
        </p:spPr>
        <p:txBody>
          <a:bodyPr vert="horz" wrap="square" lIns="91440" tIns="45720" rIns="91440" bIns="45720" numCol="1" compatLnSpc="1">
            <a:prstTxWarp prst="textNoShape">
              <a:avLst/>
            </a:prstTxWarp>
          </a:bodyPr>
          <a:lstStyle/>
          <a:p>
            <a:pPr fontAlgn="base">
              <a:spcBef>
                <a:spcPct val="0"/>
              </a:spcBef>
              <a:spcAft>
                <a:spcPct val="0"/>
              </a:spcAft>
              <a:defRPr/>
            </a:pPr>
            <a:r>
              <a:rPr lang="en-US" smtClean="0">
                <a:solidFill>
                  <a:schemeClr val="tx2"/>
                </a:solidFill>
                <a:cs typeface="Times New Roman" pitchFamily="18" charset="0"/>
              </a:rPr>
              <a:t>Mrs. Hind Albeladi - March 2010</a:t>
            </a:r>
            <a:endParaRPr lang="ar-SA" smtClean="0">
              <a:solidFill>
                <a:schemeClr val="tx2"/>
              </a:solidFill>
            </a:endParaRPr>
          </a:p>
        </p:txBody>
      </p:sp>
      <p:sp>
        <p:nvSpPr>
          <p:cNvPr id="2" name="عنوان 1"/>
          <p:cNvSpPr>
            <a:spLocks noGrp="1"/>
          </p:cNvSpPr>
          <p:nvPr>
            <p:ph type="title"/>
          </p:nvPr>
        </p:nvSpPr>
        <p:spPr>
          <a:xfrm>
            <a:off x="214282" y="214290"/>
            <a:ext cx="8472518" cy="1285884"/>
          </a:xfrm>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eaLnBrk="1" fontAlgn="auto" hangingPunct="1">
              <a:spcAft>
                <a:spcPts val="0"/>
              </a:spcAft>
              <a:defRPr/>
            </a:pP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Some of the questions that applied linguists ask include:  </a:t>
            </a:r>
            <a:endParaRPr lang="ar-SA"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strVal val="#ppt_w+.3"/>
                                          </p:val>
                                        </p:tav>
                                        <p:tav tm="100000">
                                          <p:val>
                                            <p:strVal val="#ppt_w"/>
                                          </p:val>
                                        </p:tav>
                                      </p:tavLst>
                                    </p:anim>
                                    <p:anim calcmode="lin" valueType="num">
                                      <p:cBhvr>
                                        <p:cTn id="15"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strVal val="#ppt_w+.3"/>
                                          </p:val>
                                        </p:tav>
                                        <p:tav tm="100000">
                                          <p:val>
                                            <p:strVal val="#ppt_w"/>
                                          </p:val>
                                        </p:tav>
                                      </p:tavLst>
                                    </p:anim>
                                    <p:anim calcmode="lin" valueType="num">
                                      <p:cBhvr>
                                        <p:cTn id="22"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strVal val="#ppt_w+.3"/>
                                          </p:val>
                                        </p:tav>
                                        <p:tav tm="100000">
                                          <p:val>
                                            <p:strVal val="#ppt_w"/>
                                          </p:val>
                                        </p:tav>
                                      </p:tavLst>
                                    </p:anim>
                                    <p:anim calcmode="lin" valueType="num">
                                      <p:cBhvr>
                                        <p:cTn id="29" dur="1000" fill="hold"/>
                                        <p:tgtEl>
                                          <p:spTgt spid="3">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0" presetClass="entr" presetSubtype="0" decel="10000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strVal val="#ppt_w+.3"/>
                                          </p:val>
                                        </p:tav>
                                        <p:tav tm="100000">
                                          <p:val>
                                            <p:strVal val="#ppt_w"/>
                                          </p:val>
                                        </p:tav>
                                      </p:tavLst>
                                    </p:anim>
                                    <p:anim calcmode="lin" valueType="num">
                                      <p:cBhvr>
                                        <p:cTn id="36" dur="1000" fill="hold"/>
                                        <p:tgtEl>
                                          <p:spTgt spid="3">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072063" y="5357813"/>
            <a:ext cx="4071937" cy="857250"/>
          </a:xfrm>
          <a:solidFill>
            <a:srgbClr val="FF0066"/>
          </a:solidFill>
          <a:ln w="19050">
            <a:solidFill>
              <a:srgbClr val="CCFF33"/>
            </a:solidFill>
          </a:ln>
        </p:spPr>
        <p:txBody>
          <a:bodyPr>
            <a:normAutofit fontScale="92500" lnSpcReduction="20000"/>
          </a:bodyPr>
          <a:lstStyle/>
          <a:p>
            <a:pPr marL="274320" indent="-274320" algn="ctr" rtl="0" eaLnBrk="1" fontAlgn="auto" hangingPunct="1">
              <a:spcBef>
                <a:spcPts val="580"/>
              </a:spcBef>
              <a:spcAft>
                <a:spcPts val="0"/>
              </a:spcAft>
              <a:buFont typeface="Wingdings 2"/>
              <a:buNone/>
              <a:defRPr/>
            </a:pPr>
            <a:r>
              <a:rPr lang="en-US" sz="2800" b="1" dirty="0" smtClean="0">
                <a:latin typeface="Agency FB" pitchFamily="34" charset="0"/>
              </a:rPr>
              <a:t>computer-mediated </a:t>
            </a:r>
          </a:p>
          <a:p>
            <a:pPr marL="274320" indent="-274320" algn="ctr" rtl="0" eaLnBrk="1" fontAlgn="auto" hangingPunct="1">
              <a:spcBef>
                <a:spcPts val="580"/>
              </a:spcBef>
              <a:spcAft>
                <a:spcPts val="0"/>
              </a:spcAft>
              <a:buFont typeface="Wingdings 2"/>
              <a:buNone/>
              <a:defRPr/>
            </a:pPr>
            <a:r>
              <a:rPr lang="en-US" sz="2800" b="1" dirty="0" smtClean="0">
                <a:latin typeface="Agency FB" pitchFamily="34" charset="0"/>
              </a:rPr>
              <a:t>communication (CMC)</a:t>
            </a:r>
            <a:endParaRPr lang="ar-SA" sz="2800" b="1" dirty="0">
              <a:latin typeface="Agency FB" pitchFamily="34" charset="0"/>
            </a:endParaRPr>
          </a:p>
        </p:txBody>
      </p:sp>
      <p:sp>
        <p:nvSpPr>
          <p:cNvPr id="30736" name="عنصر نائب للتذييل 19"/>
          <p:cNvSpPr>
            <a:spLocks noGrp="1"/>
          </p:cNvSpPr>
          <p:nvPr>
            <p:ph type="ftr" sz="quarter" idx="11"/>
          </p:nvPr>
        </p:nvSpPr>
        <p:spPr bwMode="auto">
          <a:ln>
            <a:miter lim="800000"/>
            <a:headEnd/>
            <a:tailEnd/>
          </a:ln>
        </p:spPr>
        <p:txBody>
          <a:bodyPr vert="horz" wrap="square" lIns="91440" tIns="45720" rIns="91440" bIns="45720" numCol="1" compatLnSpc="1">
            <a:prstTxWarp prst="textNoShape">
              <a:avLst/>
            </a:prstTxWarp>
          </a:bodyPr>
          <a:lstStyle/>
          <a:p>
            <a:pPr fontAlgn="base">
              <a:spcBef>
                <a:spcPct val="0"/>
              </a:spcBef>
              <a:spcAft>
                <a:spcPct val="0"/>
              </a:spcAft>
              <a:defRPr/>
            </a:pPr>
            <a:r>
              <a:rPr lang="en-US" smtClean="0">
                <a:cs typeface="Times New Roman" pitchFamily="18" charset="0"/>
              </a:rPr>
              <a:t>Mrs. Hind Albeladi - March 2010</a:t>
            </a:r>
            <a:endParaRPr lang="ar-SA" smtClean="0"/>
          </a:p>
        </p:txBody>
      </p:sp>
      <p:sp>
        <p:nvSpPr>
          <p:cNvPr id="2" name="عنوان 1"/>
          <p:cNvSpPr>
            <a:spLocks noGrp="1"/>
          </p:cNvSpPr>
          <p:nvPr>
            <p:ph type="title"/>
          </p:nvPr>
        </p:nvSpPr>
        <p:spPr>
          <a:xfrm>
            <a:off x="0" y="0"/>
            <a:ext cx="9144000" cy="1066800"/>
          </a:xfrm>
          <a:ln w="19050">
            <a:solidFill>
              <a:srgbClr val="CCFF33"/>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eaLnBrk="1" fontAlgn="auto" hangingPunct="1">
              <a:spcAft>
                <a:spcPts val="0"/>
              </a:spcAft>
              <a:defRPr/>
            </a:pPr>
            <a:r>
              <a:rPr lang="en-US" sz="4400" b="1" dirty="0" smtClean="0">
                <a:latin typeface="Agency FB" pitchFamily="34" charset="0"/>
              </a:rPr>
              <a:t>Major Branches of AL:</a:t>
            </a:r>
            <a:endParaRPr lang="ar-SA" sz="4400" b="1" dirty="0">
              <a:latin typeface="Agency FB" pitchFamily="34" charset="0"/>
            </a:endParaRPr>
          </a:p>
        </p:txBody>
      </p:sp>
      <p:sp>
        <p:nvSpPr>
          <p:cNvPr id="8" name="عنصر نائب للمحتوى 2"/>
          <p:cNvSpPr txBox="1">
            <a:spLocks/>
          </p:cNvSpPr>
          <p:nvPr/>
        </p:nvSpPr>
        <p:spPr bwMode="auto">
          <a:xfrm>
            <a:off x="0" y="4643438"/>
            <a:ext cx="4286250" cy="633412"/>
          </a:xfrm>
          <a:prstGeom prst="rect">
            <a:avLst/>
          </a:prstGeom>
          <a:solidFill>
            <a:srgbClr val="C00000"/>
          </a:solidFill>
          <a:ln w="19050">
            <a:solidFill>
              <a:srgbClr val="CCFF33"/>
            </a:solidFill>
            <a:miter lim="800000"/>
            <a:headEnd/>
            <a:tailEnd/>
          </a:ln>
        </p:spPr>
        <p:txBody>
          <a:bodyPr/>
          <a:lstStyle/>
          <a:p>
            <a:pPr marL="273050" indent="-273050" algn="ctr" rtl="0">
              <a:spcBef>
                <a:spcPts val="575"/>
              </a:spcBef>
              <a:buClr>
                <a:schemeClr val="accent1"/>
              </a:buClr>
              <a:buSzPct val="85000"/>
              <a:buFont typeface="Wingdings 2" pitchFamily="18" charset="2"/>
              <a:buNone/>
            </a:pPr>
            <a:r>
              <a:rPr lang="en-US" sz="2800" b="1">
                <a:latin typeface="Agency FB" pitchFamily="34" charset="0"/>
                <a:cs typeface="Times New Roman" pitchFamily="18" charset="0"/>
              </a:rPr>
              <a:t>language pedagogy</a:t>
            </a:r>
            <a:endParaRPr lang="ar-SA" sz="2800" b="1">
              <a:latin typeface="Agency FB" pitchFamily="34" charset="0"/>
              <a:cs typeface="Times New Roman" pitchFamily="18" charset="0"/>
            </a:endParaRPr>
          </a:p>
        </p:txBody>
      </p:sp>
      <p:sp>
        <p:nvSpPr>
          <p:cNvPr id="9" name="عنصر نائب للمحتوى 2"/>
          <p:cNvSpPr txBox="1">
            <a:spLocks/>
          </p:cNvSpPr>
          <p:nvPr/>
        </p:nvSpPr>
        <p:spPr bwMode="auto">
          <a:xfrm>
            <a:off x="0" y="2071688"/>
            <a:ext cx="4286250" cy="766762"/>
          </a:xfrm>
          <a:prstGeom prst="rect">
            <a:avLst/>
          </a:prstGeom>
          <a:solidFill>
            <a:srgbClr val="92D050"/>
          </a:solidFill>
          <a:ln w="19050">
            <a:solidFill>
              <a:srgbClr val="CCFF33"/>
            </a:solidFill>
            <a:miter lim="800000"/>
            <a:headEnd/>
            <a:tailEnd/>
          </a:ln>
        </p:spPr>
        <p:txBody>
          <a:bodyPr/>
          <a:lstStyle/>
          <a:p>
            <a:pPr marL="273050" indent="-273050" algn="ctr" rtl="0">
              <a:spcBef>
                <a:spcPts val="575"/>
              </a:spcBef>
              <a:buClr>
                <a:schemeClr val="accent1"/>
              </a:buClr>
              <a:buSzPct val="85000"/>
              <a:buFont typeface="Wingdings 2" pitchFamily="18" charset="2"/>
              <a:buNone/>
            </a:pPr>
            <a:r>
              <a:rPr lang="en-US" sz="2800" b="1">
                <a:latin typeface="Agency FB" pitchFamily="34" charset="0"/>
                <a:cs typeface="Times New Roman" pitchFamily="18" charset="0"/>
              </a:rPr>
              <a:t>second language acquisition</a:t>
            </a:r>
            <a:endParaRPr lang="ar-SA" sz="2800" b="1">
              <a:latin typeface="Agency FB" pitchFamily="34" charset="0"/>
              <a:cs typeface="Times New Roman" pitchFamily="18" charset="0"/>
            </a:endParaRPr>
          </a:p>
        </p:txBody>
      </p:sp>
      <p:sp>
        <p:nvSpPr>
          <p:cNvPr id="10" name="عنصر نائب للمحتوى 2"/>
          <p:cNvSpPr txBox="1">
            <a:spLocks/>
          </p:cNvSpPr>
          <p:nvPr/>
        </p:nvSpPr>
        <p:spPr>
          <a:xfrm>
            <a:off x="5072063" y="1928813"/>
            <a:ext cx="4071937" cy="500062"/>
          </a:xfrm>
          <a:prstGeom prst="rect">
            <a:avLst/>
          </a:prstGeom>
          <a:solidFill>
            <a:srgbClr val="66FFFF"/>
          </a:solidFill>
          <a:ln w="19050">
            <a:solidFill>
              <a:srgbClr val="CCFF33"/>
            </a:solidFill>
          </a:ln>
        </p:spPr>
        <p:txBody>
          <a:bodyPr>
            <a:normAutofit lnSpcReduction="10000"/>
          </a:bodyPr>
          <a:lstStyle/>
          <a:p>
            <a:pPr marL="274320" indent="-274320" algn="ctr" rtl="0" fontAlgn="auto">
              <a:spcBef>
                <a:spcPts val="580"/>
              </a:spcBef>
              <a:spcAft>
                <a:spcPts val="0"/>
              </a:spcAft>
              <a:buClr>
                <a:schemeClr val="accent1"/>
              </a:buClr>
              <a:buSzPct val="85000"/>
              <a:buFont typeface="Wingdings 2"/>
              <a:buNone/>
              <a:defRPr/>
            </a:pPr>
            <a:r>
              <a:rPr lang="en-US" sz="2800" b="1" dirty="0">
                <a:latin typeface="Agency FB" pitchFamily="34" charset="0"/>
                <a:cs typeface="+mn-cs"/>
              </a:rPr>
              <a:t>lexicography</a:t>
            </a:r>
            <a:endParaRPr lang="ar-SA" sz="2800" b="1" dirty="0">
              <a:latin typeface="Agency FB" pitchFamily="34" charset="0"/>
              <a:cs typeface="+mn-cs"/>
            </a:endParaRPr>
          </a:p>
        </p:txBody>
      </p:sp>
      <p:sp>
        <p:nvSpPr>
          <p:cNvPr id="11" name="عنصر نائب للمحتوى 2"/>
          <p:cNvSpPr txBox="1">
            <a:spLocks/>
          </p:cNvSpPr>
          <p:nvPr/>
        </p:nvSpPr>
        <p:spPr>
          <a:xfrm>
            <a:off x="0" y="5572125"/>
            <a:ext cx="4286250" cy="676275"/>
          </a:xfrm>
          <a:prstGeom prst="rect">
            <a:avLst/>
          </a:prstGeom>
          <a:solidFill>
            <a:schemeClr val="accent2">
              <a:lumMod val="60000"/>
              <a:lumOff val="40000"/>
            </a:schemeClr>
          </a:solidFill>
          <a:ln w="19050">
            <a:solidFill>
              <a:srgbClr val="CCFF33"/>
            </a:solidFill>
          </a:ln>
        </p:spPr>
        <p:txBody>
          <a:bodyPr>
            <a:normAutofit fontScale="77500" lnSpcReduction="20000"/>
          </a:bodyPr>
          <a:lstStyle/>
          <a:p>
            <a:pPr marL="274320" indent="-274320" algn="ctr" rtl="0" fontAlgn="auto">
              <a:spcBef>
                <a:spcPts val="580"/>
              </a:spcBef>
              <a:spcAft>
                <a:spcPts val="0"/>
              </a:spcAft>
              <a:buClr>
                <a:schemeClr val="accent1"/>
              </a:buClr>
              <a:buSzPct val="85000"/>
              <a:buFont typeface="Wingdings 2"/>
              <a:buNone/>
              <a:defRPr/>
            </a:pPr>
            <a:r>
              <a:rPr lang="en-US" sz="2800" b="1" dirty="0">
                <a:latin typeface="Agency FB" pitchFamily="34" charset="0"/>
                <a:cs typeface="+mn-cs"/>
              </a:rPr>
              <a:t>language planning and policies </a:t>
            </a:r>
            <a:endParaRPr lang="ar-SA" sz="2800" b="1" dirty="0">
              <a:latin typeface="Agency FB" pitchFamily="34" charset="0"/>
              <a:cs typeface="+mn-cs"/>
            </a:endParaRPr>
          </a:p>
        </p:txBody>
      </p:sp>
      <p:sp>
        <p:nvSpPr>
          <p:cNvPr id="12" name="عنصر نائب للمحتوى 2"/>
          <p:cNvSpPr txBox="1">
            <a:spLocks/>
          </p:cNvSpPr>
          <p:nvPr/>
        </p:nvSpPr>
        <p:spPr bwMode="auto">
          <a:xfrm>
            <a:off x="5072063" y="4643438"/>
            <a:ext cx="4071937" cy="571500"/>
          </a:xfrm>
          <a:prstGeom prst="rect">
            <a:avLst/>
          </a:prstGeom>
          <a:solidFill>
            <a:srgbClr val="00FF00"/>
          </a:solidFill>
          <a:ln w="19050">
            <a:solidFill>
              <a:srgbClr val="CCFF33"/>
            </a:solidFill>
            <a:miter lim="800000"/>
            <a:headEnd/>
            <a:tailEnd/>
          </a:ln>
        </p:spPr>
        <p:txBody>
          <a:bodyPr/>
          <a:lstStyle/>
          <a:p>
            <a:pPr marL="273050" indent="-273050" algn="ctr" rtl="0">
              <a:spcBef>
                <a:spcPts val="575"/>
              </a:spcBef>
              <a:buClr>
                <a:schemeClr val="accent1"/>
              </a:buClr>
              <a:buSzPct val="85000"/>
              <a:buFont typeface="Wingdings 2" pitchFamily="18" charset="2"/>
              <a:buNone/>
            </a:pPr>
            <a:r>
              <a:rPr lang="en-US" sz="2800" b="1">
                <a:latin typeface="Agency FB" pitchFamily="34" charset="0"/>
                <a:cs typeface="Times New Roman" pitchFamily="18" charset="0"/>
              </a:rPr>
              <a:t>pragmatics</a:t>
            </a:r>
            <a:endParaRPr lang="ar-SA" sz="2800" b="1">
              <a:latin typeface="Agency FB" pitchFamily="34" charset="0"/>
              <a:cs typeface="Times New Roman" pitchFamily="18" charset="0"/>
            </a:endParaRPr>
          </a:p>
        </p:txBody>
      </p:sp>
      <p:sp>
        <p:nvSpPr>
          <p:cNvPr id="13" name="عنصر نائب للمحتوى 2"/>
          <p:cNvSpPr txBox="1">
            <a:spLocks/>
          </p:cNvSpPr>
          <p:nvPr/>
        </p:nvSpPr>
        <p:spPr>
          <a:xfrm>
            <a:off x="5072063" y="4000500"/>
            <a:ext cx="4071937" cy="514350"/>
          </a:xfrm>
          <a:prstGeom prst="rect">
            <a:avLst/>
          </a:prstGeom>
          <a:solidFill>
            <a:srgbClr val="99CCFF"/>
          </a:solidFill>
          <a:ln w="19050">
            <a:solidFill>
              <a:srgbClr val="CCFF33"/>
            </a:solidFill>
          </a:ln>
        </p:spPr>
        <p:txBody>
          <a:bodyPr>
            <a:normAutofit lnSpcReduction="10000"/>
          </a:bodyPr>
          <a:lstStyle/>
          <a:p>
            <a:pPr marL="274320" indent="-274320" algn="ctr" rtl="0" fontAlgn="auto">
              <a:spcBef>
                <a:spcPts val="580"/>
              </a:spcBef>
              <a:spcAft>
                <a:spcPts val="0"/>
              </a:spcAft>
              <a:buClr>
                <a:schemeClr val="accent1"/>
              </a:buClr>
              <a:buSzPct val="85000"/>
              <a:buFont typeface="Wingdings 2"/>
              <a:buNone/>
              <a:defRPr/>
            </a:pPr>
            <a:r>
              <a:rPr lang="en-US" sz="2800" b="1" dirty="0">
                <a:latin typeface="Agency FB" pitchFamily="34" charset="0"/>
                <a:cs typeface="+mn-cs"/>
              </a:rPr>
              <a:t>translation</a:t>
            </a:r>
            <a:endParaRPr lang="ar-SA" sz="2800" b="1" dirty="0">
              <a:latin typeface="Agency FB" pitchFamily="34" charset="0"/>
              <a:cs typeface="+mn-cs"/>
            </a:endParaRPr>
          </a:p>
        </p:txBody>
      </p:sp>
      <p:sp>
        <p:nvSpPr>
          <p:cNvPr id="14" name="عنصر نائب للمحتوى 2"/>
          <p:cNvSpPr txBox="1">
            <a:spLocks/>
          </p:cNvSpPr>
          <p:nvPr/>
        </p:nvSpPr>
        <p:spPr bwMode="auto">
          <a:xfrm>
            <a:off x="0" y="3857625"/>
            <a:ext cx="4286250" cy="633413"/>
          </a:xfrm>
          <a:prstGeom prst="rect">
            <a:avLst/>
          </a:prstGeom>
          <a:solidFill>
            <a:srgbClr val="D60093"/>
          </a:solidFill>
          <a:ln w="19050">
            <a:solidFill>
              <a:srgbClr val="CCFF33"/>
            </a:solidFill>
            <a:miter lim="800000"/>
            <a:headEnd/>
            <a:tailEnd/>
          </a:ln>
        </p:spPr>
        <p:txBody>
          <a:bodyPr/>
          <a:lstStyle/>
          <a:p>
            <a:pPr marL="273050" indent="-273050" algn="ctr" rtl="0">
              <a:spcBef>
                <a:spcPts val="575"/>
              </a:spcBef>
              <a:buClr>
                <a:schemeClr val="accent1"/>
              </a:buClr>
              <a:buSzPct val="85000"/>
              <a:buFont typeface="Wingdings 2" pitchFamily="18" charset="2"/>
              <a:buNone/>
            </a:pPr>
            <a:r>
              <a:rPr lang="en-US" sz="2800" b="1">
                <a:latin typeface="Agency FB" pitchFamily="34" charset="0"/>
                <a:cs typeface="Times New Roman" pitchFamily="18" charset="0"/>
              </a:rPr>
              <a:t>conversation analysis</a:t>
            </a:r>
            <a:endParaRPr lang="ar-SA" sz="2800" b="1">
              <a:latin typeface="Agency FB" pitchFamily="34" charset="0"/>
              <a:cs typeface="Times New Roman" pitchFamily="18" charset="0"/>
            </a:endParaRPr>
          </a:p>
        </p:txBody>
      </p:sp>
      <p:sp>
        <p:nvSpPr>
          <p:cNvPr id="15" name="عنصر نائب للمحتوى 2"/>
          <p:cNvSpPr txBox="1">
            <a:spLocks/>
          </p:cNvSpPr>
          <p:nvPr/>
        </p:nvSpPr>
        <p:spPr bwMode="auto">
          <a:xfrm>
            <a:off x="0" y="2928938"/>
            <a:ext cx="4286250" cy="623887"/>
          </a:xfrm>
          <a:prstGeom prst="rect">
            <a:avLst/>
          </a:prstGeom>
          <a:solidFill>
            <a:srgbClr val="FF9999"/>
          </a:solidFill>
          <a:ln w="19050">
            <a:solidFill>
              <a:srgbClr val="CCFF33"/>
            </a:solidFill>
            <a:miter lim="800000"/>
            <a:headEnd/>
            <a:tailEnd/>
          </a:ln>
        </p:spPr>
        <p:txBody>
          <a:bodyPr/>
          <a:lstStyle/>
          <a:p>
            <a:pPr marL="273050" indent="-273050" algn="ctr" rtl="0">
              <a:spcBef>
                <a:spcPts val="575"/>
              </a:spcBef>
              <a:buClr>
                <a:schemeClr val="accent1"/>
              </a:buClr>
              <a:buSzPct val="85000"/>
              <a:buFont typeface="Wingdings 2" pitchFamily="18" charset="2"/>
              <a:buNone/>
            </a:pPr>
            <a:r>
              <a:rPr lang="en-US" sz="2800" b="1">
                <a:latin typeface="Agency FB" pitchFamily="34" charset="0"/>
                <a:cs typeface="Times New Roman" pitchFamily="18" charset="0"/>
              </a:rPr>
              <a:t>contrastive linguistics</a:t>
            </a:r>
            <a:endParaRPr lang="ar-SA" sz="2800" b="1">
              <a:latin typeface="Agency FB" pitchFamily="34" charset="0"/>
              <a:cs typeface="Times New Roman" pitchFamily="18" charset="0"/>
            </a:endParaRPr>
          </a:p>
        </p:txBody>
      </p:sp>
      <p:sp>
        <p:nvSpPr>
          <p:cNvPr id="16" name="عنصر نائب للمحتوى 2"/>
          <p:cNvSpPr txBox="1">
            <a:spLocks/>
          </p:cNvSpPr>
          <p:nvPr/>
        </p:nvSpPr>
        <p:spPr bwMode="auto">
          <a:xfrm>
            <a:off x="5072063" y="2571750"/>
            <a:ext cx="4071937" cy="542925"/>
          </a:xfrm>
          <a:prstGeom prst="rect">
            <a:avLst/>
          </a:prstGeom>
          <a:solidFill>
            <a:srgbClr val="CCFF33"/>
          </a:solidFill>
          <a:ln w="19050">
            <a:solidFill>
              <a:srgbClr val="CCFF33"/>
            </a:solidFill>
            <a:miter lim="800000"/>
            <a:headEnd/>
            <a:tailEnd/>
          </a:ln>
        </p:spPr>
        <p:txBody>
          <a:bodyPr/>
          <a:lstStyle/>
          <a:p>
            <a:pPr marL="273050" indent="-273050" algn="ctr" rtl="0">
              <a:spcBef>
                <a:spcPts val="575"/>
              </a:spcBef>
              <a:buClr>
                <a:schemeClr val="accent1"/>
              </a:buClr>
              <a:buSzPct val="85000"/>
              <a:buFont typeface="Wingdings 2" pitchFamily="18" charset="2"/>
              <a:buNone/>
            </a:pPr>
            <a:r>
              <a:rPr lang="en-US" sz="2800" b="1">
                <a:latin typeface="Agency FB" pitchFamily="34" charset="0"/>
                <a:cs typeface="Times New Roman" pitchFamily="18" charset="0"/>
              </a:rPr>
              <a:t>language assessment</a:t>
            </a:r>
            <a:endParaRPr lang="ar-SA" sz="2800" b="1">
              <a:latin typeface="Agency FB" pitchFamily="34" charset="0"/>
              <a:cs typeface="Times New Roman" pitchFamily="18" charset="0"/>
            </a:endParaRPr>
          </a:p>
        </p:txBody>
      </p:sp>
      <p:sp>
        <p:nvSpPr>
          <p:cNvPr id="17" name="عنصر نائب للمحتوى 2"/>
          <p:cNvSpPr txBox="1">
            <a:spLocks/>
          </p:cNvSpPr>
          <p:nvPr/>
        </p:nvSpPr>
        <p:spPr>
          <a:xfrm>
            <a:off x="5072063" y="1285875"/>
            <a:ext cx="4071937" cy="500063"/>
          </a:xfrm>
          <a:prstGeom prst="rect">
            <a:avLst/>
          </a:prstGeom>
          <a:solidFill>
            <a:srgbClr val="FF66FF"/>
          </a:solidFill>
          <a:ln w="19050">
            <a:solidFill>
              <a:srgbClr val="CCFF33"/>
            </a:solidFill>
          </a:ln>
        </p:spPr>
        <p:txBody>
          <a:bodyPr>
            <a:normAutofit fontScale="92500" lnSpcReduction="10000"/>
          </a:bodyPr>
          <a:lstStyle/>
          <a:p>
            <a:pPr marL="274320" indent="-274320" algn="ctr" rtl="0" fontAlgn="auto">
              <a:lnSpc>
                <a:spcPct val="110000"/>
              </a:lnSpc>
              <a:spcBef>
                <a:spcPts val="580"/>
              </a:spcBef>
              <a:spcAft>
                <a:spcPts val="0"/>
              </a:spcAft>
              <a:buClr>
                <a:schemeClr val="accent1"/>
              </a:buClr>
              <a:buSzPct val="85000"/>
              <a:defRPr/>
            </a:pPr>
            <a:r>
              <a:rPr lang="en-US" sz="2800" b="1" dirty="0" err="1">
                <a:latin typeface="Agency FB" pitchFamily="34" charset="0"/>
                <a:cs typeface="+mn-cs"/>
              </a:rPr>
              <a:t>literacies</a:t>
            </a:r>
            <a:endParaRPr lang="ar-SA" sz="2800" b="1" dirty="0">
              <a:latin typeface="Agency FB" pitchFamily="34" charset="0"/>
              <a:cs typeface="+mn-cs"/>
            </a:endParaRPr>
          </a:p>
        </p:txBody>
      </p:sp>
      <p:sp>
        <p:nvSpPr>
          <p:cNvPr id="18" name="عنصر نائب للمحتوى 2"/>
          <p:cNvSpPr txBox="1">
            <a:spLocks/>
          </p:cNvSpPr>
          <p:nvPr/>
        </p:nvSpPr>
        <p:spPr bwMode="auto">
          <a:xfrm>
            <a:off x="5072063" y="3286125"/>
            <a:ext cx="4071937" cy="571500"/>
          </a:xfrm>
          <a:prstGeom prst="rect">
            <a:avLst/>
          </a:prstGeom>
          <a:solidFill>
            <a:srgbClr val="66FF99"/>
          </a:solidFill>
          <a:ln w="19050">
            <a:solidFill>
              <a:srgbClr val="CCFF33"/>
            </a:solidFill>
            <a:miter lim="800000"/>
            <a:headEnd/>
            <a:tailEnd/>
          </a:ln>
        </p:spPr>
        <p:txBody>
          <a:bodyPr/>
          <a:lstStyle/>
          <a:p>
            <a:pPr marL="273050" indent="-273050" algn="ctr" rtl="0">
              <a:spcBef>
                <a:spcPts val="575"/>
              </a:spcBef>
              <a:buClr>
                <a:schemeClr val="accent1"/>
              </a:buClr>
              <a:buSzPct val="85000"/>
              <a:buFont typeface="Wingdings 2" pitchFamily="18" charset="2"/>
              <a:buNone/>
            </a:pPr>
            <a:r>
              <a:rPr lang="en-US" sz="2800" b="1">
                <a:latin typeface="Agency FB" pitchFamily="34" charset="0"/>
                <a:cs typeface="Times New Roman" pitchFamily="18" charset="0"/>
              </a:rPr>
              <a:t> discourse analysis </a:t>
            </a:r>
            <a:endParaRPr lang="ar-SA" sz="2800" b="1">
              <a:latin typeface="Agency FB" pitchFamily="34" charset="0"/>
              <a:cs typeface="Times New Roman" pitchFamily="18" charset="0"/>
            </a:endParaRPr>
          </a:p>
        </p:txBody>
      </p:sp>
      <p:sp>
        <p:nvSpPr>
          <p:cNvPr id="19" name="عنصر نائب للمحتوى 2"/>
          <p:cNvSpPr txBox="1">
            <a:spLocks/>
          </p:cNvSpPr>
          <p:nvPr/>
        </p:nvSpPr>
        <p:spPr bwMode="auto">
          <a:xfrm>
            <a:off x="0" y="1285875"/>
            <a:ext cx="4276725" cy="642938"/>
          </a:xfrm>
          <a:prstGeom prst="rect">
            <a:avLst/>
          </a:prstGeom>
          <a:solidFill>
            <a:srgbClr val="FFC000"/>
          </a:solidFill>
          <a:ln w="19050">
            <a:solidFill>
              <a:srgbClr val="CCFF33"/>
            </a:solidFill>
            <a:miter lim="800000"/>
            <a:headEnd/>
            <a:tailEnd/>
          </a:ln>
        </p:spPr>
        <p:txBody>
          <a:bodyPr/>
          <a:lstStyle/>
          <a:p>
            <a:pPr marL="273050" indent="-273050" algn="ctr" rtl="0">
              <a:spcBef>
                <a:spcPts val="575"/>
              </a:spcBef>
              <a:buClr>
                <a:schemeClr val="accent1"/>
              </a:buClr>
              <a:buSzPct val="85000"/>
              <a:buFont typeface="Wingdings 2" pitchFamily="18" charset="2"/>
              <a:buNone/>
            </a:pPr>
            <a:r>
              <a:rPr lang="en-US" sz="2800" b="1">
                <a:latin typeface="Agency FB" pitchFamily="34" charset="0"/>
                <a:cs typeface="Times New Roman" pitchFamily="18" charset="0"/>
              </a:rPr>
              <a:t>bilingualism and multilingualism</a:t>
            </a:r>
            <a:endParaRPr lang="ar-SA" sz="2800" b="1">
              <a:latin typeface="Agency FB" pitchFamily="34"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1"/>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p:cTn id="14" dur="1000" fill="hold"/>
                                        <p:tgtEl>
                                          <p:spTgt spid="19"/>
                                        </p:tgtEl>
                                        <p:attrNameLst>
                                          <p:attrName>ppt_w</p:attrName>
                                        </p:attrNameLst>
                                      </p:cBhvr>
                                      <p:tavLst>
                                        <p:tav tm="0">
                                          <p:val>
                                            <p:strVal val="#ppt_w+.3"/>
                                          </p:val>
                                        </p:tav>
                                        <p:tav tm="100000">
                                          <p:val>
                                            <p:strVal val="#ppt_w"/>
                                          </p:val>
                                        </p:tav>
                                      </p:tavLst>
                                    </p:anim>
                                    <p:anim calcmode="lin" valueType="num">
                                      <p:cBhvr>
                                        <p:cTn id="15" dur="1000" fill="hold"/>
                                        <p:tgtEl>
                                          <p:spTgt spid="19"/>
                                        </p:tgtEl>
                                        <p:attrNameLst>
                                          <p:attrName>ppt_h</p:attrName>
                                        </p:attrNameLst>
                                      </p:cBhvr>
                                      <p:tavLst>
                                        <p:tav tm="0">
                                          <p:val>
                                            <p:strVal val="#ppt_h"/>
                                          </p:val>
                                        </p:tav>
                                        <p:tav tm="100000">
                                          <p:val>
                                            <p:strVal val="#ppt_h"/>
                                          </p:val>
                                        </p:tav>
                                      </p:tavLst>
                                    </p:anim>
                                    <p:animEffect transition="in" filter="fade">
                                      <p:cBhvr>
                                        <p:cTn id="16" dur="10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1000" fill="hold"/>
                                        <p:tgtEl>
                                          <p:spTgt spid="9"/>
                                        </p:tgtEl>
                                        <p:attrNameLst>
                                          <p:attrName>ppt_w</p:attrName>
                                        </p:attrNameLst>
                                      </p:cBhvr>
                                      <p:tavLst>
                                        <p:tav tm="0">
                                          <p:val>
                                            <p:strVal val="#ppt_w+.3"/>
                                          </p:val>
                                        </p:tav>
                                        <p:tav tm="100000">
                                          <p:val>
                                            <p:strVal val="#ppt_w"/>
                                          </p:val>
                                        </p:tav>
                                      </p:tavLst>
                                    </p:anim>
                                    <p:anim calcmode="lin" valueType="num">
                                      <p:cBhvr>
                                        <p:cTn id="22" dur="1000" fill="hold"/>
                                        <p:tgtEl>
                                          <p:spTgt spid="9"/>
                                        </p:tgtEl>
                                        <p:attrNameLst>
                                          <p:attrName>ppt_h</p:attrName>
                                        </p:attrNameLst>
                                      </p:cBhvr>
                                      <p:tavLst>
                                        <p:tav tm="0">
                                          <p:val>
                                            <p:strVal val="#ppt_h"/>
                                          </p:val>
                                        </p:tav>
                                        <p:tav tm="100000">
                                          <p:val>
                                            <p:strVal val="#ppt_h"/>
                                          </p:val>
                                        </p:tav>
                                      </p:tavLst>
                                    </p:anim>
                                    <p:animEffect transition="in" filter="fade">
                                      <p:cBhvr>
                                        <p:cTn id="23" dur="10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1000" fill="hold"/>
                                        <p:tgtEl>
                                          <p:spTgt spid="15"/>
                                        </p:tgtEl>
                                        <p:attrNameLst>
                                          <p:attrName>ppt_w</p:attrName>
                                        </p:attrNameLst>
                                      </p:cBhvr>
                                      <p:tavLst>
                                        <p:tav tm="0">
                                          <p:val>
                                            <p:strVal val="#ppt_w+.3"/>
                                          </p:val>
                                        </p:tav>
                                        <p:tav tm="100000">
                                          <p:val>
                                            <p:strVal val="#ppt_w"/>
                                          </p:val>
                                        </p:tav>
                                      </p:tavLst>
                                    </p:anim>
                                    <p:anim calcmode="lin" valueType="num">
                                      <p:cBhvr>
                                        <p:cTn id="29" dur="1000" fill="hold"/>
                                        <p:tgtEl>
                                          <p:spTgt spid="15"/>
                                        </p:tgtEl>
                                        <p:attrNameLst>
                                          <p:attrName>ppt_h</p:attrName>
                                        </p:attrNameLst>
                                      </p:cBhvr>
                                      <p:tavLst>
                                        <p:tav tm="0">
                                          <p:val>
                                            <p:strVal val="#ppt_h"/>
                                          </p:val>
                                        </p:tav>
                                        <p:tav tm="100000">
                                          <p:val>
                                            <p:strVal val="#ppt_h"/>
                                          </p:val>
                                        </p:tav>
                                      </p:tavLst>
                                    </p:anim>
                                    <p:animEffect transition="in" filter="fade">
                                      <p:cBhvr>
                                        <p:cTn id="30" dur="10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50" presetClass="entr" presetSubtype="0" decel="10000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1000" fill="hold"/>
                                        <p:tgtEl>
                                          <p:spTgt spid="14"/>
                                        </p:tgtEl>
                                        <p:attrNameLst>
                                          <p:attrName>ppt_w</p:attrName>
                                        </p:attrNameLst>
                                      </p:cBhvr>
                                      <p:tavLst>
                                        <p:tav tm="0">
                                          <p:val>
                                            <p:strVal val="#ppt_w+.3"/>
                                          </p:val>
                                        </p:tav>
                                        <p:tav tm="100000">
                                          <p:val>
                                            <p:strVal val="#ppt_w"/>
                                          </p:val>
                                        </p:tav>
                                      </p:tavLst>
                                    </p:anim>
                                    <p:anim calcmode="lin" valueType="num">
                                      <p:cBhvr>
                                        <p:cTn id="36" dur="1000" fill="hold"/>
                                        <p:tgtEl>
                                          <p:spTgt spid="14"/>
                                        </p:tgtEl>
                                        <p:attrNameLst>
                                          <p:attrName>ppt_h</p:attrName>
                                        </p:attrNameLst>
                                      </p:cBhvr>
                                      <p:tavLst>
                                        <p:tav tm="0">
                                          <p:val>
                                            <p:strVal val="#ppt_h"/>
                                          </p:val>
                                        </p:tav>
                                        <p:tav tm="100000">
                                          <p:val>
                                            <p:strVal val="#ppt_h"/>
                                          </p:val>
                                        </p:tav>
                                      </p:tavLst>
                                    </p:anim>
                                    <p:animEffect transition="in" filter="fade">
                                      <p:cBhvr>
                                        <p:cTn id="37" dur="10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50" presetClass="entr" presetSubtype="0" decel="100000"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1000" fill="hold"/>
                                        <p:tgtEl>
                                          <p:spTgt spid="8"/>
                                        </p:tgtEl>
                                        <p:attrNameLst>
                                          <p:attrName>ppt_w</p:attrName>
                                        </p:attrNameLst>
                                      </p:cBhvr>
                                      <p:tavLst>
                                        <p:tav tm="0">
                                          <p:val>
                                            <p:strVal val="#ppt_w+.3"/>
                                          </p:val>
                                        </p:tav>
                                        <p:tav tm="100000">
                                          <p:val>
                                            <p:strVal val="#ppt_w"/>
                                          </p:val>
                                        </p:tav>
                                      </p:tavLst>
                                    </p:anim>
                                    <p:anim calcmode="lin" valueType="num">
                                      <p:cBhvr>
                                        <p:cTn id="43" dur="1000" fill="hold"/>
                                        <p:tgtEl>
                                          <p:spTgt spid="8"/>
                                        </p:tgtEl>
                                        <p:attrNameLst>
                                          <p:attrName>ppt_h</p:attrName>
                                        </p:attrNameLst>
                                      </p:cBhvr>
                                      <p:tavLst>
                                        <p:tav tm="0">
                                          <p:val>
                                            <p:strVal val="#ppt_h"/>
                                          </p:val>
                                        </p:tav>
                                        <p:tav tm="100000">
                                          <p:val>
                                            <p:strVal val="#ppt_h"/>
                                          </p:val>
                                        </p:tav>
                                      </p:tavLst>
                                    </p:anim>
                                    <p:animEffect transition="in" filter="fade">
                                      <p:cBhvr>
                                        <p:cTn id="44" dur="10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50" presetClass="entr" presetSubtype="0" decel="10000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1000" fill="hold"/>
                                        <p:tgtEl>
                                          <p:spTgt spid="11"/>
                                        </p:tgtEl>
                                        <p:attrNameLst>
                                          <p:attrName>ppt_w</p:attrName>
                                        </p:attrNameLst>
                                      </p:cBhvr>
                                      <p:tavLst>
                                        <p:tav tm="0">
                                          <p:val>
                                            <p:strVal val="#ppt_w+.3"/>
                                          </p:val>
                                        </p:tav>
                                        <p:tav tm="100000">
                                          <p:val>
                                            <p:strVal val="#ppt_w"/>
                                          </p:val>
                                        </p:tav>
                                      </p:tavLst>
                                    </p:anim>
                                    <p:anim calcmode="lin" valueType="num">
                                      <p:cBhvr>
                                        <p:cTn id="50" dur="1000" fill="hold"/>
                                        <p:tgtEl>
                                          <p:spTgt spid="11"/>
                                        </p:tgtEl>
                                        <p:attrNameLst>
                                          <p:attrName>ppt_h</p:attrName>
                                        </p:attrNameLst>
                                      </p:cBhvr>
                                      <p:tavLst>
                                        <p:tav tm="0">
                                          <p:val>
                                            <p:strVal val="#ppt_h"/>
                                          </p:val>
                                        </p:tav>
                                        <p:tav tm="100000">
                                          <p:val>
                                            <p:strVal val="#ppt_h"/>
                                          </p:val>
                                        </p:tav>
                                      </p:tavLst>
                                    </p:anim>
                                    <p:animEffect transition="in" filter="fade">
                                      <p:cBhvr>
                                        <p:cTn id="51" dur="1000"/>
                                        <p:tgtEl>
                                          <p:spTgt spid="11"/>
                                        </p:tgtEl>
                                      </p:cBhvr>
                                    </p:animEffect>
                                  </p:childTnLst>
                                </p:cTn>
                              </p:par>
                            </p:childTnLst>
                          </p:cTn>
                        </p:par>
                      </p:childTnLst>
                    </p:cTn>
                  </p:par>
                  <p:par>
                    <p:cTn id="52" fill="hold">
                      <p:stCondLst>
                        <p:cond delay="indefinite"/>
                      </p:stCondLst>
                      <p:childTnLst>
                        <p:par>
                          <p:cTn id="53" fill="hold">
                            <p:stCondLst>
                              <p:cond delay="0"/>
                            </p:stCondLst>
                            <p:childTnLst>
                              <p:par>
                                <p:cTn id="54" presetID="50" presetClass="entr" presetSubtype="0" decel="100000" fill="hold" grpId="0" nodeType="click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1000" fill="hold"/>
                                        <p:tgtEl>
                                          <p:spTgt spid="17"/>
                                        </p:tgtEl>
                                        <p:attrNameLst>
                                          <p:attrName>ppt_w</p:attrName>
                                        </p:attrNameLst>
                                      </p:cBhvr>
                                      <p:tavLst>
                                        <p:tav tm="0">
                                          <p:val>
                                            <p:strVal val="#ppt_w+.3"/>
                                          </p:val>
                                        </p:tav>
                                        <p:tav tm="100000">
                                          <p:val>
                                            <p:strVal val="#ppt_w"/>
                                          </p:val>
                                        </p:tav>
                                      </p:tavLst>
                                    </p:anim>
                                    <p:anim calcmode="lin" valueType="num">
                                      <p:cBhvr>
                                        <p:cTn id="57" dur="1000" fill="hold"/>
                                        <p:tgtEl>
                                          <p:spTgt spid="17"/>
                                        </p:tgtEl>
                                        <p:attrNameLst>
                                          <p:attrName>ppt_h</p:attrName>
                                        </p:attrNameLst>
                                      </p:cBhvr>
                                      <p:tavLst>
                                        <p:tav tm="0">
                                          <p:val>
                                            <p:strVal val="#ppt_h"/>
                                          </p:val>
                                        </p:tav>
                                        <p:tav tm="100000">
                                          <p:val>
                                            <p:strVal val="#ppt_h"/>
                                          </p:val>
                                        </p:tav>
                                      </p:tavLst>
                                    </p:anim>
                                    <p:animEffect transition="in" filter="fade">
                                      <p:cBhvr>
                                        <p:cTn id="58" dur="1000"/>
                                        <p:tgtEl>
                                          <p:spTgt spid="17"/>
                                        </p:tgtEl>
                                      </p:cBhvr>
                                    </p:animEffect>
                                  </p:childTnLst>
                                </p:cTn>
                              </p:par>
                            </p:childTnLst>
                          </p:cTn>
                        </p:par>
                      </p:childTnLst>
                    </p:cTn>
                  </p:par>
                  <p:par>
                    <p:cTn id="59" fill="hold">
                      <p:stCondLst>
                        <p:cond delay="indefinite"/>
                      </p:stCondLst>
                      <p:childTnLst>
                        <p:par>
                          <p:cTn id="60" fill="hold">
                            <p:stCondLst>
                              <p:cond delay="0"/>
                            </p:stCondLst>
                            <p:childTnLst>
                              <p:par>
                                <p:cTn id="61" presetID="50" presetClass="entr" presetSubtype="0" decel="100000" fill="hold" grpId="0" nodeType="click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p:cTn id="63" dur="1000" fill="hold"/>
                                        <p:tgtEl>
                                          <p:spTgt spid="10"/>
                                        </p:tgtEl>
                                        <p:attrNameLst>
                                          <p:attrName>ppt_w</p:attrName>
                                        </p:attrNameLst>
                                      </p:cBhvr>
                                      <p:tavLst>
                                        <p:tav tm="0">
                                          <p:val>
                                            <p:strVal val="#ppt_w+.3"/>
                                          </p:val>
                                        </p:tav>
                                        <p:tav tm="100000">
                                          <p:val>
                                            <p:strVal val="#ppt_w"/>
                                          </p:val>
                                        </p:tav>
                                      </p:tavLst>
                                    </p:anim>
                                    <p:anim calcmode="lin" valueType="num">
                                      <p:cBhvr>
                                        <p:cTn id="64" dur="1000" fill="hold"/>
                                        <p:tgtEl>
                                          <p:spTgt spid="10"/>
                                        </p:tgtEl>
                                        <p:attrNameLst>
                                          <p:attrName>ppt_h</p:attrName>
                                        </p:attrNameLst>
                                      </p:cBhvr>
                                      <p:tavLst>
                                        <p:tav tm="0">
                                          <p:val>
                                            <p:strVal val="#ppt_h"/>
                                          </p:val>
                                        </p:tav>
                                        <p:tav tm="100000">
                                          <p:val>
                                            <p:strVal val="#ppt_h"/>
                                          </p:val>
                                        </p:tav>
                                      </p:tavLst>
                                    </p:anim>
                                    <p:animEffect transition="in" filter="fade">
                                      <p:cBhvr>
                                        <p:cTn id="65" dur="1000"/>
                                        <p:tgtEl>
                                          <p:spTgt spid="10"/>
                                        </p:tgtEl>
                                      </p:cBhvr>
                                    </p:animEffect>
                                  </p:childTnLst>
                                </p:cTn>
                              </p:par>
                            </p:childTnLst>
                          </p:cTn>
                        </p:par>
                      </p:childTnLst>
                    </p:cTn>
                  </p:par>
                  <p:par>
                    <p:cTn id="66" fill="hold">
                      <p:stCondLst>
                        <p:cond delay="indefinite"/>
                      </p:stCondLst>
                      <p:childTnLst>
                        <p:par>
                          <p:cTn id="67" fill="hold">
                            <p:stCondLst>
                              <p:cond delay="0"/>
                            </p:stCondLst>
                            <p:childTnLst>
                              <p:par>
                                <p:cTn id="68" presetID="50" presetClass="entr" presetSubtype="0" decel="100000"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 calcmode="lin" valueType="num">
                                      <p:cBhvr>
                                        <p:cTn id="70" dur="1000" fill="hold"/>
                                        <p:tgtEl>
                                          <p:spTgt spid="16"/>
                                        </p:tgtEl>
                                        <p:attrNameLst>
                                          <p:attrName>ppt_w</p:attrName>
                                        </p:attrNameLst>
                                      </p:cBhvr>
                                      <p:tavLst>
                                        <p:tav tm="0">
                                          <p:val>
                                            <p:strVal val="#ppt_w+.3"/>
                                          </p:val>
                                        </p:tav>
                                        <p:tav tm="100000">
                                          <p:val>
                                            <p:strVal val="#ppt_w"/>
                                          </p:val>
                                        </p:tav>
                                      </p:tavLst>
                                    </p:anim>
                                    <p:anim calcmode="lin" valueType="num">
                                      <p:cBhvr>
                                        <p:cTn id="71" dur="1000" fill="hold"/>
                                        <p:tgtEl>
                                          <p:spTgt spid="16"/>
                                        </p:tgtEl>
                                        <p:attrNameLst>
                                          <p:attrName>ppt_h</p:attrName>
                                        </p:attrNameLst>
                                      </p:cBhvr>
                                      <p:tavLst>
                                        <p:tav tm="0">
                                          <p:val>
                                            <p:strVal val="#ppt_h"/>
                                          </p:val>
                                        </p:tav>
                                        <p:tav tm="100000">
                                          <p:val>
                                            <p:strVal val="#ppt_h"/>
                                          </p:val>
                                        </p:tav>
                                      </p:tavLst>
                                    </p:anim>
                                    <p:animEffect transition="in" filter="fade">
                                      <p:cBhvr>
                                        <p:cTn id="72" dur="1000"/>
                                        <p:tgtEl>
                                          <p:spTgt spid="16"/>
                                        </p:tgtEl>
                                      </p:cBhvr>
                                    </p:animEffect>
                                  </p:childTnLst>
                                </p:cTn>
                              </p:par>
                            </p:childTnLst>
                          </p:cTn>
                        </p:par>
                      </p:childTnLst>
                    </p:cTn>
                  </p:par>
                  <p:par>
                    <p:cTn id="73" fill="hold">
                      <p:stCondLst>
                        <p:cond delay="indefinite"/>
                      </p:stCondLst>
                      <p:childTnLst>
                        <p:par>
                          <p:cTn id="74" fill="hold">
                            <p:stCondLst>
                              <p:cond delay="0"/>
                            </p:stCondLst>
                            <p:childTnLst>
                              <p:par>
                                <p:cTn id="75" presetID="50" presetClass="entr" presetSubtype="0" decel="100000" fill="hold" grpId="0" nodeType="click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1000" fill="hold"/>
                                        <p:tgtEl>
                                          <p:spTgt spid="18"/>
                                        </p:tgtEl>
                                        <p:attrNameLst>
                                          <p:attrName>ppt_w</p:attrName>
                                        </p:attrNameLst>
                                      </p:cBhvr>
                                      <p:tavLst>
                                        <p:tav tm="0">
                                          <p:val>
                                            <p:strVal val="#ppt_w+.3"/>
                                          </p:val>
                                        </p:tav>
                                        <p:tav tm="100000">
                                          <p:val>
                                            <p:strVal val="#ppt_w"/>
                                          </p:val>
                                        </p:tav>
                                      </p:tavLst>
                                    </p:anim>
                                    <p:anim calcmode="lin" valueType="num">
                                      <p:cBhvr>
                                        <p:cTn id="78" dur="1000" fill="hold"/>
                                        <p:tgtEl>
                                          <p:spTgt spid="18"/>
                                        </p:tgtEl>
                                        <p:attrNameLst>
                                          <p:attrName>ppt_h</p:attrName>
                                        </p:attrNameLst>
                                      </p:cBhvr>
                                      <p:tavLst>
                                        <p:tav tm="0">
                                          <p:val>
                                            <p:strVal val="#ppt_h"/>
                                          </p:val>
                                        </p:tav>
                                        <p:tav tm="100000">
                                          <p:val>
                                            <p:strVal val="#ppt_h"/>
                                          </p:val>
                                        </p:tav>
                                      </p:tavLst>
                                    </p:anim>
                                    <p:animEffect transition="in" filter="fade">
                                      <p:cBhvr>
                                        <p:cTn id="79" dur="1000"/>
                                        <p:tgtEl>
                                          <p:spTgt spid="18"/>
                                        </p:tgtEl>
                                      </p:cBhvr>
                                    </p:animEffect>
                                  </p:childTnLst>
                                </p:cTn>
                              </p:par>
                            </p:childTnLst>
                          </p:cTn>
                        </p:par>
                      </p:childTnLst>
                    </p:cTn>
                  </p:par>
                  <p:par>
                    <p:cTn id="80" fill="hold">
                      <p:stCondLst>
                        <p:cond delay="indefinite"/>
                      </p:stCondLst>
                      <p:childTnLst>
                        <p:par>
                          <p:cTn id="81" fill="hold">
                            <p:stCondLst>
                              <p:cond delay="0"/>
                            </p:stCondLst>
                            <p:childTnLst>
                              <p:par>
                                <p:cTn id="82" presetID="50" presetClass="entr" presetSubtype="0" decel="100000" fill="hold" grpId="0" nodeType="clickEffect">
                                  <p:stCondLst>
                                    <p:cond delay="0"/>
                                  </p:stCondLst>
                                  <p:childTnLst>
                                    <p:set>
                                      <p:cBhvr>
                                        <p:cTn id="83" dur="1" fill="hold">
                                          <p:stCondLst>
                                            <p:cond delay="0"/>
                                          </p:stCondLst>
                                        </p:cTn>
                                        <p:tgtEl>
                                          <p:spTgt spid="13"/>
                                        </p:tgtEl>
                                        <p:attrNameLst>
                                          <p:attrName>style.visibility</p:attrName>
                                        </p:attrNameLst>
                                      </p:cBhvr>
                                      <p:to>
                                        <p:strVal val="visible"/>
                                      </p:to>
                                    </p:set>
                                    <p:anim calcmode="lin" valueType="num">
                                      <p:cBhvr>
                                        <p:cTn id="84" dur="1000" fill="hold"/>
                                        <p:tgtEl>
                                          <p:spTgt spid="13"/>
                                        </p:tgtEl>
                                        <p:attrNameLst>
                                          <p:attrName>ppt_w</p:attrName>
                                        </p:attrNameLst>
                                      </p:cBhvr>
                                      <p:tavLst>
                                        <p:tav tm="0">
                                          <p:val>
                                            <p:strVal val="#ppt_w+.3"/>
                                          </p:val>
                                        </p:tav>
                                        <p:tav tm="100000">
                                          <p:val>
                                            <p:strVal val="#ppt_w"/>
                                          </p:val>
                                        </p:tav>
                                      </p:tavLst>
                                    </p:anim>
                                    <p:anim calcmode="lin" valueType="num">
                                      <p:cBhvr>
                                        <p:cTn id="85" dur="1000" fill="hold"/>
                                        <p:tgtEl>
                                          <p:spTgt spid="13"/>
                                        </p:tgtEl>
                                        <p:attrNameLst>
                                          <p:attrName>ppt_h</p:attrName>
                                        </p:attrNameLst>
                                      </p:cBhvr>
                                      <p:tavLst>
                                        <p:tav tm="0">
                                          <p:val>
                                            <p:strVal val="#ppt_h"/>
                                          </p:val>
                                        </p:tav>
                                        <p:tav tm="100000">
                                          <p:val>
                                            <p:strVal val="#ppt_h"/>
                                          </p:val>
                                        </p:tav>
                                      </p:tavLst>
                                    </p:anim>
                                    <p:animEffect transition="in" filter="fade">
                                      <p:cBhvr>
                                        <p:cTn id="86" dur="1000"/>
                                        <p:tgtEl>
                                          <p:spTgt spid="13"/>
                                        </p:tgtEl>
                                      </p:cBhvr>
                                    </p:animEffect>
                                  </p:childTnLst>
                                </p:cTn>
                              </p:par>
                            </p:childTnLst>
                          </p:cTn>
                        </p:par>
                      </p:childTnLst>
                    </p:cTn>
                  </p:par>
                  <p:par>
                    <p:cTn id="87" fill="hold">
                      <p:stCondLst>
                        <p:cond delay="indefinite"/>
                      </p:stCondLst>
                      <p:childTnLst>
                        <p:par>
                          <p:cTn id="88" fill="hold">
                            <p:stCondLst>
                              <p:cond delay="0"/>
                            </p:stCondLst>
                            <p:childTnLst>
                              <p:par>
                                <p:cTn id="89" presetID="50" presetClass="entr" presetSubtype="0" decel="100000" fill="hold" grpId="0" nodeType="clickEffect">
                                  <p:stCondLst>
                                    <p:cond delay="0"/>
                                  </p:stCondLst>
                                  <p:childTnLst>
                                    <p:set>
                                      <p:cBhvr>
                                        <p:cTn id="90" dur="1" fill="hold">
                                          <p:stCondLst>
                                            <p:cond delay="0"/>
                                          </p:stCondLst>
                                        </p:cTn>
                                        <p:tgtEl>
                                          <p:spTgt spid="12"/>
                                        </p:tgtEl>
                                        <p:attrNameLst>
                                          <p:attrName>style.visibility</p:attrName>
                                        </p:attrNameLst>
                                      </p:cBhvr>
                                      <p:to>
                                        <p:strVal val="visible"/>
                                      </p:to>
                                    </p:set>
                                    <p:anim calcmode="lin" valueType="num">
                                      <p:cBhvr>
                                        <p:cTn id="91" dur="1000" fill="hold"/>
                                        <p:tgtEl>
                                          <p:spTgt spid="12"/>
                                        </p:tgtEl>
                                        <p:attrNameLst>
                                          <p:attrName>ppt_w</p:attrName>
                                        </p:attrNameLst>
                                      </p:cBhvr>
                                      <p:tavLst>
                                        <p:tav tm="0">
                                          <p:val>
                                            <p:strVal val="#ppt_w+.3"/>
                                          </p:val>
                                        </p:tav>
                                        <p:tav tm="100000">
                                          <p:val>
                                            <p:strVal val="#ppt_w"/>
                                          </p:val>
                                        </p:tav>
                                      </p:tavLst>
                                    </p:anim>
                                    <p:anim calcmode="lin" valueType="num">
                                      <p:cBhvr>
                                        <p:cTn id="92" dur="1000" fill="hold"/>
                                        <p:tgtEl>
                                          <p:spTgt spid="12"/>
                                        </p:tgtEl>
                                        <p:attrNameLst>
                                          <p:attrName>ppt_h</p:attrName>
                                        </p:attrNameLst>
                                      </p:cBhvr>
                                      <p:tavLst>
                                        <p:tav tm="0">
                                          <p:val>
                                            <p:strVal val="#ppt_h"/>
                                          </p:val>
                                        </p:tav>
                                        <p:tav tm="100000">
                                          <p:val>
                                            <p:strVal val="#ppt_h"/>
                                          </p:val>
                                        </p:tav>
                                      </p:tavLst>
                                    </p:anim>
                                    <p:animEffect transition="in" filter="fade">
                                      <p:cBhvr>
                                        <p:cTn id="93" dur="1000"/>
                                        <p:tgtEl>
                                          <p:spTgt spid="12"/>
                                        </p:tgtEl>
                                      </p:cBhvr>
                                    </p:animEffect>
                                  </p:childTnLst>
                                </p:cTn>
                              </p:par>
                            </p:childTnLst>
                          </p:cTn>
                        </p:par>
                      </p:childTnLst>
                    </p:cTn>
                  </p:par>
                  <p:par>
                    <p:cTn id="94" fill="hold">
                      <p:stCondLst>
                        <p:cond delay="indefinite"/>
                      </p:stCondLst>
                      <p:childTnLst>
                        <p:par>
                          <p:cTn id="95" fill="hold">
                            <p:stCondLst>
                              <p:cond delay="0"/>
                            </p:stCondLst>
                            <p:childTnLst>
                              <p:par>
                                <p:cTn id="96" presetID="50" presetClass="entr" presetSubtype="0" decel="100000" fill="hold" grpId="0" nodeType="clickEffect">
                                  <p:stCondLst>
                                    <p:cond delay="0"/>
                                  </p:stCondLst>
                                  <p:childTnLst>
                                    <p:set>
                                      <p:cBhvr>
                                        <p:cTn id="97" dur="1" fill="hold">
                                          <p:stCondLst>
                                            <p:cond delay="0"/>
                                          </p:stCondLst>
                                        </p:cTn>
                                        <p:tgtEl>
                                          <p:spTgt spid="3">
                                            <p:bg/>
                                          </p:spTgt>
                                        </p:tgtEl>
                                        <p:attrNameLst>
                                          <p:attrName>style.visibility</p:attrName>
                                        </p:attrNameLst>
                                      </p:cBhvr>
                                      <p:to>
                                        <p:strVal val="visible"/>
                                      </p:to>
                                    </p:set>
                                    <p:anim calcmode="lin" valueType="num">
                                      <p:cBhvr>
                                        <p:cTn id="98" dur="1000" fill="hold"/>
                                        <p:tgtEl>
                                          <p:spTgt spid="3">
                                            <p:bg/>
                                          </p:spTgt>
                                        </p:tgtEl>
                                        <p:attrNameLst>
                                          <p:attrName>ppt_w</p:attrName>
                                        </p:attrNameLst>
                                      </p:cBhvr>
                                      <p:tavLst>
                                        <p:tav tm="0">
                                          <p:val>
                                            <p:strVal val="#ppt_w+.3"/>
                                          </p:val>
                                        </p:tav>
                                        <p:tav tm="100000">
                                          <p:val>
                                            <p:strVal val="#ppt_w"/>
                                          </p:val>
                                        </p:tav>
                                      </p:tavLst>
                                    </p:anim>
                                    <p:anim calcmode="lin" valueType="num">
                                      <p:cBhvr>
                                        <p:cTn id="99" dur="1000" fill="hold"/>
                                        <p:tgtEl>
                                          <p:spTgt spid="3">
                                            <p:bg/>
                                          </p:spTgt>
                                        </p:tgtEl>
                                        <p:attrNameLst>
                                          <p:attrName>ppt_h</p:attrName>
                                        </p:attrNameLst>
                                      </p:cBhvr>
                                      <p:tavLst>
                                        <p:tav tm="0">
                                          <p:val>
                                            <p:strVal val="#ppt_h"/>
                                          </p:val>
                                        </p:tav>
                                        <p:tav tm="100000">
                                          <p:val>
                                            <p:strVal val="#ppt_h"/>
                                          </p:val>
                                        </p:tav>
                                      </p:tavLst>
                                    </p:anim>
                                    <p:animEffect transition="in" filter="fade">
                                      <p:cBhvr>
                                        <p:cTn id="100" dur="1000"/>
                                        <p:tgtEl>
                                          <p:spTgt spid="3">
                                            <p:bg/>
                                          </p:spTgt>
                                        </p:tgtEl>
                                      </p:cBhvr>
                                    </p:animEffect>
                                  </p:childTnLst>
                                </p:cTn>
                              </p:par>
                            </p:childTnLst>
                          </p:cTn>
                        </p:par>
                      </p:childTnLst>
                    </p:cTn>
                  </p:par>
                  <p:par>
                    <p:cTn id="101" fill="hold">
                      <p:stCondLst>
                        <p:cond delay="indefinite"/>
                      </p:stCondLst>
                      <p:childTnLst>
                        <p:par>
                          <p:cTn id="102" fill="hold">
                            <p:stCondLst>
                              <p:cond delay="0"/>
                            </p:stCondLst>
                            <p:childTnLst>
                              <p:par>
                                <p:cTn id="103" presetID="50" presetClass="entr" presetSubtype="0" decel="100000" fill="hold" grpId="0" nodeType="clickEffect">
                                  <p:stCondLst>
                                    <p:cond delay="0"/>
                                  </p:stCondLst>
                                  <p:childTnLst>
                                    <p:set>
                                      <p:cBhvr>
                                        <p:cTn id="104" dur="1" fill="hold">
                                          <p:stCondLst>
                                            <p:cond delay="0"/>
                                          </p:stCondLst>
                                        </p:cTn>
                                        <p:tgtEl>
                                          <p:spTgt spid="3">
                                            <p:txEl>
                                              <p:pRg st="0" end="0"/>
                                            </p:txEl>
                                          </p:spTgt>
                                        </p:tgtEl>
                                        <p:attrNameLst>
                                          <p:attrName>style.visibility</p:attrName>
                                        </p:attrNameLst>
                                      </p:cBhvr>
                                      <p:to>
                                        <p:strVal val="visible"/>
                                      </p:to>
                                    </p:set>
                                    <p:anim calcmode="lin" valueType="num">
                                      <p:cBhvr>
                                        <p:cTn id="105" dur="1000" fill="hold"/>
                                        <p:tgtEl>
                                          <p:spTgt spid="3">
                                            <p:txEl>
                                              <p:pRg st="0" end="0"/>
                                            </p:txEl>
                                          </p:spTgt>
                                        </p:tgtEl>
                                        <p:attrNameLst>
                                          <p:attrName>ppt_w</p:attrName>
                                        </p:attrNameLst>
                                      </p:cBhvr>
                                      <p:tavLst>
                                        <p:tav tm="0">
                                          <p:val>
                                            <p:strVal val="#ppt_w+.3"/>
                                          </p:val>
                                        </p:tav>
                                        <p:tav tm="100000">
                                          <p:val>
                                            <p:strVal val="#ppt_w"/>
                                          </p:val>
                                        </p:tav>
                                      </p:tavLst>
                                    </p:anim>
                                    <p:anim calcmode="lin" valueType="num">
                                      <p:cBhvr>
                                        <p:cTn id="106"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07" dur="1000"/>
                                        <p:tgtEl>
                                          <p:spTgt spid="3">
                                            <p:txEl>
                                              <p:pRg st="0" end="0"/>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50" presetClass="entr" presetSubtype="0" decel="100000" fill="hold" grpId="0" nodeType="clickEffect">
                                  <p:stCondLst>
                                    <p:cond delay="0"/>
                                  </p:stCondLst>
                                  <p:childTnLst>
                                    <p:set>
                                      <p:cBhvr>
                                        <p:cTn id="111" dur="1" fill="hold">
                                          <p:stCondLst>
                                            <p:cond delay="0"/>
                                          </p:stCondLst>
                                        </p:cTn>
                                        <p:tgtEl>
                                          <p:spTgt spid="3">
                                            <p:txEl>
                                              <p:pRg st="1" end="1"/>
                                            </p:txEl>
                                          </p:spTgt>
                                        </p:tgtEl>
                                        <p:attrNameLst>
                                          <p:attrName>style.visibility</p:attrName>
                                        </p:attrNameLst>
                                      </p:cBhvr>
                                      <p:to>
                                        <p:strVal val="visible"/>
                                      </p:to>
                                    </p:set>
                                    <p:anim calcmode="lin" valueType="num">
                                      <p:cBhvr>
                                        <p:cTn id="112" dur="1000" fill="hold"/>
                                        <p:tgtEl>
                                          <p:spTgt spid="3">
                                            <p:txEl>
                                              <p:pRg st="1" end="1"/>
                                            </p:txEl>
                                          </p:spTgt>
                                        </p:tgtEl>
                                        <p:attrNameLst>
                                          <p:attrName>ppt_w</p:attrName>
                                        </p:attrNameLst>
                                      </p:cBhvr>
                                      <p:tavLst>
                                        <p:tav tm="0">
                                          <p:val>
                                            <p:strVal val="#ppt_w+.3"/>
                                          </p:val>
                                        </p:tav>
                                        <p:tav tm="100000">
                                          <p:val>
                                            <p:strVal val="#ppt_w"/>
                                          </p:val>
                                        </p:tav>
                                      </p:tavLst>
                                    </p:anim>
                                    <p:anim calcmode="lin" valueType="num">
                                      <p:cBhvr>
                                        <p:cTn id="113"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14"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2"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عنصر نائب للمحتوى 3"/>
          <p:cNvGraphicFramePr>
            <a:graphicFrameLocks noGrp="1"/>
          </p:cNvGraphicFramePr>
          <p:nvPr>
            <p:ph idx="1"/>
          </p:nvPr>
        </p:nvGraphicFramePr>
        <p:xfrm>
          <a:off x="142844" y="1000108"/>
          <a:ext cx="9144000" cy="55737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1747" name="عنصر نائب للتذييل 6"/>
          <p:cNvSpPr>
            <a:spLocks noGrp="1"/>
          </p:cNvSpPr>
          <p:nvPr>
            <p:ph type="ftr" sz="quarter" idx="11"/>
          </p:nvPr>
        </p:nvSpPr>
        <p:spPr bwMode="auto">
          <a:ln>
            <a:miter lim="800000"/>
            <a:headEnd/>
            <a:tailEnd/>
          </a:ln>
        </p:spPr>
        <p:txBody>
          <a:bodyPr vert="horz" wrap="square" lIns="91440" tIns="45720" rIns="91440" bIns="45720" numCol="1" compatLnSpc="1">
            <a:prstTxWarp prst="textNoShape">
              <a:avLst/>
            </a:prstTxWarp>
          </a:bodyPr>
          <a:lstStyle/>
          <a:p>
            <a:pPr fontAlgn="base">
              <a:spcBef>
                <a:spcPct val="0"/>
              </a:spcBef>
              <a:spcAft>
                <a:spcPct val="0"/>
              </a:spcAft>
              <a:defRPr/>
            </a:pPr>
            <a:r>
              <a:rPr lang="en-US" smtClean="0">
                <a:solidFill>
                  <a:schemeClr val="tx2"/>
                </a:solidFill>
                <a:cs typeface="Times New Roman" pitchFamily="18" charset="0"/>
              </a:rPr>
              <a:t>Mrs. Hind Albeladi - March 2010</a:t>
            </a:r>
            <a:endParaRPr lang="ar-SA" smtClean="0">
              <a:solidFill>
                <a:schemeClr val="tx2"/>
              </a:solidFill>
            </a:endParaRPr>
          </a:p>
        </p:txBody>
      </p:sp>
      <p:sp>
        <p:nvSpPr>
          <p:cNvPr id="2" name="عنوان 1"/>
          <p:cNvSpPr>
            <a:spLocks noGrp="1"/>
          </p:cNvSpPr>
          <p:nvPr>
            <p:ph type="title"/>
          </p:nvPr>
        </p:nvSpPr>
        <p:spPr>
          <a:xfrm>
            <a:off x="0" y="0"/>
            <a:ext cx="9144000" cy="785794"/>
          </a:xfrm>
          <a:solidFill>
            <a:schemeClr val="accent1"/>
          </a:solidFill>
          <a:ln>
            <a:solidFill>
              <a:schemeClr val="bg1"/>
            </a:solidFill>
          </a:ln>
        </p:spPr>
        <p:style>
          <a:lnRef idx="3">
            <a:schemeClr val="lt1"/>
          </a:lnRef>
          <a:fillRef idx="1">
            <a:schemeClr val="dk1"/>
          </a:fillRef>
          <a:effectRef idx="1">
            <a:schemeClr val="dk1"/>
          </a:effectRef>
          <a:fontRef idx="minor">
            <a:schemeClr val="lt1"/>
          </a:fontRef>
        </p:style>
        <p:txBody>
          <a:bodyPr>
            <a:noAutofit/>
          </a:bodyPr>
          <a:lstStyle/>
          <a:p>
            <a:pPr algn="ctr" rtl="0" eaLnBrk="1" fontAlgn="auto" hangingPunct="1">
              <a:spcAft>
                <a:spcPts val="0"/>
              </a:spcAft>
              <a:defRPr/>
            </a:pPr>
            <a:r>
              <a:rPr lang="en-US"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Some of the Areas related to A L</a:t>
            </a:r>
            <a:endParaRPr lang="ar-SA"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idx="1"/>
          </p:nvPr>
        </p:nvSpPr>
        <p:spPr>
          <a:xfrm>
            <a:off x="285720" y="1428736"/>
            <a:ext cx="8572560" cy="5429264"/>
          </a:xfrm>
        </p:spPr>
        <p:style>
          <a:lnRef idx="3">
            <a:schemeClr val="lt1"/>
          </a:lnRef>
          <a:fillRef idx="1">
            <a:schemeClr val="dk1"/>
          </a:fillRef>
          <a:effectRef idx="1">
            <a:schemeClr val="dk1"/>
          </a:effectRef>
          <a:fontRef idx="minor">
            <a:schemeClr val="lt1"/>
          </a:fontRef>
        </p:style>
        <p:txBody>
          <a:bodyPr>
            <a:noAutofit/>
          </a:bodyPr>
          <a:lstStyle/>
          <a:p>
            <a:pPr marL="0" indent="0" algn="l" rtl="0" eaLnBrk="1" fontAlgn="auto" hangingPunct="1">
              <a:spcBef>
                <a:spcPts val="580"/>
              </a:spcBef>
              <a:spcAft>
                <a:spcPts val="0"/>
              </a:spcAft>
              <a:buFont typeface="Wingdings" pitchFamily="2" charset="2"/>
              <a:buNone/>
              <a:defRPr/>
            </a:pPr>
            <a:r>
              <a:rPr lang="en-US" altLang="zh-CN" sz="3200" dirty="0">
                <a:ln w="18415" cmpd="sng">
                  <a:solidFill>
                    <a:srgbClr val="FFFFFF"/>
                  </a:solidFill>
                  <a:prstDash val="solid"/>
                </a:ln>
                <a:solidFill>
                  <a:srgbClr val="FFFFFF"/>
                </a:solidFill>
                <a:effectLst>
                  <a:outerShdw blurRad="63500" dir="3600000" algn="tl" rotWithShape="0">
                    <a:srgbClr val="000000">
                      <a:alpha val="70000"/>
                    </a:srgbClr>
                  </a:outerShdw>
                </a:effectLst>
              </a:rPr>
              <a:t>AL has become an independent and mature discipline since the middle sixties of the last century. As an applied science that has a definite goal to reach, it is interdisciplinary in nature: it seeks to apply all the related fields to foreign language education. It is process-oriented in the sense that it is interested not only in the product, but also in the process of teaching. </a:t>
            </a:r>
          </a:p>
        </p:txBody>
      </p:sp>
      <p:sp>
        <p:nvSpPr>
          <p:cNvPr id="32774" name="عنصر نائب للتذييل 3"/>
          <p:cNvSpPr>
            <a:spLocks noGrp="1"/>
          </p:cNvSpPr>
          <p:nvPr>
            <p:ph type="ftr" sz="quarter" idx="11"/>
          </p:nvPr>
        </p:nvSpPr>
        <p:spPr bwMode="auto">
          <a:ln>
            <a:miter lim="800000"/>
            <a:headEnd/>
            <a:tailEnd/>
          </a:ln>
        </p:spPr>
        <p:txBody>
          <a:bodyPr vert="horz" wrap="square" lIns="91440" tIns="45720" rIns="91440" bIns="45720" numCol="1" compatLnSpc="1">
            <a:prstTxWarp prst="textNoShape">
              <a:avLst/>
            </a:prstTxWarp>
          </a:bodyPr>
          <a:lstStyle/>
          <a:p>
            <a:pPr fontAlgn="base">
              <a:spcBef>
                <a:spcPct val="0"/>
              </a:spcBef>
              <a:spcAft>
                <a:spcPct val="0"/>
              </a:spcAft>
              <a:defRPr/>
            </a:pPr>
            <a:r>
              <a:rPr lang="en-US" smtClean="0">
                <a:cs typeface="Times New Roman" pitchFamily="18" charset="0"/>
              </a:rPr>
              <a:t>Mrs. Hind Albeladi - March 2010</a:t>
            </a:r>
            <a:endParaRPr lang="ar-SA" smtClean="0"/>
          </a:p>
        </p:txBody>
      </p:sp>
      <p:sp>
        <p:nvSpPr>
          <p:cNvPr id="2" name="عنوان 1"/>
          <p:cNvSpPr>
            <a:spLocks noGrp="1"/>
          </p:cNvSpPr>
          <p:nvPr>
            <p:ph type="title"/>
          </p:nvPr>
        </p:nvSpPr>
        <p:spPr>
          <a:xfrm>
            <a:off x="2857488" y="285728"/>
            <a:ext cx="3500430" cy="781048"/>
          </a:xfrm>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rtl="0" eaLnBrk="1" fontAlgn="auto" hangingPunct="1">
              <a:spcAft>
                <a:spcPts val="0"/>
              </a:spcAft>
              <a:defRPr/>
            </a:pPr>
            <a:r>
              <a:rPr lang="en-US" dirty="0" smtClean="0"/>
              <a:t>Conclusion</a:t>
            </a:r>
            <a:endParaRPr lang="ar-S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idx="1"/>
          </p:nvPr>
        </p:nvSpPr>
        <p:spPr>
          <a:xfrm>
            <a:off x="285720" y="1285860"/>
            <a:ext cx="8572560" cy="5572140"/>
          </a:xfrm>
        </p:spPr>
        <p:style>
          <a:lnRef idx="3">
            <a:schemeClr val="lt1"/>
          </a:lnRef>
          <a:fillRef idx="1">
            <a:schemeClr val="dk1"/>
          </a:fillRef>
          <a:effectRef idx="1">
            <a:schemeClr val="dk1"/>
          </a:effectRef>
          <a:fontRef idx="minor">
            <a:schemeClr val="lt1"/>
          </a:fontRef>
        </p:style>
        <p:txBody>
          <a:bodyPr>
            <a:noAutofit/>
          </a:bodyPr>
          <a:lstStyle/>
          <a:p>
            <a:pPr marL="0" indent="0" algn="l" rtl="0" eaLnBrk="1" fontAlgn="auto" hangingPunct="1">
              <a:spcBef>
                <a:spcPts val="580"/>
              </a:spcBef>
              <a:spcAft>
                <a:spcPts val="0"/>
              </a:spcAft>
              <a:buFont typeface="Wingdings" pitchFamily="2" charset="2"/>
              <a:buNone/>
              <a:defRPr/>
            </a:pPr>
            <a:r>
              <a:rPr lang="en-US" altLang="zh-CN"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This </a:t>
            </a:r>
            <a:r>
              <a:rPr lang="en-US" altLang="zh-CN" sz="3200" dirty="0">
                <a:ln w="18415" cmpd="sng">
                  <a:solidFill>
                    <a:srgbClr val="FFFFFF"/>
                  </a:solidFill>
                  <a:prstDash val="solid"/>
                </a:ln>
                <a:solidFill>
                  <a:srgbClr val="FFFFFF"/>
                </a:solidFill>
                <a:effectLst>
                  <a:outerShdw blurRad="63500" dir="3600000" algn="tl" rotWithShape="0">
                    <a:srgbClr val="000000">
                      <a:alpha val="70000"/>
                    </a:srgbClr>
                  </a:outerShdw>
                </a:effectLst>
              </a:rPr>
              <a:t>implies the investigation of the internal structure or the cognitive aspects of the learner. </a:t>
            </a:r>
            <a:r>
              <a:rPr lang="en-US" altLang="zh-CN"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It is very important for language teachers to have an understanding of the different aspects of language and draw out useful implications and applications for foreign language learning and teaching. </a:t>
            </a:r>
            <a:endParaRPr lang="en-US" altLang="zh-CN" sz="32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3798" name="عنصر نائب للتذييل 3"/>
          <p:cNvSpPr>
            <a:spLocks noGrp="1"/>
          </p:cNvSpPr>
          <p:nvPr>
            <p:ph type="ftr" sz="quarter" idx="11"/>
          </p:nvPr>
        </p:nvSpPr>
        <p:spPr bwMode="auto">
          <a:ln>
            <a:miter lim="800000"/>
            <a:headEnd/>
            <a:tailEnd/>
          </a:ln>
        </p:spPr>
        <p:txBody>
          <a:bodyPr vert="horz" wrap="square" lIns="91440" tIns="45720" rIns="91440" bIns="45720" numCol="1" compatLnSpc="1">
            <a:prstTxWarp prst="textNoShape">
              <a:avLst/>
            </a:prstTxWarp>
          </a:bodyPr>
          <a:lstStyle/>
          <a:p>
            <a:pPr fontAlgn="base">
              <a:spcBef>
                <a:spcPct val="0"/>
              </a:spcBef>
              <a:spcAft>
                <a:spcPct val="0"/>
              </a:spcAft>
              <a:defRPr/>
            </a:pPr>
            <a:r>
              <a:rPr lang="en-US" smtClean="0">
                <a:cs typeface="Times New Roman" pitchFamily="18" charset="0"/>
              </a:rPr>
              <a:t>Mrs. Hind Albeladi - March 2010</a:t>
            </a:r>
            <a:endParaRPr lang="ar-SA" smtClean="0"/>
          </a:p>
        </p:txBody>
      </p:sp>
      <p:sp>
        <p:nvSpPr>
          <p:cNvPr id="2" name="عنوان 1"/>
          <p:cNvSpPr>
            <a:spLocks noGrp="1"/>
          </p:cNvSpPr>
          <p:nvPr>
            <p:ph type="title"/>
          </p:nvPr>
        </p:nvSpPr>
        <p:spPr>
          <a:xfrm>
            <a:off x="2786050" y="214290"/>
            <a:ext cx="3500430" cy="781048"/>
          </a:xfrm>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rtl="0" eaLnBrk="1" fontAlgn="auto" hangingPunct="1">
              <a:spcAft>
                <a:spcPts val="0"/>
              </a:spcAft>
              <a:defRPr/>
            </a:pPr>
            <a:r>
              <a:rPr lang="en-US" dirty="0" smtClean="0"/>
              <a:t>Conclusion</a:t>
            </a:r>
            <a:endParaRPr lang="ar-SA"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i.ehow.com/images/GlobalPhoto/Articles/5370239/345206-main_Full.jpg"/>
          <p:cNvPicPr>
            <a:picLocks noChangeAspect="1" noChangeArrowheads="1"/>
          </p:cNvPicPr>
          <p:nvPr/>
        </p:nvPicPr>
        <p:blipFill>
          <a:blip r:embed="rId2"/>
          <a:srcRect/>
          <a:stretch>
            <a:fillRect/>
          </a:stretch>
        </p:blipFill>
        <p:spPr bwMode="auto">
          <a:xfrm>
            <a:off x="-61913" y="-136525"/>
            <a:ext cx="9205913" cy="6994525"/>
          </a:xfrm>
          <a:prstGeom prst="rect">
            <a:avLst/>
          </a:prstGeom>
          <a:noFill/>
          <a:ln w="9525">
            <a:noFill/>
            <a:miter lim="800000"/>
            <a:headEnd/>
            <a:tailEnd/>
          </a:ln>
        </p:spPr>
      </p:pic>
      <p:sp>
        <p:nvSpPr>
          <p:cNvPr id="4" name="عنصر نائب للمحتوى 3"/>
          <p:cNvSpPr>
            <a:spLocks noGrp="1"/>
          </p:cNvSpPr>
          <p:nvPr>
            <p:ph idx="1"/>
          </p:nvPr>
        </p:nvSpPr>
        <p:spPr>
          <a:xfrm>
            <a:off x="428625" y="1571625"/>
            <a:ext cx="8401050" cy="4295775"/>
          </a:xfrm>
          <a:solidFill>
            <a:srgbClr val="000000">
              <a:alpha val="49020"/>
            </a:srgbClr>
          </a:solidFill>
        </p:spPr>
        <p:style>
          <a:lnRef idx="3">
            <a:schemeClr val="lt1"/>
          </a:lnRef>
          <a:fillRef idx="1">
            <a:schemeClr val="dk1"/>
          </a:fillRef>
          <a:effectRef idx="1">
            <a:schemeClr val="dk1"/>
          </a:effectRef>
          <a:fontRef idx="minor">
            <a:schemeClr val="lt1"/>
          </a:fontRef>
        </p:style>
        <p:txBody>
          <a:bodyPr>
            <a:noAutofit/>
          </a:bodyPr>
          <a:lstStyle/>
          <a:p>
            <a:pPr marL="457200" indent="-457200" algn="l" rtl="0" eaLnBrk="1" hangingPunct="1">
              <a:defRPr/>
            </a:pPr>
            <a:endParaRPr lang="en-US" sz="1600" dirty="0" smtClean="0">
              <a:solidFill>
                <a:srgbClr val="FFFFFF"/>
              </a:solidFill>
              <a:latin typeface="Times New Roman" pitchFamily="18" charset="0"/>
              <a:ea typeface="Times New Roman" pitchFamily="18" charset="0"/>
              <a:cs typeface="Arabic Transparent" pitchFamily="34" charset="0"/>
            </a:endParaRPr>
          </a:p>
          <a:p>
            <a:pPr marL="457200" indent="-457200" algn="l" rtl="0" eaLnBrk="1" hangingPunct="1">
              <a:buFont typeface="Wingdings 2" pitchFamily="18" charset="2"/>
              <a:buNone/>
              <a:defRPr/>
            </a:pPr>
            <a:r>
              <a:rPr lang="en-US" sz="2400" dirty="0" smtClean="0">
                <a:solidFill>
                  <a:srgbClr val="FFFFFF"/>
                </a:solidFill>
                <a:ea typeface="Times New Roman" pitchFamily="18" charset="0"/>
                <a:cs typeface="Arabic Transparent" pitchFamily="34" charset="0"/>
              </a:rPr>
              <a:t>Cook, G. (2003). </a:t>
            </a:r>
            <a:r>
              <a:rPr lang="en-US" sz="2400" i="1" dirty="0" smtClean="0">
                <a:solidFill>
                  <a:srgbClr val="FFFFFF"/>
                </a:solidFill>
                <a:ea typeface="Times New Roman" pitchFamily="18" charset="0"/>
                <a:cs typeface="Arabic Transparent" pitchFamily="34" charset="0"/>
              </a:rPr>
              <a:t>Applied linguistics. </a:t>
            </a:r>
            <a:r>
              <a:rPr lang="en-US" sz="2400" dirty="0" smtClean="0">
                <a:solidFill>
                  <a:srgbClr val="FFFFFF"/>
                </a:solidFill>
                <a:ea typeface="Times New Roman" pitchFamily="18" charset="0"/>
                <a:cs typeface="Arabic Transparent" pitchFamily="34" charset="0"/>
              </a:rPr>
              <a:t>Oxford: Oxford University Press.</a:t>
            </a:r>
          </a:p>
          <a:p>
            <a:pPr marL="457200" indent="-457200" algn="l" rtl="0" eaLnBrk="1" hangingPunct="1">
              <a:buFont typeface="Wingdings 2" pitchFamily="18" charset="2"/>
              <a:buNone/>
              <a:defRPr/>
            </a:pPr>
            <a:endParaRPr lang="en-US" sz="2400" dirty="0" smtClean="0">
              <a:solidFill>
                <a:srgbClr val="FFFFFF"/>
              </a:solidFill>
              <a:ea typeface="Times New Roman" pitchFamily="18" charset="0"/>
              <a:cs typeface="Arabic Transparent" pitchFamily="34" charset="0"/>
            </a:endParaRPr>
          </a:p>
          <a:p>
            <a:pPr marL="457200" indent="-457200" algn="l" rtl="0" eaLnBrk="1" hangingPunct="1">
              <a:buFont typeface="Wingdings 2" pitchFamily="18" charset="2"/>
              <a:buNone/>
              <a:defRPr/>
            </a:pPr>
            <a:endParaRPr lang="en-US" sz="2400" dirty="0" smtClean="0">
              <a:solidFill>
                <a:srgbClr val="FFFFFF"/>
              </a:solidFill>
              <a:ea typeface="Times New Roman" pitchFamily="18" charset="0"/>
              <a:cs typeface="Arabic Transparent" pitchFamily="34" charset="0"/>
            </a:endParaRPr>
          </a:p>
          <a:p>
            <a:pPr marL="457200" indent="-457200" algn="l" rtl="0" eaLnBrk="1" hangingPunct="1">
              <a:buFont typeface="Wingdings 2" pitchFamily="18" charset="2"/>
              <a:buNone/>
              <a:defRPr/>
            </a:pPr>
            <a:r>
              <a:rPr lang="en-US" sz="2400" dirty="0" smtClean="0">
                <a:solidFill>
                  <a:srgbClr val="FFFFFF"/>
                </a:solidFill>
                <a:ea typeface="Times New Roman" pitchFamily="18" charset="0"/>
                <a:cs typeface="Arabic Transparent" pitchFamily="34" charset="0"/>
              </a:rPr>
              <a:t>R. B. Kaplan (Ed.) (2002), </a:t>
            </a:r>
            <a:r>
              <a:rPr lang="en-US" sz="2400" i="1" dirty="0" smtClean="0">
                <a:solidFill>
                  <a:srgbClr val="FFFFFF"/>
                </a:solidFill>
                <a:ea typeface="Times New Roman" pitchFamily="18" charset="0"/>
                <a:cs typeface="Arabic Transparent" pitchFamily="34" charset="0"/>
              </a:rPr>
              <a:t>The oxford handbook of applied linguistics</a:t>
            </a:r>
            <a:r>
              <a:rPr lang="en-US" sz="2400" dirty="0" smtClean="0">
                <a:solidFill>
                  <a:srgbClr val="FFFFFF"/>
                </a:solidFill>
                <a:ea typeface="Times New Roman" pitchFamily="18" charset="0"/>
                <a:cs typeface="Arabic Transparent" pitchFamily="34" charset="0"/>
              </a:rPr>
              <a:t> New York: Oxford University Press. </a:t>
            </a:r>
          </a:p>
          <a:p>
            <a:pPr marL="457200" indent="-457200" algn="l" rtl="0" eaLnBrk="1" hangingPunct="1">
              <a:buFont typeface="Wingdings 2" pitchFamily="18" charset="2"/>
              <a:buNone/>
              <a:defRPr/>
            </a:pPr>
            <a:endParaRPr lang="ar-SA" sz="2400" dirty="0" smtClean="0">
              <a:solidFill>
                <a:srgbClr val="FFFFFF"/>
              </a:solidFill>
              <a:ea typeface="Times New Roman" pitchFamily="18" charset="0"/>
              <a:cs typeface="Arabic Transparent" pitchFamily="34" charset="0"/>
            </a:endParaRPr>
          </a:p>
        </p:txBody>
      </p:sp>
      <p:sp>
        <p:nvSpPr>
          <p:cNvPr id="2" name="عنوان 1"/>
          <p:cNvSpPr>
            <a:spLocks noGrp="1"/>
          </p:cNvSpPr>
          <p:nvPr>
            <p:ph type="title"/>
          </p:nvPr>
        </p:nvSpPr>
        <p:spPr>
          <a:xfrm>
            <a:off x="2571750" y="0"/>
            <a:ext cx="4143375" cy="928688"/>
          </a:xfrm>
        </p:spPr>
        <p:style>
          <a:lnRef idx="3">
            <a:schemeClr val="lt1"/>
          </a:lnRef>
          <a:fillRef idx="1">
            <a:schemeClr val="accent1"/>
          </a:fillRef>
          <a:effectRef idx="1">
            <a:schemeClr val="accent1"/>
          </a:effectRef>
          <a:fontRef idx="minor">
            <a:schemeClr val="lt1"/>
          </a:fontRef>
        </p:style>
        <p:txBody>
          <a:bodyPr>
            <a:normAutofit fontScale="90000"/>
          </a:bodyPr>
          <a:lstStyle/>
          <a:p>
            <a:pPr algn="ctr" eaLnBrk="1" fontAlgn="auto" hangingPunct="1">
              <a:spcAft>
                <a:spcPts val="0"/>
              </a:spcAft>
              <a:defRPr/>
            </a:pPr>
            <a:r>
              <a:rPr lang="en-US" sz="6000" dirty="0" smtClean="0"/>
              <a:t>References</a:t>
            </a:r>
            <a:endParaRPr lang="ar-SA" sz="60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r>
              <a:rPr lang="en-US" dirty="0" smtClean="0"/>
              <a:t>End of Term</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endParaRPr lang="en-US" dirty="0" smtClean="0"/>
          </a:p>
          <a:p>
            <a:r>
              <a:rPr lang="en-US" dirty="0" smtClean="0"/>
              <a:t>Topics Covered:</a:t>
            </a:r>
          </a:p>
          <a:p>
            <a:r>
              <a:rPr lang="en-US" dirty="0" smtClean="0"/>
              <a:t>Introduction to Linguistics</a:t>
            </a:r>
          </a:p>
          <a:p>
            <a:r>
              <a:rPr lang="en-US" dirty="0" smtClean="0"/>
              <a:t>Modern Linguistics vs. Traditional Grammar</a:t>
            </a:r>
          </a:p>
          <a:p>
            <a:r>
              <a:rPr lang="en-US" dirty="0" smtClean="0"/>
              <a:t>Language: Definitions, Form and Function</a:t>
            </a:r>
          </a:p>
          <a:p>
            <a:r>
              <a:rPr lang="en-US" dirty="0" smtClean="0"/>
              <a:t>Human communication vs. Animal Communication</a:t>
            </a:r>
          </a:p>
          <a:p>
            <a:r>
              <a:rPr lang="en-US" dirty="0" smtClean="0"/>
              <a:t>Levels of Language</a:t>
            </a:r>
          </a:p>
          <a:p>
            <a:r>
              <a:rPr lang="en-US" dirty="0" smtClean="0"/>
              <a:t>Phonetics</a:t>
            </a:r>
          </a:p>
          <a:p>
            <a:r>
              <a:rPr lang="en-US" dirty="0" smtClean="0"/>
              <a:t>Phonology</a:t>
            </a:r>
          </a:p>
          <a:p>
            <a:endParaRPr lang="en-US" dirty="0"/>
          </a:p>
        </p:txBody>
      </p:sp>
      <p:sp>
        <p:nvSpPr>
          <p:cNvPr id="3" name="Title 2"/>
          <p:cNvSpPr>
            <a:spLocks noGrp="1"/>
          </p:cNvSpPr>
          <p:nvPr>
            <p:ph type="title"/>
          </p:nvPr>
        </p:nvSpPr>
        <p:spPr/>
        <p:txBody>
          <a:bodyPr>
            <a:normAutofit fontScale="90000"/>
          </a:bodyPr>
          <a:lstStyle/>
          <a:p>
            <a:r>
              <a:rPr lang="en-US" dirty="0" smtClean="0"/>
              <a:t>Course Outline: Linguistics (ENG455)</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Morphology</a:t>
            </a:r>
          </a:p>
          <a:p>
            <a:r>
              <a:rPr lang="en-US" dirty="0" smtClean="0"/>
              <a:t>Syntax</a:t>
            </a:r>
          </a:p>
          <a:p>
            <a:r>
              <a:rPr lang="en-US" dirty="0" smtClean="0"/>
              <a:t>Syntactic Analysis</a:t>
            </a:r>
          </a:p>
          <a:p>
            <a:r>
              <a:rPr lang="en-US" dirty="0" smtClean="0"/>
              <a:t>Semantics</a:t>
            </a:r>
          </a:p>
          <a:p>
            <a:r>
              <a:rPr lang="en-US" dirty="0" smtClean="0"/>
              <a:t>Pragmatics</a:t>
            </a:r>
          </a:p>
          <a:p>
            <a:r>
              <a:rPr lang="en-US" dirty="0" smtClean="0"/>
              <a:t>Language Origin</a:t>
            </a:r>
          </a:p>
          <a:p>
            <a:r>
              <a:rPr lang="en-US" dirty="0" smtClean="0"/>
              <a:t>Language Development</a:t>
            </a:r>
          </a:p>
          <a:p>
            <a:r>
              <a:rPr lang="en-US" dirty="0" smtClean="0"/>
              <a:t>First Language Acquisition</a:t>
            </a:r>
          </a:p>
          <a:p>
            <a:r>
              <a:rPr lang="en-US" dirty="0" smtClean="0"/>
              <a:t>Second Language Learning</a:t>
            </a:r>
            <a:endParaRPr lang="en-US" dirty="0"/>
          </a:p>
        </p:txBody>
      </p:sp>
      <p:sp>
        <p:nvSpPr>
          <p:cNvPr id="3" name="Title 2"/>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Historical Linguistics</a:t>
            </a:r>
          </a:p>
          <a:p>
            <a:r>
              <a:rPr lang="en-US" dirty="0" smtClean="0"/>
              <a:t>Structuralism: Saussure</a:t>
            </a:r>
          </a:p>
          <a:p>
            <a:r>
              <a:rPr lang="en-US" dirty="0" err="1" smtClean="0"/>
              <a:t>Generativism</a:t>
            </a:r>
            <a:r>
              <a:rPr lang="en-US" dirty="0" smtClean="0"/>
              <a:t>: Chomsky</a:t>
            </a:r>
          </a:p>
          <a:p>
            <a:r>
              <a:rPr lang="en-US" dirty="0" smtClean="0"/>
              <a:t>Functionalism: </a:t>
            </a:r>
            <a:r>
              <a:rPr lang="en-US" dirty="0" err="1" smtClean="0"/>
              <a:t>Halliday</a:t>
            </a:r>
            <a:endParaRPr lang="en-US" dirty="0" smtClean="0"/>
          </a:p>
          <a:p>
            <a:r>
              <a:rPr lang="en-US" dirty="0" smtClean="0"/>
              <a:t>The Prague School</a:t>
            </a:r>
          </a:p>
          <a:p>
            <a:r>
              <a:rPr lang="en-US" dirty="0" smtClean="0"/>
              <a:t>The London School</a:t>
            </a:r>
          </a:p>
          <a:p>
            <a:r>
              <a:rPr lang="en-US" dirty="0" smtClean="0"/>
              <a:t>Relational Grammar</a:t>
            </a:r>
          </a:p>
          <a:p>
            <a:r>
              <a:rPr lang="en-US" dirty="0" err="1" smtClean="0"/>
              <a:t>Tagmemics</a:t>
            </a:r>
            <a:r>
              <a:rPr lang="en-US" dirty="0" smtClean="0"/>
              <a:t> (In syntax lectures)</a:t>
            </a:r>
          </a:p>
          <a:p>
            <a:r>
              <a:rPr lang="en-US" dirty="0" smtClean="0"/>
              <a:t>Case Grammar (In syntax lectures)</a:t>
            </a:r>
          </a:p>
          <a:p>
            <a:r>
              <a:rPr lang="en-US" dirty="0" err="1" smtClean="0"/>
              <a:t>Startificational</a:t>
            </a:r>
            <a:r>
              <a:rPr lang="en-US" dirty="0" smtClean="0"/>
              <a:t> Grammar (In syntax lectures)</a:t>
            </a:r>
          </a:p>
          <a:p>
            <a:endParaRPr lang="en-US" dirty="0"/>
          </a:p>
        </p:txBody>
      </p:sp>
      <p:sp>
        <p:nvSpPr>
          <p:cNvPr id="3" name="Title 2"/>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Applied Linguistics</a:t>
            </a:r>
          </a:p>
          <a:p>
            <a:r>
              <a:rPr lang="en-US" dirty="0" smtClean="0"/>
              <a:t>Sociolinguistics</a:t>
            </a:r>
          </a:p>
          <a:p>
            <a:r>
              <a:rPr lang="en-US" dirty="0" smtClean="0"/>
              <a:t>Sign Language</a:t>
            </a:r>
          </a:p>
          <a:p>
            <a:r>
              <a:rPr lang="en-US" dirty="0" smtClean="0"/>
              <a:t>Discourse Analysis</a:t>
            </a:r>
          </a:p>
          <a:p>
            <a:endParaRPr lang="en-US" dirty="0" smtClean="0"/>
          </a:p>
          <a:p>
            <a:endParaRPr lang="en-US" dirty="0" smtClean="0"/>
          </a:p>
          <a:p>
            <a:endParaRPr lang="en-US" dirty="0" smtClean="0"/>
          </a:p>
          <a:p>
            <a:r>
              <a:rPr lang="en-US" sz="6600" dirty="0" smtClean="0"/>
              <a:t>Thank You</a:t>
            </a:r>
            <a:endParaRPr lang="en-US" sz="6600" dirty="0"/>
          </a:p>
        </p:txBody>
      </p:sp>
      <p:sp>
        <p:nvSpPr>
          <p:cNvPr id="3" name="Title 2"/>
          <p:cNvSpPr>
            <a:spLocks noGrp="1"/>
          </p:cNvSpPr>
          <p:nvPr>
            <p:ph type="title"/>
          </p:nvPr>
        </p:nvSpPr>
        <p:spPr/>
        <p:txBody>
          <a:bodyPr/>
          <a:lstStyle/>
          <a:p>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294</TotalTime>
  <Words>903</Words>
  <Application>Microsoft Office PowerPoint</Application>
  <PresentationFormat>On-screen Show (4:3)</PresentationFormat>
  <Paragraphs>153</Paragraphs>
  <Slides>23</Slides>
  <Notes>2</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Concourse</vt:lpstr>
      <vt:lpstr>Slide 1</vt:lpstr>
      <vt:lpstr>Slide 2</vt:lpstr>
      <vt:lpstr>Slide 3</vt:lpstr>
      <vt:lpstr>Slide 4</vt:lpstr>
      <vt:lpstr>Slide 5</vt:lpstr>
      <vt:lpstr>Slide 6</vt:lpstr>
      <vt:lpstr>DEFINITIONS</vt:lpstr>
      <vt:lpstr>Slide 8</vt:lpstr>
      <vt:lpstr>Slide 9</vt:lpstr>
      <vt:lpstr>Slide 10</vt:lpstr>
      <vt:lpstr>Aim of Applied Linguistic Studies:</vt:lpstr>
      <vt:lpstr>Slide 12</vt:lpstr>
      <vt:lpstr>Some of the questions that applied linguists ask include:  </vt:lpstr>
      <vt:lpstr>Major Branches of AL:</vt:lpstr>
      <vt:lpstr>Some of the Areas related to A L</vt:lpstr>
      <vt:lpstr>Conclusion</vt:lpstr>
      <vt:lpstr>Conclusion</vt:lpstr>
      <vt:lpstr>References</vt:lpstr>
      <vt:lpstr>End of Term</vt:lpstr>
      <vt:lpstr>Course Outline: Linguistics (ENG455)</vt:lpstr>
      <vt:lpstr>Slide 21</vt:lpstr>
      <vt:lpstr>Slide 22</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Samalhi</dc:creator>
  <cp:lastModifiedBy>vcomsats</cp:lastModifiedBy>
  <cp:revision>39</cp:revision>
  <dcterms:created xsi:type="dcterms:W3CDTF">2012-09-24T20:34:10Z</dcterms:created>
  <dcterms:modified xsi:type="dcterms:W3CDTF">2013-06-26T08:03:03Z</dcterms:modified>
</cp:coreProperties>
</file>