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34" r:id="rId28"/>
    <p:sldId id="308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325" r:id="rId46"/>
    <p:sldId id="326" r:id="rId47"/>
    <p:sldId id="327" r:id="rId48"/>
    <p:sldId id="328" r:id="rId49"/>
    <p:sldId id="329" r:id="rId50"/>
    <p:sldId id="330" r:id="rId51"/>
    <p:sldId id="331" r:id="rId52"/>
    <p:sldId id="332" r:id="rId53"/>
    <p:sldId id="333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EBD6-35FC-41F8-A4F3-57195CEE8957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69D63-3C72-4F57-9204-D2F1C7A8F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EBD6-35FC-41F8-A4F3-57195CEE8957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69D63-3C72-4F57-9204-D2F1C7A8F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EBD6-35FC-41F8-A4F3-57195CEE8957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69D63-3C72-4F57-9204-D2F1C7A8F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EBD6-35FC-41F8-A4F3-57195CEE8957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69D63-3C72-4F57-9204-D2F1C7A8F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EBD6-35FC-41F8-A4F3-57195CEE8957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69D63-3C72-4F57-9204-D2F1C7A8F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EBD6-35FC-41F8-A4F3-57195CEE8957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69D63-3C72-4F57-9204-D2F1C7A8F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EBD6-35FC-41F8-A4F3-57195CEE8957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69D63-3C72-4F57-9204-D2F1C7A8F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EBD6-35FC-41F8-A4F3-57195CEE8957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69D63-3C72-4F57-9204-D2F1C7A8F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EBD6-35FC-41F8-A4F3-57195CEE8957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69D63-3C72-4F57-9204-D2F1C7A8F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EBD6-35FC-41F8-A4F3-57195CEE8957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69D63-3C72-4F57-9204-D2F1C7A8F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EBD6-35FC-41F8-A4F3-57195CEE8957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69D63-3C72-4F57-9204-D2F1C7A8F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FEBD6-35FC-41F8-A4F3-57195CEE8957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69D63-3C72-4F57-9204-D2F1C7A8F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Rime of Ancient Mariner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FIRST VOICE</a:t>
            </a:r>
          </a:p>
          <a:p>
            <a:pPr>
              <a:buNone/>
            </a:pPr>
            <a:r>
              <a:rPr lang="en-US" dirty="0" smtClean="0"/>
              <a:t>'But tell me, tell me! speak again, </a:t>
            </a:r>
          </a:p>
          <a:p>
            <a:pPr>
              <a:buNone/>
            </a:pPr>
            <a:r>
              <a:rPr lang="en-US" dirty="0" smtClean="0"/>
              <a:t>Thy soft response renewing— </a:t>
            </a:r>
          </a:p>
          <a:p>
            <a:pPr>
              <a:buNone/>
            </a:pPr>
            <a:r>
              <a:rPr lang="en-US" b="1" dirty="0" smtClean="0"/>
              <a:t>What makes that ship drive on so fast? </a:t>
            </a:r>
          </a:p>
          <a:p>
            <a:pPr>
              <a:buNone/>
            </a:pPr>
            <a:r>
              <a:rPr lang="en-US" dirty="0" smtClean="0"/>
              <a:t>What is the ocean doing?'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SECOND VOICE</a:t>
            </a:r>
          </a:p>
          <a:p>
            <a:pPr>
              <a:buNone/>
            </a:pPr>
            <a:r>
              <a:rPr lang="en-US" dirty="0" smtClean="0"/>
              <a:t>'Still as a slave before his lord, </a:t>
            </a:r>
          </a:p>
          <a:p>
            <a:pPr>
              <a:buNone/>
            </a:pPr>
            <a:r>
              <a:rPr lang="en-US" dirty="0" smtClean="0"/>
              <a:t>The ocean hath no blast; </a:t>
            </a:r>
          </a:p>
          <a:p>
            <a:pPr>
              <a:buNone/>
            </a:pPr>
            <a:r>
              <a:rPr lang="en-US" b="1" dirty="0" smtClean="0"/>
              <a:t>His great bright eye most silently </a:t>
            </a:r>
          </a:p>
          <a:p>
            <a:pPr>
              <a:buNone/>
            </a:pPr>
            <a:r>
              <a:rPr lang="en-US" dirty="0" smtClean="0"/>
              <a:t>Up to the Moon is cast—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If he may know which way to go; </a:t>
            </a:r>
          </a:p>
          <a:p>
            <a:pPr>
              <a:buNone/>
            </a:pPr>
            <a:r>
              <a:rPr lang="en-US" b="1" dirty="0" smtClean="0"/>
              <a:t>For she guides him smooth or grim. </a:t>
            </a:r>
          </a:p>
          <a:p>
            <a:pPr>
              <a:buNone/>
            </a:pPr>
            <a:r>
              <a:rPr lang="en-US" dirty="0" smtClean="0"/>
              <a:t>See, brother, see! how graciously </a:t>
            </a:r>
          </a:p>
          <a:p>
            <a:pPr>
              <a:buNone/>
            </a:pPr>
            <a:r>
              <a:rPr lang="en-US" dirty="0" smtClean="0"/>
              <a:t>She </a:t>
            </a:r>
            <a:r>
              <a:rPr lang="en-US" dirty="0" err="1" smtClean="0"/>
              <a:t>looketh</a:t>
            </a:r>
            <a:r>
              <a:rPr lang="en-US" dirty="0" smtClean="0"/>
              <a:t> down on him.'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FIRST VOICE</a:t>
            </a:r>
          </a:p>
          <a:p>
            <a:pPr>
              <a:buNone/>
            </a:pPr>
            <a:r>
              <a:rPr lang="en-US" dirty="0" smtClean="0"/>
              <a:t>'But why drives on that ship so fast, </a:t>
            </a:r>
          </a:p>
          <a:p>
            <a:pPr>
              <a:buNone/>
            </a:pPr>
            <a:r>
              <a:rPr lang="en-US" b="1" dirty="0" smtClean="0"/>
              <a:t>Without or wave or wind?'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SECOND VOICE</a:t>
            </a:r>
          </a:p>
          <a:p>
            <a:pPr>
              <a:buNone/>
            </a:pPr>
            <a:r>
              <a:rPr lang="en-US" dirty="0" smtClean="0"/>
              <a:t>'The air is cut away before, </a:t>
            </a:r>
          </a:p>
          <a:p>
            <a:pPr>
              <a:buNone/>
            </a:pPr>
            <a:r>
              <a:rPr lang="en-US" dirty="0" smtClean="0"/>
              <a:t>And closes from behind. </a:t>
            </a:r>
          </a:p>
          <a:p>
            <a:pPr>
              <a:buNone/>
            </a:pPr>
            <a:r>
              <a:rPr lang="en-US" dirty="0" smtClean="0"/>
              <a:t>Fly, brother, fly! more high, more high! </a:t>
            </a:r>
          </a:p>
          <a:p>
            <a:pPr>
              <a:buNone/>
            </a:pPr>
            <a:r>
              <a:rPr lang="en-US" dirty="0" smtClean="0"/>
              <a:t>Or we shall be belated: </a:t>
            </a:r>
          </a:p>
          <a:p>
            <a:pPr>
              <a:buNone/>
            </a:pPr>
            <a:r>
              <a:rPr lang="en-US" b="1" dirty="0" smtClean="0"/>
              <a:t>For slow and slow that ship will go, </a:t>
            </a:r>
          </a:p>
          <a:p>
            <a:pPr>
              <a:buNone/>
            </a:pPr>
            <a:r>
              <a:rPr lang="en-US" b="1" dirty="0" smtClean="0"/>
              <a:t>When the Mariner's trance is abated.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 woke, and we were sailing on </a:t>
            </a:r>
          </a:p>
          <a:p>
            <a:pPr>
              <a:buNone/>
            </a:pPr>
            <a:r>
              <a:rPr lang="en-US" dirty="0" smtClean="0"/>
              <a:t>As in a gentle weather: </a:t>
            </a:r>
          </a:p>
          <a:p>
            <a:pPr>
              <a:buNone/>
            </a:pPr>
            <a:r>
              <a:rPr lang="en-US" dirty="0" err="1" smtClean="0"/>
              <a:t>'</a:t>
            </a:r>
            <a:r>
              <a:rPr lang="en-US" b="1" dirty="0" err="1" smtClean="0"/>
              <a:t>Twas</a:t>
            </a:r>
            <a:r>
              <a:rPr lang="en-US" b="1" dirty="0" smtClean="0"/>
              <a:t> night, calm night, the moon was high; </a:t>
            </a:r>
          </a:p>
          <a:p>
            <a:pPr>
              <a:buNone/>
            </a:pPr>
            <a:r>
              <a:rPr lang="en-US" dirty="0" smtClean="0"/>
              <a:t>The dead men stood together.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All stood together on the deck, </a:t>
            </a:r>
          </a:p>
          <a:p>
            <a:pPr>
              <a:buNone/>
            </a:pPr>
            <a:r>
              <a:rPr lang="en-US" dirty="0" smtClean="0"/>
              <a:t>For a charnel-dungeon fitter: </a:t>
            </a:r>
          </a:p>
          <a:p>
            <a:pPr>
              <a:buNone/>
            </a:pPr>
            <a:r>
              <a:rPr lang="en-US" b="1" dirty="0" smtClean="0"/>
              <a:t>All fixed on me their stony eyes, </a:t>
            </a:r>
          </a:p>
          <a:p>
            <a:pPr>
              <a:buNone/>
            </a:pPr>
            <a:r>
              <a:rPr lang="en-US" dirty="0" smtClean="0"/>
              <a:t>That in the Moon did glitter.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The pang, the curse, with which they died, </a:t>
            </a:r>
          </a:p>
          <a:p>
            <a:pPr>
              <a:buNone/>
            </a:pPr>
            <a:r>
              <a:rPr lang="en-US" b="1" dirty="0" smtClean="0"/>
              <a:t>Had never passed away: </a:t>
            </a:r>
          </a:p>
          <a:p>
            <a:pPr>
              <a:buNone/>
            </a:pPr>
            <a:r>
              <a:rPr lang="en-US" dirty="0" smtClean="0"/>
              <a:t>I could not draw my eyes from theirs, </a:t>
            </a:r>
          </a:p>
          <a:p>
            <a:pPr>
              <a:buNone/>
            </a:pPr>
            <a:r>
              <a:rPr lang="en-US" dirty="0" smtClean="0"/>
              <a:t>Nor turn them up to pray.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And now this spell was </a:t>
            </a:r>
            <a:r>
              <a:rPr lang="en-US" b="1" dirty="0" err="1" smtClean="0"/>
              <a:t>snapt</a:t>
            </a:r>
            <a:r>
              <a:rPr lang="en-US" b="1" dirty="0" smtClean="0"/>
              <a:t>: once more </a:t>
            </a:r>
          </a:p>
          <a:p>
            <a:pPr>
              <a:buNone/>
            </a:pPr>
            <a:r>
              <a:rPr lang="en-US" b="1" dirty="0" smtClean="0"/>
              <a:t>I viewed the ocean green, </a:t>
            </a:r>
          </a:p>
          <a:p>
            <a:pPr>
              <a:buNone/>
            </a:pPr>
            <a:r>
              <a:rPr lang="en-US" dirty="0" smtClean="0"/>
              <a:t>And looked far forth, yet little saw </a:t>
            </a:r>
          </a:p>
          <a:p>
            <a:pPr>
              <a:buNone/>
            </a:pPr>
            <a:r>
              <a:rPr lang="en-US" dirty="0" smtClean="0"/>
              <a:t>Of what had else been seen—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Like one, that on a lonesome road </a:t>
            </a:r>
          </a:p>
          <a:p>
            <a:pPr>
              <a:buNone/>
            </a:pPr>
            <a:r>
              <a:rPr lang="en-US" dirty="0" smtClean="0"/>
              <a:t>Doth walk in fear and dread, </a:t>
            </a:r>
          </a:p>
          <a:p>
            <a:pPr>
              <a:buNone/>
            </a:pPr>
            <a:r>
              <a:rPr lang="en-US" dirty="0" smtClean="0"/>
              <a:t>And having once turned round walks on, </a:t>
            </a:r>
          </a:p>
          <a:p>
            <a:pPr>
              <a:buNone/>
            </a:pPr>
            <a:r>
              <a:rPr lang="en-US" b="1" dirty="0" smtClean="0"/>
              <a:t>And turns no more his head; </a:t>
            </a:r>
          </a:p>
          <a:p>
            <a:pPr>
              <a:buNone/>
            </a:pPr>
            <a:r>
              <a:rPr lang="en-US" dirty="0" smtClean="0"/>
              <a:t>Because he knows, a frightful fiend </a:t>
            </a:r>
          </a:p>
          <a:p>
            <a:pPr>
              <a:buNone/>
            </a:pPr>
            <a:r>
              <a:rPr lang="en-US" dirty="0" smtClean="0"/>
              <a:t>Doth close behind him tread.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But soon there breathed a wind on me, </a:t>
            </a:r>
          </a:p>
          <a:p>
            <a:pPr>
              <a:buNone/>
            </a:pPr>
            <a:r>
              <a:rPr lang="en-US" dirty="0" smtClean="0"/>
              <a:t>Nor sound nor motion made: </a:t>
            </a:r>
          </a:p>
          <a:p>
            <a:pPr>
              <a:buNone/>
            </a:pPr>
            <a:r>
              <a:rPr lang="en-US" dirty="0" smtClean="0"/>
              <a:t>Its path was not upon the sea, </a:t>
            </a:r>
          </a:p>
          <a:p>
            <a:pPr>
              <a:buNone/>
            </a:pPr>
            <a:r>
              <a:rPr lang="en-US" dirty="0" smtClean="0"/>
              <a:t>In ripple or in shade.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It raised my hair, it fanned my cheek </a:t>
            </a:r>
          </a:p>
          <a:p>
            <a:pPr>
              <a:buNone/>
            </a:pPr>
            <a:r>
              <a:rPr lang="en-US" b="1" dirty="0" smtClean="0"/>
              <a:t>Like a meadow-gale of spring— </a:t>
            </a:r>
          </a:p>
          <a:p>
            <a:pPr>
              <a:buNone/>
            </a:pPr>
            <a:r>
              <a:rPr lang="en-US" dirty="0" smtClean="0"/>
              <a:t>It mingled strangely with my fears, </a:t>
            </a:r>
          </a:p>
          <a:p>
            <a:pPr>
              <a:buNone/>
            </a:pPr>
            <a:r>
              <a:rPr lang="en-US" dirty="0" smtClean="0"/>
              <a:t>Yet it felt like a welcoming.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Swiftly, swiftly flew the ship, </a:t>
            </a:r>
          </a:p>
          <a:p>
            <a:pPr>
              <a:buNone/>
            </a:pPr>
            <a:r>
              <a:rPr lang="en-US" b="1" dirty="0" smtClean="0"/>
              <a:t>Yet she sailed softly too: </a:t>
            </a:r>
          </a:p>
          <a:p>
            <a:pPr>
              <a:buNone/>
            </a:pPr>
            <a:r>
              <a:rPr lang="en-US" b="1" dirty="0" smtClean="0"/>
              <a:t>Sweetly, sweetly blew the breeze— </a:t>
            </a:r>
          </a:p>
          <a:p>
            <a:pPr>
              <a:buNone/>
            </a:pPr>
            <a:r>
              <a:rPr lang="en-US" b="1" dirty="0" smtClean="0"/>
              <a:t>On me alone it blew.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Oh! dream of joy! </a:t>
            </a:r>
            <a:r>
              <a:rPr lang="en-US" dirty="0" smtClean="0"/>
              <a:t>is this indeed </a:t>
            </a:r>
          </a:p>
          <a:p>
            <a:pPr>
              <a:buNone/>
            </a:pPr>
            <a:r>
              <a:rPr lang="en-US" dirty="0" smtClean="0"/>
              <a:t>The light-house top I see? </a:t>
            </a:r>
          </a:p>
          <a:p>
            <a:pPr>
              <a:buNone/>
            </a:pPr>
            <a:r>
              <a:rPr lang="en-US" dirty="0" smtClean="0"/>
              <a:t>Is this the hill? is this the </a:t>
            </a:r>
            <a:r>
              <a:rPr lang="en-US" dirty="0" err="1" smtClean="0"/>
              <a:t>kirk</a:t>
            </a:r>
            <a:r>
              <a:rPr lang="en-US" dirty="0" smtClean="0"/>
              <a:t>? </a:t>
            </a:r>
          </a:p>
          <a:p>
            <a:pPr>
              <a:buNone/>
            </a:pPr>
            <a:r>
              <a:rPr lang="en-US" dirty="0" smtClean="0"/>
              <a:t>Is this mine own </a:t>
            </a:r>
            <a:r>
              <a:rPr lang="en-US" dirty="0" err="1" smtClean="0"/>
              <a:t>countree</a:t>
            </a:r>
            <a:r>
              <a:rPr lang="en-US" dirty="0" smtClean="0"/>
              <a:t>?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drifted o'er the </a:t>
            </a:r>
            <a:r>
              <a:rPr lang="en-US" dirty="0" err="1" smtClean="0"/>
              <a:t>harbour</a:t>
            </a:r>
            <a:r>
              <a:rPr lang="en-US" dirty="0" smtClean="0"/>
              <a:t>-bar, </a:t>
            </a:r>
          </a:p>
          <a:p>
            <a:pPr>
              <a:buNone/>
            </a:pPr>
            <a:r>
              <a:rPr lang="en-US" dirty="0" smtClean="0"/>
              <a:t>And I with sobs did pray— </a:t>
            </a:r>
          </a:p>
          <a:p>
            <a:pPr>
              <a:buNone/>
            </a:pPr>
            <a:r>
              <a:rPr lang="en-US" dirty="0" smtClean="0"/>
              <a:t>O let me be awake, my God! </a:t>
            </a:r>
          </a:p>
          <a:p>
            <a:pPr>
              <a:buNone/>
            </a:pPr>
            <a:r>
              <a:rPr lang="en-US" dirty="0" smtClean="0"/>
              <a:t>Or let me sleep </a:t>
            </a:r>
            <a:r>
              <a:rPr lang="en-US" dirty="0" err="1" smtClean="0"/>
              <a:t>alway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The </a:t>
            </a:r>
            <a:r>
              <a:rPr lang="en-US" dirty="0" err="1" smtClean="0"/>
              <a:t>harbour</a:t>
            </a:r>
            <a:r>
              <a:rPr lang="en-US" dirty="0" smtClean="0"/>
              <a:t>-bay was clear as glass, </a:t>
            </a:r>
          </a:p>
          <a:p>
            <a:pPr>
              <a:buNone/>
            </a:pPr>
            <a:r>
              <a:rPr lang="en-US" dirty="0" smtClean="0"/>
              <a:t>So smoothly it was strewn! </a:t>
            </a:r>
          </a:p>
          <a:p>
            <a:pPr>
              <a:buNone/>
            </a:pPr>
            <a:r>
              <a:rPr lang="en-US" dirty="0" smtClean="0"/>
              <a:t>And on the bay the moonlight lay, </a:t>
            </a:r>
          </a:p>
          <a:p>
            <a:pPr>
              <a:buNone/>
            </a:pPr>
            <a:r>
              <a:rPr lang="en-US" dirty="0" smtClean="0"/>
              <a:t>And the shadow of the Moon.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rock shone bright, the </a:t>
            </a:r>
            <a:r>
              <a:rPr lang="en-US" dirty="0" err="1" smtClean="0"/>
              <a:t>kirk</a:t>
            </a:r>
            <a:r>
              <a:rPr lang="en-US" dirty="0" smtClean="0"/>
              <a:t> no less, </a:t>
            </a:r>
          </a:p>
          <a:p>
            <a:pPr>
              <a:buNone/>
            </a:pPr>
            <a:r>
              <a:rPr lang="en-US" dirty="0" smtClean="0"/>
              <a:t>That stands above the rock: </a:t>
            </a:r>
          </a:p>
          <a:p>
            <a:pPr>
              <a:buNone/>
            </a:pPr>
            <a:r>
              <a:rPr lang="en-US" dirty="0" smtClean="0"/>
              <a:t>The moonlight </a:t>
            </a:r>
            <a:r>
              <a:rPr lang="en-US" b="1" dirty="0" smtClean="0"/>
              <a:t>steeped in </a:t>
            </a:r>
            <a:r>
              <a:rPr lang="en-US" b="1" dirty="0" err="1" smtClean="0"/>
              <a:t>silentness</a:t>
            </a:r>
            <a:r>
              <a:rPr lang="en-US" b="1" dirty="0" smtClean="0"/>
              <a:t> </a:t>
            </a:r>
          </a:p>
          <a:p>
            <a:pPr>
              <a:buNone/>
            </a:pPr>
            <a:r>
              <a:rPr lang="en-US" dirty="0" smtClean="0"/>
              <a:t>The steady weathercock.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And the bay was</a:t>
            </a:r>
            <a:r>
              <a:rPr lang="en-US" b="1" dirty="0" smtClean="0"/>
              <a:t> white with silent light, </a:t>
            </a:r>
          </a:p>
          <a:p>
            <a:pPr>
              <a:buNone/>
            </a:pPr>
            <a:r>
              <a:rPr lang="en-US" dirty="0" smtClean="0"/>
              <a:t>Till rising from the same, </a:t>
            </a:r>
          </a:p>
          <a:p>
            <a:pPr>
              <a:buNone/>
            </a:pPr>
            <a:r>
              <a:rPr lang="en-US" dirty="0" smtClean="0"/>
              <a:t>Full many shapes, that shadows were, </a:t>
            </a:r>
          </a:p>
          <a:p>
            <a:pPr>
              <a:buNone/>
            </a:pPr>
            <a:r>
              <a:rPr lang="en-US" dirty="0" smtClean="0"/>
              <a:t>In crimson </a:t>
            </a:r>
            <a:r>
              <a:rPr lang="en-US" dirty="0" err="1" smtClean="0"/>
              <a:t>colours</a:t>
            </a:r>
            <a:r>
              <a:rPr lang="en-US" dirty="0" smtClean="0"/>
              <a:t> came.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little distance from the prow </a:t>
            </a:r>
          </a:p>
          <a:p>
            <a:pPr>
              <a:buNone/>
            </a:pPr>
            <a:r>
              <a:rPr lang="en-US" dirty="0" smtClean="0"/>
              <a:t>Those crimson shadows were: </a:t>
            </a:r>
          </a:p>
          <a:p>
            <a:pPr>
              <a:buNone/>
            </a:pPr>
            <a:r>
              <a:rPr lang="en-US" dirty="0" smtClean="0"/>
              <a:t>I turned my eyes upon the deck— </a:t>
            </a:r>
          </a:p>
          <a:p>
            <a:pPr>
              <a:buNone/>
            </a:pPr>
            <a:r>
              <a:rPr lang="en-US" dirty="0" smtClean="0"/>
              <a:t>Oh, Christ! what saw I there!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Each </a:t>
            </a:r>
            <a:r>
              <a:rPr lang="en-US" dirty="0" err="1" smtClean="0"/>
              <a:t>corse</a:t>
            </a:r>
            <a:r>
              <a:rPr lang="en-US" dirty="0" smtClean="0"/>
              <a:t> lay flat, lifeless and flat, </a:t>
            </a:r>
          </a:p>
          <a:p>
            <a:pPr>
              <a:buNone/>
            </a:pPr>
            <a:r>
              <a:rPr lang="en-US" dirty="0" smtClean="0"/>
              <a:t>And, by the holy rood! </a:t>
            </a:r>
          </a:p>
          <a:p>
            <a:pPr>
              <a:buNone/>
            </a:pPr>
            <a:r>
              <a:rPr lang="en-US" b="1" dirty="0" smtClean="0"/>
              <a:t>A man all light, a seraph-man, </a:t>
            </a:r>
          </a:p>
          <a:p>
            <a:pPr>
              <a:buNone/>
            </a:pPr>
            <a:r>
              <a:rPr lang="en-US" b="1" dirty="0" smtClean="0"/>
              <a:t>On every </a:t>
            </a:r>
            <a:r>
              <a:rPr lang="en-US" b="1" dirty="0" err="1" smtClean="0"/>
              <a:t>corse</a:t>
            </a:r>
            <a:r>
              <a:rPr lang="en-US" b="1" dirty="0" smtClean="0"/>
              <a:t> there stood.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This seraph-band, each waved his hand: </a:t>
            </a:r>
          </a:p>
          <a:p>
            <a:pPr>
              <a:buNone/>
            </a:pPr>
            <a:r>
              <a:rPr lang="en-US" b="1" dirty="0" smtClean="0"/>
              <a:t>It was a heavenly sight! </a:t>
            </a:r>
          </a:p>
          <a:p>
            <a:pPr>
              <a:buNone/>
            </a:pPr>
            <a:r>
              <a:rPr lang="en-US" dirty="0" smtClean="0"/>
              <a:t>They stood as signals to the land, </a:t>
            </a:r>
          </a:p>
          <a:p>
            <a:pPr>
              <a:buNone/>
            </a:pPr>
            <a:r>
              <a:rPr lang="en-US" b="1" dirty="0" smtClean="0"/>
              <a:t>Each one a lovely light; 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dirty="0" smtClean="0"/>
              <a:t>Angels say goodbye to the mariner.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This seraph-band, each waved his hand, </a:t>
            </a:r>
          </a:p>
          <a:p>
            <a:pPr>
              <a:buNone/>
            </a:pPr>
            <a:r>
              <a:rPr lang="en-US" dirty="0" smtClean="0"/>
              <a:t>No voice did they impart— </a:t>
            </a:r>
          </a:p>
          <a:p>
            <a:pPr>
              <a:buNone/>
            </a:pPr>
            <a:r>
              <a:rPr lang="en-US" b="1" dirty="0" smtClean="0"/>
              <a:t>No voice; but oh! the silence sank </a:t>
            </a:r>
          </a:p>
          <a:p>
            <a:pPr>
              <a:buNone/>
            </a:pPr>
            <a:r>
              <a:rPr lang="en-US" b="1" dirty="0" smtClean="0"/>
              <a:t>Like music on my heart.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But soon I heard the dash of oars, </a:t>
            </a:r>
          </a:p>
          <a:p>
            <a:pPr>
              <a:buNone/>
            </a:pPr>
            <a:r>
              <a:rPr lang="en-US" dirty="0" smtClean="0"/>
              <a:t>I heard the Pilot's cheer; </a:t>
            </a:r>
          </a:p>
          <a:p>
            <a:pPr>
              <a:buNone/>
            </a:pPr>
            <a:r>
              <a:rPr lang="en-US" dirty="0" smtClean="0"/>
              <a:t>My head was turned perforce away </a:t>
            </a:r>
          </a:p>
          <a:p>
            <a:pPr>
              <a:buNone/>
            </a:pPr>
            <a:r>
              <a:rPr lang="en-US" b="1" dirty="0" smtClean="0"/>
              <a:t>And I saw a boat appear.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The Pilot and the Pilot's boy, </a:t>
            </a:r>
          </a:p>
          <a:p>
            <a:pPr>
              <a:buNone/>
            </a:pPr>
            <a:r>
              <a:rPr lang="en-US" dirty="0" smtClean="0"/>
              <a:t>I heard them coming fast: </a:t>
            </a:r>
          </a:p>
          <a:p>
            <a:pPr>
              <a:buNone/>
            </a:pPr>
            <a:r>
              <a:rPr lang="en-US" dirty="0" smtClean="0"/>
              <a:t>Dear Lord in Heaven! it was a joy </a:t>
            </a:r>
          </a:p>
          <a:p>
            <a:pPr>
              <a:buNone/>
            </a:pPr>
            <a:r>
              <a:rPr lang="en-US" dirty="0" smtClean="0"/>
              <a:t>The dead men could not blast.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I saw a third—I heard his voice: </a:t>
            </a:r>
          </a:p>
          <a:p>
            <a:pPr>
              <a:buNone/>
            </a:pPr>
            <a:r>
              <a:rPr lang="en-US" b="1" dirty="0" smtClean="0"/>
              <a:t>It is the Hermit good! </a:t>
            </a:r>
          </a:p>
          <a:p>
            <a:pPr>
              <a:buNone/>
            </a:pPr>
            <a:r>
              <a:rPr lang="en-US" dirty="0" smtClean="0"/>
              <a:t>He </a:t>
            </a:r>
            <a:r>
              <a:rPr lang="en-US" dirty="0" err="1" smtClean="0"/>
              <a:t>singeth</a:t>
            </a:r>
            <a:r>
              <a:rPr lang="en-US" dirty="0" smtClean="0"/>
              <a:t> loud his godly hymns </a:t>
            </a:r>
          </a:p>
          <a:p>
            <a:pPr>
              <a:buNone/>
            </a:pPr>
            <a:r>
              <a:rPr lang="en-US" dirty="0" smtClean="0"/>
              <a:t>That he makes in the wood. </a:t>
            </a:r>
          </a:p>
          <a:p>
            <a:pPr>
              <a:buNone/>
            </a:pPr>
            <a:r>
              <a:rPr lang="en-US" b="1" dirty="0" smtClean="0"/>
              <a:t>He'll </a:t>
            </a:r>
            <a:r>
              <a:rPr lang="en-US" b="1" dirty="0" err="1" smtClean="0"/>
              <a:t>shrieve</a:t>
            </a:r>
            <a:r>
              <a:rPr lang="en-US" b="1" dirty="0" smtClean="0"/>
              <a:t> my soul, he'll wash away </a:t>
            </a:r>
          </a:p>
          <a:p>
            <a:pPr>
              <a:buNone/>
            </a:pPr>
            <a:r>
              <a:rPr lang="en-US" b="1" dirty="0" smtClean="0"/>
              <a:t>The Albatross's blood.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Part 7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This Hermit good lives in that wood </a:t>
            </a:r>
          </a:p>
          <a:p>
            <a:pPr>
              <a:buNone/>
            </a:pPr>
            <a:r>
              <a:rPr lang="en-US" dirty="0" smtClean="0"/>
              <a:t>Which slopes down to the sea. </a:t>
            </a:r>
          </a:p>
          <a:p>
            <a:pPr>
              <a:buNone/>
            </a:pPr>
            <a:r>
              <a:rPr lang="en-US" dirty="0" smtClean="0"/>
              <a:t>How loudly his sweet voice he rears! </a:t>
            </a:r>
          </a:p>
          <a:p>
            <a:pPr>
              <a:buNone/>
            </a:pPr>
            <a:r>
              <a:rPr lang="en-US" dirty="0" smtClean="0"/>
              <a:t>He loves to talk with </a:t>
            </a:r>
            <a:r>
              <a:rPr lang="en-US" dirty="0" err="1" smtClean="0"/>
              <a:t>marineres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That come from a far </a:t>
            </a:r>
            <a:r>
              <a:rPr lang="en-US" dirty="0" err="1" smtClean="0"/>
              <a:t>countree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He kneels at morn, and noon, and eve— </a:t>
            </a:r>
          </a:p>
          <a:p>
            <a:pPr>
              <a:buNone/>
            </a:pPr>
            <a:r>
              <a:rPr lang="en-US" dirty="0" smtClean="0"/>
              <a:t>He hath a cushion plump: </a:t>
            </a:r>
          </a:p>
          <a:p>
            <a:pPr>
              <a:buNone/>
            </a:pPr>
            <a:r>
              <a:rPr lang="en-US" dirty="0" smtClean="0"/>
              <a:t>It is the moss that wholly hides </a:t>
            </a:r>
          </a:p>
          <a:p>
            <a:pPr>
              <a:buNone/>
            </a:pPr>
            <a:r>
              <a:rPr lang="en-US" dirty="0" smtClean="0"/>
              <a:t>The rotted old oak-stump.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skiff-boat neared: I heard them talk, </a:t>
            </a:r>
          </a:p>
          <a:p>
            <a:pPr>
              <a:buNone/>
            </a:pPr>
            <a:r>
              <a:rPr lang="en-US" dirty="0" smtClean="0"/>
              <a:t>'Why, this is strange, I </a:t>
            </a:r>
            <a:r>
              <a:rPr lang="en-US" dirty="0" err="1" smtClean="0"/>
              <a:t>trow</a:t>
            </a:r>
            <a:r>
              <a:rPr lang="en-US" dirty="0" smtClean="0"/>
              <a:t>! </a:t>
            </a:r>
          </a:p>
          <a:p>
            <a:pPr>
              <a:buNone/>
            </a:pPr>
            <a:r>
              <a:rPr lang="en-US" b="1" dirty="0" smtClean="0"/>
              <a:t>Where are those lights so many and fair, </a:t>
            </a:r>
          </a:p>
          <a:p>
            <a:pPr>
              <a:buNone/>
            </a:pPr>
            <a:r>
              <a:rPr lang="en-US" dirty="0" smtClean="0"/>
              <a:t>That signal made but now?'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'Strange, by my faith!' the Hermit said— </a:t>
            </a:r>
          </a:p>
          <a:p>
            <a:pPr>
              <a:buNone/>
            </a:pPr>
            <a:r>
              <a:rPr lang="en-US" dirty="0" smtClean="0"/>
              <a:t>'</a:t>
            </a:r>
            <a:r>
              <a:rPr lang="en-US" b="1" dirty="0" smtClean="0"/>
              <a:t>And they answered not our cheer! </a:t>
            </a:r>
          </a:p>
          <a:p>
            <a:pPr>
              <a:buNone/>
            </a:pPr>
            <a:r>
              <a:rPr lang="en-US" dirty="0" smtClean="0"/>
              <a:t>The planks looked warped! and see those sails, </a:t>
            </a:r>
          </a:p>
          <a:p>
            <a:pPr>
              <a:buNone/>
            </a:pPr>
            <a:r>
              <a:rPr lang="en-US" dirty="0" smtClean="0"/>
              <a:t>How thin they are and sere!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 never saw aught like to them, </a:t>
            </a:r>
          </a:p>
          <a:p>
            <a:pPr>
              <a:buNone/>
            </a:pPr>
            <a:r>
              <a:rPr lang="en-US" dirty="0" smtClean="0"/>
              <a:t>Unless perchance it were </a:t>
            </a:r>
          </a:p>
          <a:p>
            <a:pPr>
              <a:buNone/>
            </a:pPr>
            <a:r>
              <a:rPr lang="en-US" dirty="0" smtClean="0"/>
              <a:t>Brown skeletons of leaves that lag </a:t>
            </a:r>
          </a:p>
          <a:p>
            <a:pPr>
              <a:buNone/>
            </a:pPr>
            <a:r>
              <a:rPr lang="en-US" dirty="0" smtClean="0"/>
              <a:t>My forest-brook along;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When the ivy-</a:t>
            </a:r>
            <a:r>
              <a:rPr lang="en-US" dirty="0" err="1" smtClean="0"/>
              <a:t>tod</a:t>
            </a:r>
            <a:r>
              <a:rPr lang="en-US" dirty="0" smtClean="0"/>
              <a:t> is heavy with snow, </a:t>
            </a:r>
          </a:p>
          <a:p>
            <a:pPr>
              <a:buNone/>
            </a:pPr>
            <a:r>
              <a:rPr lang="en-US" dirty="0" smtClean="0"/>
              <a:t>And the owlet whoops to the wolf below, </a:t>
            </a:r>
          </a:p>
          <a:p>
            <a:pPr>
              <a:buNone/>
            </a:pPr>
            <a:r>
              <a:rPr lang="en-US" dirty="0" smtClean="0"/>
              <a:t>That eats the she-wolf's young.'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'Dear Lord! it hath a fiendish look— </a:t>
            </a:r>
          </a:p>
          <a:p>
            <a:pPr>
              <a:buNone/>
            </a:pPr>
            <a:r>
              <a:rPr lang="en-US" dirty="0" smtClean="0"/>
              <a:t>(The Pilot made reply) </a:t>
            </a:r>
          </a:p>
          <a:p>
            <a:pPr>
              <a:buNone/>
            </a:pPr>
            <a:r>
              <a:rPr lang="en-US" dirty="0" smtClean="0"/>
              <a:t>I am a-feared'—'Push on, push on!' </a:t>
            </a:r>
          </a:p>
          <a:p>
            <a:pPr>
              <a:buNone/>
            </a:pPr>
            <a:r>
              <a:rPr lang="en-US" dirty="0" smtClean="0"/>
              <a:t>Said the Hermit cheerily.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boat came closer to the ship, </a:t>
            </a:r>
          </a:p>
          <a:p>
            <a:pPr>
              <a:buNone/>
            </a:pPr>
            <a:r>
              <a:rPr lang="en-US" dirty="0" smtClean="0"/>
              <a:t>But I nor </a:t>
            </a:r>
            <a:r>
              <a:rPr lang="en-US" dirty="0" err="1" smtClean="0"/>
              <a:t>spake</a:t>
            </a:r>
            <a:r>
              <a:rPr lang="en-US" dirty="0" smtClean="0"/>
              <a:t> nor stirred; </a:t>
            </a:r>
          </a:p>
          <a:p>
            <a:pPr>
              <a:buNone/>
            </a:pPr>
            <a:r>
              <a:rPr lang="en-US" dirty="0" smtClean="0"/>
              <a:t>The boat came close beneath the ship, </a:t>
            </a:r>
          </a:p>
          <a:p>
            <a:pPr>
              <a:buNone/>
            </a:pPr>
            <a:r>
              <a:rPr lang="en-US" dirty="0" smtClean="0"/>
              <a:t>And straight a sound was heard.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Under the water it rumbled on, </a:t>
            </a:r>
          </a:p>
          <a:p>
            <a:pPr>
              <a:buNone/>
            </a:pPr>
            <a:r>
              <a:rPr lang="en-US" b="1" dirty="0" smtClean="0"/>
              <a:t>Still louder and more dread: </a:t>
            </a:r>
          </a:p>
          <a:p>
            <a:pPr>
              <a:buNone/>
            </a:pPr>
            <a:r>
              <a:rPr lang="en-US" dirty="0" smtClean="0"/>
              <a:t>It reached the ship, it split the bay; </a:t>
            </a:r>
          </a:p>
          <a:p>
            <a:pPr>
              <a:buNone/>
            </a:pPr>
            <a:r>
              <a:rPr lang="en-US" b="1" dirty="0" smtClean="0"/>
              <a:t>The ship went down like lead. 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dirty="0" smtClean="0"/>
              <a:t>The ship sank into the ocean.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Stunned by that loud and dreadful sound, </a:t>
            </a:r>
          </a:p>
          <a:p>
            <a:pPr>
              <a:buNone/>
            </a:pPr>
            <a:r>
              <a:rPr lang="en-US" dirty="0" smtClean="0"/>
              <a:t>Which sky and ocean smote, </a:t>
            </a:r>
          </a:p>
          <a:p>
            <a:pPr>
              <a:buNone/>
            </a:pPr>
            <a:r>
              <a:rPr lang="en-US" dirty="0" smtClean="0"/>
              <a:t>Like one that hath been seven days drowned </a:t>
            </a:r>
          </a:p>
          <a:p>
            <a:pPr>
              <a:buNone/>
            </a:pPr>
            <a:r>
              <a:rPr lang="en-US" b="1" dirty="0" smtClean="0"/>
              <a:t>My body lay afloat; </a:t>
            </a:r>
          </a:p>
          <a:p>
            <a:pPr>
              <a:buNone/>
            </a:pPr>
            <a:r>
              <a:rPr lang="en-US" dirty="0" smtClean="0"/>
              <a:t>But swift as dreams, myself I found </a:t>
            </a:r>
          </a:p>
          <a:p>
            <a:pPr>
              <a:buNone/>
            </a:pPr>
            <a:r>
              <a:rPr lang="en-US" dirty="0" smtClean="0"/>
              <a:t>Within the Pilot's boat.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Upon the whirl, where sank the ship, </a:t>
            </a:r>
          </a:p>
          <a:p>
            <a:pPr>
              <a:buNone/>
            </a:pPr>
            <a:r>
              <a:rPr lang="en-US" b="1" dirty="0" smtClean="0"/>
              <a:t>The boat spun round and round; </a:t>
            </a:r>
          </a:p>
          <a:p>
            <a:pPr>
              <a:buNone/>
            </a:pPr>
            <a:r>
              <a:rPr lang="en-US" dirty="0" smtClean="0"/>
              <a:t>And all was still, save that the hill </a:t>
            </a:r>
          </a:p>
          <a:p>
            <a:pPr>
              <a:buNone/>
            </a:pPr>
            <a:r>
              <a:rPr lang="en-US" dirty="0" smtClean="0"/>
              <a:t>Was telling of the sound.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Boat spun in whirlpool created by the ship’s sinking.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 moved my lips—the Pilot shrieked </a:t>
            </a:r>
          </a:p>
          <a:p>
            <a:pPr>
              <a:buNone/>
            </a:pPr>
            <a:r>
              <a:rPr lang="en-US" dirty="0" smtClean="0"/>
              <a:t>And fell down in a fit; </a:t>
            </a:r>
          </a:p>
          <a:p>
            <a:pPr>
              <a:buNone/>
            </a:pPr>
            <a:r>
              <a:rPr lang="en-US" dirty="0" smtClean="0"/>
              <a:t>The holy Hermit raised his eyes, </a:t>
            </a:r>
          </a:p>
          <a:p>
            <a:pPr>
              <a:buNone/>
            </a:pPr>
            <a:r>
              <a:rPr lang="en-US" dirty="0" smtClean="0"/>
              <a:t>And prayed where he did sit.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I took the oars: the Pilot's boy, </a:t>
            </a:r>
          </a:p>
          <a:p>
            <a:pPr>
              <a:buNone/>
            </a:pPr>
            <a:r>
              <a:rPr lang="en-US" dirty="0" smtClean="0"/>
              <a:t>Who now doth crazy go, </a:t>
            </a:r>
          </a:p>
          <a:p>
            <a:pPr>
              <a:buNone/>
            </a:pPr>
            <a:r>
              <a:rPr lang="en-US" dirty="0" smtClean="0"/>
              <a:t>Laughed loud and long, and all the while </a:t>
            </a:r>
          </a:p>
          <a:p>
            <a:pPr>
              <a:buNone/>
            </a:pPr>
            <a:r>
              <a:rPr lang="en-US" dirty="0" smtClean="0"/>
              <a:t>His eyes went to and fro. </a:t>
            </a:r>
          </a:p>
          <a:p>
            <a:pPr>
              <a:buNone/>
            </a:pPr>
            <a:r>
              <a:rPr lang="en-US" dirty="0" smtClean="0"/>
              <a:t>'Ha! ha!' </a:t>
            </a:r>
            <a:r>
              <a:rPr lang="en-US" dirty="0" err="1" smtClean="0"/>
              <a:t>quoth</a:t>
            </a:r>
            <a:r>
              <a:rPr lang="en-US" dirty="0" smtClean="0"/>
              <a:t> he, 'full plain I see, </a:t>
            </a:r>
          </a:p>
          <a:p>
            <a:pPr>
              <a:buNone/>
            </a:pPr>
            <a:r>
              <a:rPr lang="en-US" dirty="0" smtClean="0"/>
              <a:t>The Devil knows how to row.'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And now, all in my own </a:t>
            </a:r>
            <a:r>
              <a:rPr lang="en-US" dirty="0" err="1" smtClean="0"/>
              <a:t>countree</a:t>
            </a:r>
            <a:r>
              <a:rPr lang="en-US" dirty="0" smtClean="0"/>
              <a:t>, </a:t>
            </a:r>
          </a:p>
          <a:p>
            <a:pPr>
              <a:buNone/>
            </a:pPr>
            <a:r>
              <a:rPr lang="en-US" dirty="0" smtClean="0"/>
              <a:t>I stood on the firm land! </a:t>
            </a:r>
          </a:p>
          <a:p>
            <a:pPr>
              <a:buNone/>
            </a:pPr>
            <a:r>
              <a:rPr lang="en-US" dirty="0" smtClean="0"/>
              <a:t>The Hermit stepped forth from the boat, </a:t>
            </a:r>
          </a:p>
          <a:p>
            <a:pPr>
              <a:buNone/>
            </a:pPr>
            <a:r>
              <a:rPr lang="en-US" dirty="0" smtClean="0"/>
              <a:t>And scarcely he could stand.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'O </a:t>
            </a:r>
            <a:r>
              <a:rPr lang="en-US" dirty="0" err="1" smtClean="0"/>
              <a:t>shrieve</a:t>
            </a:r>
            <a:r>
              <a:rPr lang="en-US" dirty="0" smtClean="0"/>
              <a:t> me, </a:t>
            </a:r>
            <a:r>
              <a:rPr lang="en-US" dirty="0" err="1" smtClean="0"/>
              <a:t>shrieve</a:t>
            </a:r>
            <a:r>
              <a:rPr lang="en-US" dirty="0" smtClean="0"/>
              <a:t> me, holy man!' </a:t>
            </a:r>
          </a:p>
          <a:p>
            <a:pPr>
              <a:buNone/>
            </a:pPr>
            <a:r>
              <a:rPr lang="en-US" dirty="0" smtClean="0"/>
              <a:t>The Hermit crossed his brow. </a:t>
            </a:r>
          </a:p>
          <a:p>
            <a:pPr>
              <a:buNone/>
            </a:pPr>
            <a:r>
              <a:rPr lang="en-US" dirty="0" smtClean="0"/>
              <a:t>'Say quick,' </a:t>
            </a:r>
            <a:r>
              <a:rPr lang="en-US" dirty="0" err="1" smtClean="0"/>
              <a:t>quoth</a:t>
            </a:r>
            <a:r>
              <a:rPr lang="en-US" dirty="0" smtClean="0"/>
              <a:t> he, 'I bid thee say— </a:t>
            </a:r>
          </a:p>
          <a:p>
            <a:pPr>
              <a:buNone/>
            </a:pPr>
            <a:r>
              <a:rPr lang="en-US" dirty="0" smtClean="0"/>
              <a:t>What manner of man art thou?'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Forthwith this frame of mine was wrenched </a:t>
            </a:r>
          </a:p>
          <a:p>
            <a:pPr>
              <a:buNone/>
            </a:pPr>
            <a:r>
              <a:rPr lang="en-US" b="1" dirty="0" smtClean="0"/>
              <a:t>With a </a:t>
            </a:r>
            <a:r>
              <a:rPr lang="en-US" b="1" dirty="0" err="1" smtClean="0"/>
              <a:t>woful</a:t>
            </a:r>
            <a:r>
              <a:rPr lang="en-US" b="1" dirty="0" smtClean="0"/>
              <a:t> agony, </a:t>
            </a:r>
          </a:p>
          <a:p>
            <a:pPr>
              <a:buNone/>
            </a:pPr>
            <a:r>
              <a:rPr lang="en-US" dirty="0" smtClean="0"/>
              <a:t>Which forced me to begin my tale; </a:t>
            </a:r>
          </a:p>
          <a:p>
            <a:pPr>
              <a:buNone/>
            </a:pPr>
            <a:r>
              <a:rPr lang="en-US" dirty="0" smtClean="0"/>
              <a:t>And then it left me free.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Since then, at an uncertain hour, </a:t>
            </a:r>
          </a:p>
          <a:p>
            <a:pPr>
              <a:buNone/>
            </a:pPr>
            <a:r>
              <a:rPr lang="en-US" b="1" dirty="0" smtClean="0"/>
              <a:t>That agony returns: </a:t>
            </a:r>
          </a:p>
          <a:p>
            <a:pPr>
              <a:buNone/>
            </a:pPr>
            <a:r>
              <a:rPr lang="en-US" b="1" dirty="0" smtClean="0"/>
              <a:t>And till my ghastly tale is told, </a:t>
            </a:r>
          </a:p>
          <a:p>
            <a:pPr>
              <a:buNone/>
            </a:pPr>
            <a:r>
              <a:rPr lang="en-US" b="1" dirty="0" smtClean="0"/>
              <a:t>This heart within me burns.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 pass, like night, from land to land; </a:t>
            </a:r>
          </a:p>
          <a:p>
            <a:pPr>
              <a:buNone/>
            </a:pPr>
            <a:r>
              <a:rPr lang="en-US" dirty="0" smtClean="0"/>
              <a:t>I have strange power of speech; </a:t>
            </a:r>
          </a:p>
          <a:p>
            <a:pPr>
              <a:buNone/>
            </a:pPr>
            <a:r>
              <a:rPr lang="en-US" dirty="0" smtClean="0"/>
              <a:t>That moment that his face I see, </a:t>
            </a:r>
          </a:p>
          <a:p>
            <a:pPr>
              <a:buNone/>
            </a:pPr>
            <a:r>
              <a:rPr lang="en-US" b="1" dirty="0" smtClean="0"/>
              <a:t>I know the man that must hear me: </a:t>
            </a:r>
          </a:p>
          <a:p>
            <a:pPr>
              <a:buNone/>
            </a:pPr>
            <a:r>
              <a:rPr lang="en-US" dirty="0" smtClean="0"/>
              <a:t>To him my tale I teach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What loud uproar bursts from that door! </a:t>
            </a:r>
          </a:p>
          <a:p>
            <a:pPr>
              <a:buNone/>
            </a:pPr>
            <a:r>
              <a:rPr lang="en-US" dirty="0" smtClean="0"/>
              <a:t>The wedding-guests are there: </a:t>
            </a:r>
          </a:p>
          <a:p>
            <a:pPr>
              <a:buNone/>
            </a:pPr>
            <a:r>
              <a:rPr lang="en-US" dirty="0" smtClean="0"/>
              <a:t>But in the garden-bower the bride </a:t>
            </a:r>
          </a:p>
          <a:p>
            <a:pPr>
              <a:buNone/>
            </a:pPr>
            <a:r>
              <a:rPr lang="en-US" dirty="0" smtClean="0"/>
              <a:t>And bride-maids singing are: </a:t>
            </a:r>
          </a:p>
          <a:p>
            <a:pPr>
              <a:buNone/>
            </a:pPr>
            <a:r>
              <a:rPr lang="en-US" dirty="0" smtClean="0"/>
              <a:t>And hark the little vesper bell, </a:t>
            </a:r>
          </a:p>
          <a:p>
            <a:pPr>
              <a:buNone/>
            </a:pPr>
            <a:r>
              <a:rPr lang="en-US" dirty="0" smtClean="0"/>
              <a:t>Which </a:t>
            </a:r>
            <a:r>
              <a:rPr lang="en-US" dirty="0" err="1" smtClean="0"/>
              <a:t>biddeth</a:t>
            </a:r>
            <a:r>
              <a:rPr lang="en-US" dirty="0" smtClean="0"/>
              <a:t> me to prayer!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 Wedding-Guest! this soul hath been </a:t>
            </a:r>
          </a:p>
          <a:p>
            <a:pPr>
              <a:buNone/>
            </a:pPr>
            <a:r>
              <a:rPr lang="en-US" dirty="0" smtClean="0"/>
              <a:t>Alone on a wide </a:t>
            </a:r>
            <a:r>
              <a:rPr lang="en-US" dirty="0" err="1" smtClean="0"/>
              <a:t>wide</a:t>
            </a:r>
            <a:r>
              <a:rPr lang="en-US" dirty="0" smtClean="0"/>
              <a:t> sea: </a:t>
            </a:r>
          </a:p>
          <a:p>
            <a:pPr>
              <a:buNone/>
            </a:pPr>
            <a:r>
              <a:rPr lang="en-US" dirty="0" smtClean="0"/>
              <a:t>So lonely 'twas, that God himself </a:t>
            </a:r>
          </a:p>
          <a:p>
            <a:pPr>
              <a:buNone/>
            </a:pPr>
            <a:r>
              <a:rPr lang="en-US" dirty="0" smtClean="0"/>
              <a:t>Scarce seemed there to be.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 sweeter than the marriage-feast, </a:t>
            </a:r>
          </a:p>
          <a:p>
            <a:pPr>
              <a:buNone/>
            </a:pPr>
            <a:r>
              <a:rPr lang="en-US" dirty="0" err="1" smtClean="0"/>
              <a:t>'Tis</a:t>
            </a:r>
            <a:r>
              <a:rPr lang="en-US" dirty="0" smtClean="0"/>
              <a:t> sweeter far to me, </a:t>
            </a:r>
          </a:p>
          <a:p>
            <a:pPr>
              <a:buNone/>
            </a:pPr>
            <a:r>
              <a:rPr lang="en-US" dirty="0" smtClean="0"/>
              <a:t>To walk together to the </a:t>
            </a:r>
            <a:r>
              <a:rPr lang="en-US" dirty="0" err="1" smtClean="0"/>
              <a:t>kirk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With a goodly company!—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To walk together to the </a:t>
            </a:r>
            <a:r>
              <a:rPr lang="en-US" dirty="0" err="1" smtClean="0"/>
              <a:t>kirk</a:t>
            </a:r>
            <a:r>
              <a:rPr lang="en-US" dirty="0" smtClean="0"/>
              <a:t>, </a:t>
            </a:r>
          </a:p>
          <a:p>
            <a:pPr>
              <a:buNone/>
            </a:pPr>
            <a:r>
              <a:rPr lang="en-US" dirty="0" smtClean="0"/>
              <a:t>And all together pray, </a:t>
            </a:r>
          </a:p>
          <a:p>
            <a:pPr>
              <a:buNone/>
            </a:pPr>
            <a:r>
              <a:rPr lang="en-US" dirty="0" smtClean="0"/>
              <a:t>While each to his great Father bends, </a:t>
            </a:r>
          </a:p>
          <a:p>
            <a:pPr>
              <a:buNone/>
            </a:pPr>
            <a:r>
              <a:rPr lang="en-US" dirty="0" smtClean="0"/>
              <a:t>Old men, and babes, and loving friends </a:t>
            </a:r>
          </a:p>
          <a:p>
            <a:pPr>
              <a:buNone/>
            </a:pPr>
            <a:r>
              <a:rPr lang="en-US" dirty="0" smtClean="0"/>
              <a:t>And youths and maidens gay!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Farewell, farewell! but this I tell </a:t>
            </a:r>
          </a:p>
          <a:p>
            <a:pPr>
              <a:buNone/>
            </a:pPr>
            <a:r>
              <a:rPr lang="en-US" dirty="0" smtClean="0"/>
              <a:t>To thee, thou Wedding-Guest! </a:t>
            </a:r>
          </a:p>
          <a:p>
            <a:pPr>
              <a:buNone/>
            </a:pPr>
            <a:r>
              <a:rPr lang="en-US" b="1" dirty="0" smtClean="0"/>
              <a:t>He </a:t>
            </a:r>
            <a:r>
              <a:rPr lang="en-US" b="1" dirty="0" err="1" smtClean="0"/>
              <a:t>prayeth</a:t>
            </a:r>
            <a:r>
              <a:rPr lang="en-US" b="1" dirty="0" smtClean="0"/>
              <a:t> well, who </a:t>
            </a:r>
            <a:r>
              <a:rPr lang="en-US" b="1" dirty="0" err="1" smtClean="0"/>
              <a:t>loveth</a:t>
            </a:r>
            <a:r>
              <a:rPr lang="en-US" b="1" dirty="0" smtClean="0"/>
              <a:t> well </a:t>
            </a:r>
          </a:p>
          <a:p>
            <a:pPr>
              <a:buNone/>
            </a:pPr>
            <a:r>
              <a:rPr lang="en-US" b="1" dirty="0" smtClean="0"/>
              <a:t>Both man and bird and beast.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He </a:t>
            </a:r>
            <a:r>
              <a:rPr lang="en-US" b="1" dirty="0" err="1" smtClean="0"/>
              <a:t>prayeth</a:t>
            </a:r>
            <a:r>
              <a:rPr lang="en-US" b="1" dirty="0" smtClean="0"/>
              <a:t> best, who </a:t>
            </a:r>
            <a:r>
              <a:rPr lang="en-US" b="1" dirty="0" err="1" smtClean="0"/>
              <a:t>loveth</a:t>
            </a:r>
            <a:r>
              <a:rPr lang="en-US" b="1" dirty="0" smtClean="0"/>
              <a:t> best </a:t>
            </a:r>
          </a:p>
          <a:p>
            <a:pPr>
              <a:buNone/>
            </a:pPr>
            <a:r>
              <a:rPr lang="en-US" b="1" dirty="0" smtClean="0"/>
              <a:t>All things both great and small; </a:t>
            </a:r>
          </a:p>
          <a:p>
            <a:pPr>
              <a:buNone/>
            </a:pPr>
            <a:r>
              <a:rPr lang="en-US" b="1" dirty="0" smtClean="0"/>
              <a:t>For the dear God who </a:t>
            </a:r>
            <a:r>
              <a:rPr lang="en-US" b="1" dirty="0" err="1" smtClean="0"/>
              <a:t>loveth</a:t>
            </a:r>
            <a:r>
              <a:rPr lang="en-US" b="1" dirty="0" smtClean="0"/>
              <a:t> us, </a:t>
            </a:r>
          </a:p>
          <a:p>
            <a:pPr>
              <a:buNone/>
            </a:pPr>
            <a:r>
              <a:rPr lang="en-US" b="1" dirty="0" smtClean="0"/>
              <a:t>He made and </a:t>
            </a:r>
            <a:r>
              <a:rPr lang="en-US" b="1" dirty="0" err="1" smtClean="0"/>
              <a:t>loveth</a:t>
            </a:r>
            <a:r>
              <a:rPr lang="en-US" b="1" dirty="0" smtClean="0"/>
              <a:t> all. </a:t>
            </a:r>
          </a:p>
          <a:p>
            <a:pPr>
              <a:buNone/>
            </a:pP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Mariner, whose eye is bright, </a:t>
            </a:r>
          </a:p>
          <a:p>
            <a:pPr>
              <a:buNone/>
            </a:pPr>
            <a:r>
              <a:rPr lang="en-US" dirty="0" smtClean="0"/>
              <a:t>Whose beard with age is hoar, </a:t>
            </a:r>
          </a:p>
          <a:p>
            <a:pPr>
              <a:buNone/>
            </a:pPr>
            <a:r>
              <a:rPr lang="en-US" dirty="0" smtClean="0"/>
              <a:t>Is gone: and now the Wedding-Guest </a:t>
            </a:r>
          </a:p>
          <a:p>
            <a:pPr>
              <a:buNone/>
            </a:pPr>
            <a:r>
              <a:rPr lang="en-US" dirty="0" smtClean="0"/>
              <a:t>Turned from the bridegroom's door.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He went like one that hath been stunned, </a:t>
            </a:r>
          </a:p>
          <a:p>
            <a:pPr>
              <a:buNone/>
            </a:pPr>
            <a:r>
              <a:rPr lang="en-US" b="1" dirty="0" smtClean="0"/>
              <a:t>And is of sense forlorn: </a:t>
            </a:r>
          </a:p>
          <a:p>
            <a:pPr>
              <a:buNone/>
            </a:pPr>
            <a:r>
              <a:rPr lang="en-US" b="1" dirty="0" smtClean="0"/>
              <a:t>A sadder and a wiser man, </a:t>
            </a:r>
          </a:p>
          <a:p>
            <a:pPr>
              <a:buNone/>
            </a:pPr>
            <a:r>
              <a:rPr lang="en-US" b="1" dirty="0" smtClean="0"/>
              <a:t>He rose the morrow morn. </a:t>
            </a:r>
          </a:p>
          <a:p>
            <a:pPr>
              <a:buNone/>
            </a:pP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1598</Words>
  <Application>Microsoft Office PowerPoint</Application>
  <PresentationFormat>On-screen Show (4:3)</PresentationFormat>
  <Paragraphs>263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The Rime of Ancient Mariner</vt:lpstr>
      <vt:lpstr>PART 6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Part 7</vt:lpstr>
      <vt:lpstr>Part 7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Rime of Ancient Mariner</dc:title>
  <dc:creator>Acer</dc:creator>
  <cp:lastModifiedBy>NTS</cp:lastModifiedBy>
  <cp:revision>10</cp:revision>
  <dcterms:created xsi:type="dcterms:W3CDTF">2013-04-12T16:38:10Z</dcterms:created>
  <dcterms:modified xsi:type="dcterms:W3CDTF">2013-04-23T09:58:02Z</dcterms:modified>
</cp:coreProperties>
</file>