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8" r:id="rId3"/>
    <p:sldId id="257" r:id="rId4"/>
    <p:sldId id="258" r:id="rId5"/>
    <p:sldId id="259" r:id="rId6"/>
    <p:sldId id="260" r:id="rId7"/>
    <p:sldId id="261" r:id="rId8"/>
    <p:sldId id="29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97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B2773-510B-402D-94E6-87422FAD5CCC}" type="datetimeFigureOut">
              <a:rPr lang="en-US" smtClean="0"/>
              <a:pPr/>
              <a:t>4/20/2013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4F62E-F116-4A94-90B2-5031CC92614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Rime of Ancient Mariner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Lecture 8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Natural world becomes more threatening: it becomes hot, pungent and rotten.</a:t>
            </a:r>
          </a:p>
          <a:p>
            <a:r>
              <a:rPr lang="en-US" sz="2800" dirty="0" smtClean="0"/>
              <a:t>His surroundings are rotting in the sun but he is rotten from inside – he has become a ‘living death’.</a:t>
            </a:r>
          </a:p>
          <a:p>
            <a:r>
              <a:rPr lang="en-US" sz="2800" dirty="0" smtClean="0"/>
              <a:t>His moral draught is lifted and he is able to bless &amp; love God’s creatures.</a:t>
            </a:r>
          </a:p>
          <a:p>
            <a:r>
              <a:rPr lang="en-US" sz="2800" dirty="0" smtClean="0"/>
              <a:t>Mariner’s curse is lifted as a result of a prayer.</a:t>
            </a:r>
          </a:p>
          <a:p>
            <a:r>
              <a:rPr lang="en-US" sz="2800" dirty="0" smtClean="0"/>
              <a:t>Christian themes of sin, baptism and redemption.</a:t>
            </a:r>
            <a:r>
              <a:rPr lang="en-US" dirty="0" smtClean="0"/>
              <a:t>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'I fear thee, ancient Mariner! </a:t>
            </a:r>
          </a:p>
          <a:p>
            <a:pPr>
              <a:buNone/>
            </a:pPr>
            <a:r>
              <a:rPr lang="en-US" dirty="0" smtClean="0"/>
              <a:t>	I fear thy skinny hand!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And thou art long, and lank, and brown,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As is the ribbed sea-sand.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 fear thee and thy glittering eye,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	And thy skinny hand, so brown.'— </a:t>
            </a:r>
          </a:p>
          <a:p>
            <a:pPr>
              <a:buNone/>
            </a:pPr>
            <a:r>
              <a:rPr lang="en-US" dirty="0" smtClean="0"/>
              <a:t>	Fear not, fear not, thou Wedding-Guest! </a:t>
            </a:r>
          </a:p>
          <a:p>
            <a:pPr>
              <a:buNone/>
            </a:pPr>
            <a:r>
              <a:rPr lang="en-US" dirty="0" smtClean="0"/>
              <a:t>	This body dropt not down.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His soul longing to be free the living death.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Alone, alone, all, all alone, </a:t>
            </a:r>
          </a:p>
          <a:p>
            <a:pPr>
              <a:buNone/>
            </a:pPr>
            <a:r>
              <a:rPr lang="en-US" b="1" dirty="0" smtClean="0"/>
              <a:t>	Alone on a wide </a:t>
            </a:r>
            <a:r>
              <a:rPr lang="en-US" b="1" dirty="0" err="1" smtClean="0"/>
              <a:t>wide</a:t>
            </a:r>
            <a:r>
              <a:rPr lang="en-US" b="1" dirty="0" smtClean="0"/>
              <a:t> sea! 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And never a saint took pity on </a:t>
            </a:r>
          </a:p>
          <a:p>
            <a:pPr>
              <a:buNone/>
            </a:pPr>
            <a:r>
              <a:rPr lang="en-US" dirty="0" smtClean="0"/>
              <a:t>	My soul in agony.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His punishment.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many men, so beautiful! </a:t>
            </a:r>
          </a:p>
          <a:p>
            <a:pPr>
              <a:buNone/>
            </a:pPr>
            <a:r>
              <a:rPr lang="en-US" b="1" dirty="0" smtClean="0"/>
              <a:t>	And they all dead did lie: </a:t>
            </a:r>
          </a:p>
          <a:p>
            <a:pPr>
              <a:buNone/>
            </a:pPr>
            <a:r>
              <a:rPr lang="en-US" b="1" dirty="0" smtClean="0"/>
              <a:t>	And a thousand </a:t>
            </a:r>
            <a:r>
              <a:rPr lang="en-US" b="1" dirty="0" err="1" smtClean="0"/>
              <a:t>thousand</a:t>
            </a:r>
            <a:r>
              <a:rPr lang="en-US" b="1" dirty="0" smtClean="0"/>
              <a:t> slimy things </a:t>
            </a:r>
          </a:p>
          <a:p>
            <a:pPr>
              <a:buNone/>
            </a:pPr>
            <a:r>
              <a:rPr lang="en-US" b="1" dirty="0" smtClean="0"/>
              <a:t>	Lived on; and so did I. 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Still not respecting Nature and God’s creatures.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 looked upon the rotting sea, 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And drew my eyes away;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 looked upon the rotting deck, 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And there the dead men lay.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 looked to heaven and tried to pray</a:t>
            </a:r>
          </a:p>
          <a:p>
            <a:pPr>
              <a:buNone/>
            </a:pPr>
            <a:r>
              <a:rPr lang="en-US" dirty="0" smtClean="0"/>
              <a:t>But or ever a prayer had </a:t>
            </a:r>
            <a:r>
              <a:rPr lang="en-US" dirty="0" err="1" smtClean="0"/>
              <a:t>gusht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My heart as dry as dust.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He cannot pray; instead a curse comes to his lips.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 closed my lids, and kept them close,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And the balls like pulses beat; </a:t>
            </a:r>
          </a:p>
          <a:p>
            <a:pPr>
              <a:buNone/>
            </a:pPr>
            <a:r>
              <a:rPr lang="en-US" sz="2800" dirty="0" smtClean="0"/>
              <a:t>	For the sky and the sea, and the sea and the sky </a:t>
            </a:r>
          </a:p>
          <a:p>
            <a:pPr>
              <a:buNone/>
            </a:pPr>
            <a:r>
              <a:rPr lang="en-US" sz="2800" dirty="0" smtClean="0"/>
              <a:t>	Lay dead like a load on my weary eye, </a:t>
            </a:r>
          </a:p>
          <a:p>
            <a:pPr>
              <a:buNone/>
            </a:pPr>
            <a:r>
              <a:rPr lang="en-US" sz="2800" dirty="0" smtClean="0"/>
              <a:t>	And the dead were at my feet. 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He fails to repent, cant even sleep; he is made to lie awake eternally.</a:t>
            </a:r>
            <a:endParaRPr lang="en-US" sz="2800" dirty="0" smtClean="0"/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The cold sweat melted from their limbs, </a:t>
            </a:r>
          </a:p>
          <a:p>
            <a:pPr>
              <a:buNone/>
            </a:pPr>
            <a:r>
              <a:rPr lang="en-US" dirty="0" smtClean="0"/>
              <a:t>	Nor rot nor reek did they: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look with which they looked on me </a:t>
            </a:r>
          </a:p>
          <a:p>
            <a:pPr>
              <a:buNone/>
            </a:pPr>
            <a:r>
              <a:rPr lang="en-US" b="1" dirty="0" smtClean="0"/>
              <a:t>	Had never passed away. 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As a punishment their bodies stay to remind him of his sin.</a:t>
            </a: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dirty="0" smtClean="0"/>
              <a:t>An orphan's curse would drag to hell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 spirit from on high;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But oh! more horrible than that </a:t>
            </a:r>
          </a:p>
          <a:p>
            <a:pPr>
              <a:buNone/>
            </a:pPr>
            <a:r>
              <a:rPr lang="en-US" sz="2800" dirty="0" smtClean="0"/>
              <a:t>	Is the curse in a dead man's eye! </a:t>
            </a:r>
          </a:p>
          <a:p>
            <a:pPr>
              <a:buNone/>
            </a:pPr>
            <a:r>
              <a:rPr lang="en-US" sz="2800" dirty="0" smtClean="0"/>
              <a:t>	Seven days, seven nights, I saw that curse, </a:t>
            </a:r>
          </a:p>
          <a:p>
            <a:pPr>
              <a:buNone/>
            </a:pPr>
            <a:r>
              <a:rPr lang="en-US" sz="2800" dirty="0" smtClean="0"/>
              <a:t>	And yet I could not die. </a:t>
            </a:r>
          </a:p>
          <a:p>
            <a:pPr>
              <a:buNone/>
            </a:pPr>
            <a:r>
              <a:rPr lang="en-US" sz="2800" dirty="0" smtClean="0"/>
              <a:t>An orphan’s curse can even drag an angel to hell.</a:t>
            </a: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The </a:t>
            </a:r>
            <a:r>
              <a:rPr lang="en-US" b="1" dirty="0" smtClean="0"/>
              <a:t>moving Moon </a:t>
            </a:r>
            <a:r>
              <a:rPr lang="en-US" dirty="0" smtClean="0"/>
              <a:t>went up the sky, </a:t>
            </a:r>
          </a:p>
          <a:p>
            <a:pPr>
              <a:buNone/>
            </a:pPr>
            <a:r>
              <a:rPr lang="en-US" dirty="0" smtClean="0"/>
              <a:t>	And no where did abide: </a:t>
            </a:r>
          </a:p>
          <a:p>
            <a:pPr>
              <a:buNone/>
            </a:pPr>
            <a:r>
              <a:rPr lang="en-US" dirty="0" smtClean="0"/>
              <a:t>	Softly she was going up, </a:t>
            </a:r>
          </a:p>
          <a:p>
            <a:pPr>
              <a:buNone/>
            </a:pPr>
            <a:r>
              <a:rPr lang="en-US" dirty="0" smtClean="0"/>
              <a:t>	And a star or two beside— 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Lies awake at night.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b="1" dirty="0" smtClean="0"/>
              <a:t>Her beams </a:t>
            </a:r>
            <a:r>
              <a:rPr lang="en-US" sz="2800" b="1" dirty="0" err="1" smtClean="0"/>
              <a:t>bemocked</a:t>
            </a:r>
            <a:r>
              <a:rPr lang="en-US" sz="2800" b="1" dirty="0" smtClean="0"/>
              <a:t> the sultry main,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Like April hoar-frost spread; </a:t>
            </a:r>
          </a:p>
          <a:p>
            <a:pPr>
              <a:buNone/>
            </a:pPr>
            <a:r>
              <a:rPr lang="en-US" sz="2800" dirty="0" smtClean="0"/>
              <a:t>	But where the ship's huge shadow lay, </a:t>
            </a:r>
          </a:p>
          <a:p>
            <a:pPr>
              <a:buNone/>
            </a:pPr>
            <a:r>
              <a:rPr lang="en-US" sz="2800" dirty="0" smtClean="0"/>
              <a:t>	The </a:t>
            </a:r>
            <a:r>
              <a:rPr lang="en-US" sz="2800" dirty="0" err="1" smtClean="0"/>
              <a:t>charmèd</a:t>
            </a:r>
            <a:r>
              <a:rPr lang="en-US" sz="2800" dirty="0" smtClean="0"/>
              <a:t> water burnt </a:t>
            </a:r>
            <a:r>
              <a:rPr lang="en-US" sz="2800" dirty="0" err="1" smtClean="0"/>
              <a:t>alway</a:t>
            </a:r>
            <a:r>
              <a:rPr lang="en-US" sz="2800" dirty="0" smtClean="0"/>
              <a:t> </a:t>
            </a:r>
          </a:p>
          <a:p>
            <a:pPr>
              <a:buNone/>
            </a:pPr>
            <a:r>
              <a:rPr lang="en-US" sz="2800" dirty="0" smtClean="0"/>
              <a:t>	A still and awful red. </a:t>
            </a:r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Compares the moonlight to frost, that falls on ship like frost in April – calmness and serenity descend upon him.</a:t>
            </a:r>
            <a:endParaRPr lang="en-US" sz="2800" dirty="0" smtClean="0"/>
          </a:p>
          <a:p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Beyond the shadow of the ship,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 watched the water-snakes: 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They moved in tracks of shining white, </a:t>
            </a:r>
          </a:p>
          <a:p>
            <a:pPr>
              <a:buNone/>
            </a:pPr>
            <a:r>
              <a:rPr lang="en-US" dirty="0" smtClean="0"/>
              <a:t>	And when they reared, the elfish light </a:t>
            </a:r>
          </a:p>
          <a:p>
            <a:pPr>
              <a:buNone/>
            </a:pPr>
            <a:r>
              <a:rPr lang="en-US" dirty="0" smtClean="0"/>
              <a:t>	Fell off in hoary flakes. </a:t>
            </a:r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Within the shadow of the ship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I watched their rich attire: </a:t>
            </a:r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>Blue, glossy green, and velvet black, </a:t>
            </a:r>
          </a:p>
          <a:p>
            <a:pPr>
              <a:buNone/>
            </a:pPr>
            <a:r>
              <a:rPr lang="en-US" dirty="0" smtClean="0"/>
              <a:t>	They coiled and swam; and every track </a:t>
            </a:r>
          </a:p>
          <a:p>
            <a:pPr>
              <a:buNone/>
            </a:pPr>
            <a:r>
              <a:rPr lang="en-US" dirty="0" smtClean="0"/>
              <a:t>	Was a flash of golden fire. </a:t>
            </a:r>
          </a:p>
          <a:p>
            <a:pPr>
              <a:buNone/>
            </a:pPr>
            <a:r>
              <a:rPr lang="en-US" dirty="0" smtClean="0"/>
              <a:t>	</a:t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b="1" dirty="0" smtClean="0"/>
              <a:t>O happy living things!</a:t>
            </a:r>
            <a:r>
              <a:rPr lang="en-US" sz="2800" dirty="0" smtClean="0"/>
              <a:t> no tongue </a:t>
            </a:r>
          </a:p>
          <a:p>
            <a:pPr>
              <a:buNone/>
            </a:pPr>
            <a:r>
              <a:rPr lang="en-US" sz="2800" dirty="0" smtClean="0"/>
              <a:t>	Their beauty might declare: </a:t>
            </a:r>
          </a:p>
          <a:p>
            <a:pPr>
              <a:buNone/>
            </a:pPr>
            <a:r>
              <a:rPr lang="en-US" sz="2800" dirty="0" smtClean="0"/>
              <a:t>	A spring of love gushed from my heart,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And I </a:t>
            </a:r>
            <a:r>
              <a:rPr lang="en-US" sz="2800" b="1" dirty="0" err="1" smtClean="0"/>
              <a:t>blessèd</a:t>
            </a:r>
            <a:r>
              <a:rPr lang="en-US" sz="2800" b="1" dirty="0" smtClean="0"/>
              <a:t> them unaware: </a:t>
            </a:r>
          </a:p>
          <a:p>
            <a:pPr>
              <a:buNone/>
            </a:pPr>
            <a:r>
              <a:rPr lang="en-US" sz="2800" b="1" dirty="0" smtClean="0"/>
              <a:t>	</a:t>
            </a:r>
            <a:r>
              <a:rPr lang="en-US" sz="2800" dirty="0" smtClean="0"/>
              <a:t>Sure my kind saint took pity on me, </a:t>
            </a:r>
          </a:p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And I blessed them unaware</a:t>
            </a:r>
            <a:r>
              <a:rPr lang="en-US" sz="2800" b="1" dirty="0" smtClean="0"/>
              <a:t>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Compares his own plight with them.</a:t>
            </a:r>
            <a:r>
              <a:rPr lang="en-US" sz="2800" dirty="0" smtClean="0"/>
              <a:t> </a:t>
            </a: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i="1" dirty="0" smtClean="0"/>
              <a:t>The self-same moment I could pray; </a:t>
            </a:r>
          </a:p>
          <a:p>
            <a:pPr>
              <a:buNone/>
            </a:pPr>
            <a:r>
              <a:rPr lang="en-US" i="1" dirty="0" smtClean="0"/>
              <a:t>	</a:t>
            </a:r>
            <a:r>
              <a:rPr lang="en-US" dirty="0" smtClean="0"/>
              <a:t>And from my neck so free </a:t>
            </a:r>
          </a:p>
          <a:p>
            <a:pPr>
              <a:buNone/>
            </a:pPr>
            <a:r>
              <a:rPr lang="en-US" dirty="0" smtClean="0"/>
              <a:t>	</a:t>
            </a:r>
            <a:r>
              <a:rPr lang="en-US" b="1" dirty="0" smtClean="0"/>
              <a:t>The Albatross fell off, and sank </a:t>
            </a:r>
          </a:p>
          <a:p>
            <a:pPr>
              <a:buNone/>
            </a:pPr>
            <a:r>
              <a:rPr lang="en-US" b="1" dirty="0" smtClean="0"/>
              <a:t>	Like lead into the sea. </a:t>
            </a:r>
            <a:endParaRPr lang="en-US" b="1" dirty="0" smtClean="0"/>
          </a:p>
          <a:p>
            <a:pPr>
              <a:buNone/>
            </a:pPr>
            <a:endParaRPr lang="en-US" b="1" dirty="0" smtClean="0"/>
          </a:p>
          <a:p>
            <a:pPr>
              <a:buNone/>
            </a:pPr>
            <a:r>
              <a:rPr lang="en-US" dirty="0" smtClean="0"/>
              <a:t>The burden of sins is lifted.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	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Part 5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 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	Oh sleep! it is a gentle thing, </a:t>
            </a:r>
          </a:p>
          <a:p>
            <a:pPr>
              <a:buNone/>
            </a:pPr>
            <a:r>
              <a:rPr lang="en-US" dirty="0" smtClean="0"/>
              <a:t>	Beloved from pole to pole! </a:t>
            </a:r>
          </a:p>
          <a:p>
            <a:pPr>
              <a:buNone/>
            </a:pPr>
            <a:r>
              <a:rPr lang="en-US" dirty="0" smtClean="0"/>
              <a:t>	To Mary Queen the praise be given! </a:t>
            </a:r>
          </a:p>
          <a:p>
            <a:pPr>
              <a:buNone/>
            </a:pPr>
            <a:r>
              <a:rPr lang="en-US" dirty="0" smtClean="0"/>
              <a:t>	She sent the gentle sleep from Heaven, </a:t>
            </a:r>
          </a:p>
          <a:p>
            <a:pPr>
              <a:buNone/>
            </a:pPr>
            <a:r>
              <a:rPr lang="en-US" dirty="0" smtClean="0"/>
              <a:t>	That slid into my soul.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silly buckets on the deck, </a:t>
            </a:r>
          </a:p>
          <a:p>
            <a:pPr>
              <a:buNone/>
            </a:pPr>
            <a:r>
              <a:rPr lang="en-US" dirty="0" smtClean="0"/>
              <a:t>That had so long remained, </a:t>
            </a:r>
          </a:p>
          <a:p>
            <a:pPr>
              <a:buNone/>
            </a:pPr>
            <a:r>
              <a:rPr lang="en-US" dirty="0" smtClean="0"/>
              <a:t>I dreamt that they were filled with dew; </a:t>
            </a:r>
          </a:p>
          <a:p>
            <a:pPr>
              <a:buNone/>
            </a:pPr>
            <a:r>
              <a:rPr lang="en-US" dirty="0" smtClean="0"/>
              <a:t>And when I awoke, it rained.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My lips were wet, my throat was cold, </a:t>
            </a:r>
          </a:p>
          <a:p>
            <a:pPr>
              <a:buNone/>
            </a:pPr>
            <a:r>
              <a:rPr lang="en-US" dirty="0" smtClean="0"/>
              <a:t>My garments all were dank; </a:t>
            </a:r>
          </a:p>
          <a:p>
            <a:pPr>
              <a:buNone/>
            </a:pPr>
            <a:r>
              <a:rPr lang="en-US" dirty="0" smtClean="0"/>
              <a:t>Sure I had drunken in my dreams, </a:t>
            </a:r>
          </a:p>
          <a:p>
            <a:pPr>
              <a:buNone/>
            </a:pPr>
            <a:r>
              <a:rPr lang="en-US" dirty="0" smtClean="0"/>
              <a:t>And still my body drank.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 moved, and could not feel my limbs: </a:t>
            </a:r>
          </a:p>
          <a:p>
            <a:pPr>
              <a:buNone/>
            </a:pPr>
            <a:r>
              <a:rPr lang="en-US" dirty="0" smtClean="0"/>
              <a:t>I was so light—almost </a:t>
            </a:r>
          </a:p>
          <a:p>
            <a:pPr>
              <a:buNone/>
            </a:pPr>
            <a:r>
              <a:rPr lang="en-US" dirty="0" smtClean="0"/>
              <a:t>I thought that I had died in sleep, </a:t>
            </a:r>
          </a:p>
          <a:p>
            <a:pPr>
              <a:buNone/>
            </a:pPr>
            <a:r>
              <a:rPr lang="en-US" dirty="0" smtClean="0"/>
              <a:t>And was a blessed ghost.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And soon I heard a roaring wind: </a:t>
            </a:r>
          </a:p>
          <a:p>
            <a:pPr>
              <a:buNone/>
            </a:pPr>
            <a:r>
              <a:rPr lang="en-US" dirty="0" smtClean="0"/>
              <a:t>It did not come </a:t>
            </a:r>
            <a:r>
              <a:rPr lang="en-US" dirty="0" err="1" smtClean="0"/>
              <a:t>anear</a:t>
            </a:r>
            <a:r>
              <a:rPr lang="en-US" dirty="0" smtClean="0"/>
              <a:t>; </a:t>
            </a:r>
          </a:p>
          <a:p>
            <a:pPr>
              <a:buNone/>
            </a:pPr>
            <a:r>
              <a:rPr lang="en-US" dirty="0" smtClean="0"/>
              <a:t>But with its sound it shook the sails, </a:t>
            </a:r>
          </a:p>
          <a:p>
            <a:pPr>
              <a:buNone/>
            </a:pPr>
            <a:r>
              <a:rPr lang="en-US" dirty="0" smtClean="0"/>
              <a:t>That were so thin and sere.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upper air burst into life! </a:t>
            </a:r>
          </a:p>
          <a:p>
            <a:pPr>
              <a:buNone/>
            </a:pPr>
            <a:r>
              <a:rPr lang="en-US" dirty="0" smtClean="0"/>
              <a:t>And a hundred fire-flags sheen, </a:t>
            </a:r>
          </a:p>
          <a:p>
            <a:pPr>
              <a:buNone/>
            </a:pPr>
            <a:r>
              <a:rPr lang="en-US" dirty="0" smtClean="0"/>
              <a:t>To and fro they were hurried about! </a:t>
            </a:r>
          </a:p>
          <a:p>
            <a:pPr>
              <a:buNone/>
            </a:pPr>
            <a:r>
              <a:rPr lang="en-US" dirty="0" smtClean="0"/>
              <a:t>And to and fro, and in and out, </a:t>
            </a:r>
          </a:p>
          <a:p>
            <a:pPr>
              <a:buNone/>
            </a:pPr>
            <a:r>
              <a:rPr lang="en-US" dirty="0" smtClean="0"/>
              <a:t>The wan stars danced between.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And the coming wind did roar more loud, </a:t>
            </a:r>
          </a:p>
          <a:p>
            <a:pPr>
              <a:buNone/>
            </a:pPr>
            <a:r>
              <a:rPr lang="en-US" dirty="0" smtClean="0"/>
              <a:t>And the sails did sigh like sedge, </a:t>
            </a:r>
          </a:p>
          <a:p>
            <a:pPr>
              <a:buNone/>
            </a:pPr>
            <a:r>
              <a:rPr lang="en-US" dirty="0" smtClean="0"/>
              <a:t>And the rain poured down from one black cloud; </a:t>
            </a:r>
          </a:p>
          <a:p>
            <a:pPr>
              <a:buNone/>
            </a:pPr>
            <a:r>
              <a:rPr lang="en-US" dirty="0" smtClean="0"/>
              <a:t>The Moon was at its edge.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The thick black cloud was cleft, and still </a:t>
            </a:r>
          </a:p>
          <a:p>
            <a:pPr>
              <a:buNone/>
            </a:pPr>
            <a:r>
              <a:rPr lang="en-US" dirty="0" smtClean="0"/>
              <a:t>The Moon was at its side: </a:t>
            </a:r>
          </a:p>
          <a:p>
            <a:pPr>
              <a:buNone/>
            </a:pPr>
            <a:r>
              <a:rPr lang="en-US" dirty="0" smtClean="0"/>
              <a:t>Like waters shot from some high crag, </a:t>
            </a:r>
          </a:p>
          <a:p>
            <a:pPr>
              <a:buNone/>
            </a:pPr>
            <a:r>
              <a:rPr lang="en-US" dirty="0" smtClean="0"/>
              <a:t>The lightning fell with never a jag, </a:t>
            </a:r>
          </a:p>
          <a:p>
            <a:pPr>
              <a:buNone/>
            </a:pPr>
            <a:r>
              <a:rPr lang="en-US" dirty="0" smtClean="0"/>
              <a:t>A river steep and wide.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loud wind never reached the ship, </a:t>
            </a:r>
          </a:p>
          <a:p>
            <a:pPr>
              <a:buNone/>
            </a:pPr>
            <a:r>
              <a:rPr lang="en-US" dirty="0" smtClean="0"/>
              <a:t>Yet now the ship moved on! </a:t>
            </a:r>
          </a:p>
          <a:p>
            <a:pPr>
              <a:buNone/>
            </a:pPr>
            <a:r>
              <a:rPr lang="en-US" dirty="0" smtClean="0"/>
              <a:t>Beneath the lightning and the Moon </a:t>
            </a:r>
          </a:p>
          <a:p>
            <a:pPr>
              <a:buNone/>
            </a:pPr>
            <a:r>
              <a:rPr lang="en-US" dirty="0" smtClean="0"/>
              <a:t>The dead men gave a groan.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They groaned, they stirred, they all </a:t>
            </a:r>
            <a:r>
              <a:rPr lang="en-US" dirty="0" err="1" smtClean="0"/>
              <a:t>uprose</a:t>
            </a:r>
            <a:r>
              <a:rPr lang="en-US" dirty="0" smtClean="0"/>
              <a:t>, </a:t>
            </a:r>
          </a:p>
          <a:p>
            <a:pPr>
              <a:buNone/>
            </a:pPr>
            <a:r>
              <a:rPr lang="en-US" dirty="0" smtClean="0"/>
              <a:t>Nor </a:t>
            </a:r>
            <a:r>
              <a:rPr lang="en-US" dirty="0" err="1" smtClean="0"/>
              <a:t>spake</a:t>
            </a:r>
            <a:r>
              <a:rPr lang="en-US" dirty="0" smtClean="0"/>
              <a:t>, nor moved their eyes; </a:t>
            </a:r>
          </a:p>
          <a:p>
            <a:pPr>
              <a:buNone/>
            </a:pPr>
            <a:r>
              <a:rPr lang="en-US" dirty="0" smtClean="0"/>
              <a:t>It had been strange, even in a dream, </a:t>
            </a:r>
          </a:p>
          <a:p>
            <a:pPr>
              <a:buNone/>
            </a:pPr>
            <a:r>
              <a:rPr lang="en-US" dirty="0" smtClean="0"/>
              <a:t>To have seen those dead men rise.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The helmsman steered, the ship moved on; </a:t>
            </a:r>
          </a:p>
          <a:p>
            <a:pPr>
              <a:buNone/>
            </a:pPr>
            <a:r>
              <a:rPr lang="en-US" dirty="0" smtClean="0"/>
              <a:t>Yet never a breeze up-blew; </a:t>
            </a:r>
          </a:p>
          <a:p>
            <a:pPr>
              <a:buNone/>
            </a:pPr>
            <a:r>
              <a:rPr lang="en-US" dirty="0" smtClean="0"/>
              <a:t>The mariners all '</a:t>
            </a:r>
            <a:r>
              <a:rPr lang="en-US" dirty="0" err="1" smtClean="0"/>
              <a:t>gan</a:t>
            </a:r>
            <a:r>
              <a:rPr lang="en-US" dirty="0" smtClean="0"/>
              <a:t> work the ropes, </a:t>
            </a:r>
          </a:p>
          <a:p>
            <a:pPr>
              <a:buNone/>
            </a:pPr>
            <a:r>
              <a:rPr lang="en-US" dirty="0" smtClean="0"/>
              <a:t>Where they were wont to do; </a:t>
            </a:r>
          </a:p>
          <a:p>
            <a:pPr>
              <a:buNone/>
            </a:pPr>
            <a:r>
              <a:rPr lang="en-US" dirty="0" smtClean="0"/>
              <a:t>They raised their limbs like lifeless tools— </a:t>
            </a:r>
          </a:p>
          <a:p>
            <a:pPr>
              <a:buNone/>
            </a:pPr>
            <a:r>
              <a:rPr lang="en-US" dirty="0" smtClean="0"/>
              <a:t>We were a ghastly crew.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body of my brother's son </a:t>
            </a:r>
          </a:p>
          <a:p>
            <a:pPr>
              <a:buNone/>
            </a:pPr>
            <a:r>
              <a:rPr lang="en-US" dirty="0" smtClean="0"/>
              <a:t>Stood by me, knee to knee: </a:t>
            </a:r>
          </a:p>
          <a:p>
            <a:pPr>
              <a:buNone/>
            </a:pPr>
            <a:r>
              <a:rPr lang="en-US" dirty="0" smtClean="0"/>
              <a:t>The body and I pulled at one rope, </a:t>
            </a:r>
          </a:p>
          <a:p>
            <a:pPr>
              <a:buNone/>
            </a:pPr>
            <a:r>
              <a:rPr lang="en-US" dirty="0" smtClean="0"/>
              <a:t>But he said </a:t>
            </a:r>
            <a:r>
              <a:rPr lang="en-US" dirty="0" err="1" smtClean="0"/>
              <a:t>nought</a:t>
            </a:r>
            <a:r>
              <a:rPr lang="en-US" dirty="0" smtClean="0"/>
              <a:t> to me.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'I fear thee, ancient Mariner!' </a:t>
            </a:r>
          </a:p>
          <a:p>
            <a:pPr>
              <a:buNone/>
            </a:pPr>
            <a:r>
              <a:rPr lang="en-US" dirty="0" smtClean="0"/>
              <a:t>Be calm, thou Wedding-Guest! </a:t>
            </a:r>
          </a:p>
          <a:p>
            <a:pPr>
              <a:buNone/>
            </a:pPr>
            <a:r>
              <a:rPr lang="en-US" dirty="0" err="1" smtClean="0"/>
              <a:t>'Twas</a:t>
            </a:r>
            <a:r>
              <a:rPr lang="en-US" dirty="0" smtClean="0"/>
              <a:t> not those souls that fled in pain, </a:t>
            </a:r>
          </a:p>
          <a:p>
            <a:pPr>
              <a:buNone/>
            </a:pPr>
            <a:r>
              <a:rPr lang="en-US" dirty="0" smtClean="0"/>
              <a:t>Which to their </a:t>
            </a:r>
            <a:r>
              <a:rPr lang="en-US" dirty="0" err="1" smtClean="0"/>
              <a:t>corses</a:t>
            </a:r>
            <a:r>
              <a:rPr lang="en-US" dirty="0" smtClean="0"/>
              <a:t> came again, </a:t>
            </a:r>
          </a:p>
          <a:p>
            <a:pPr>
              <a:buNone/>
            </a:pPr>
            <a:r>
              <a:rPr lang="en-US" dirty="0" smtClean="0"/>
              <a:t>But a troop of spirits blest: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For when it dawned—they dropped their arms, </a:t>
            </a:r>
          </a:p>
          <a:p>
            <a:pPr>
              <a:buNone/>
            </a:pPr>
            <a:r>
              <a:rPr lang="en-US" dirty="0" smtClean="0"/>
              <a:t>And clustered round the mast; </a:t>
            </a:r>
          </a:p>
          <a:p>
            <a:pPr>
              <a:buNone/>
            </a:pPr>
            <a:r>
              <a:rPr lang="en-US" dirty="0" smtClean="0"/>
              <a:t>Sweet sounds rose slowly through their mouths, </a:t>
            </a:r>
          </a:p>
          <a:p>
            <a:pPr>
              <a:buNone/>
            </a:pPr>
            <a:r>
              <a:rPr lang="en-US" dirty="0" smtClean="0"/>
              <a:t>And from their bodies passed.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Around, around, flew each sweet sound, </a:t>
            </a:r>
          </a:p>
          <a:p>
            <a:pPr>
              <a:buNone/>
            </a:pPr>
            <a:r>
              <a:rPr lang="en-US" dirty="0" smtClean="0"/>
              <a:t>Then darted to the Sun; </a:t>
            </a:r>
          </a:p>
          <a:p>
            <a:pPr>
              <a:buNone/>
            </a:pPr>
            <a:r>
              <a:rPr lang="en-US" dirty="0" smtClean="0"/>
              <a:t>Slowly the sounds came back again, </a:t>
            </a:r>
          </a:p>
          <a:p>
            <a:pPr>
              <a:buNone/>
            </a:pPr>
            <a:r>
              <a:rPr lang="en-US" dirty="0" smtClean="0"/>
              <a:t>Now mixed, now one by one.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Sometimes a-dropping from the sky </a:t>
            </a:r>
          </a:p>
          <a:p>
            <a:pPr>
              <a:buNone/>
            </a:pPr>
            <a:r>
              <a:rPr lang="en-US" dirty="0" smtClean="0"/>
              <a:t>I heard the sky-lark sing; </a:t>
            </a:r>
          </a:p>
          <a:p>
            <a:pPr>
              <a:buNone/>
            </a:pPr>
            <a:r>
              <a:rPr lang="en-US" dirty="0" smtClean="0"/>
              <a:t>Sometimes all little birds that are, </a:t>
            </a:r>
          </a:p>
          <a:p>
            <a:pPr>
              <a:buNone/>
            </a:pPr>
            <a:r>
              <a:rPr lang="en-US" dirty="0" smtClean="0"/>
              <a:t>How they seemed to fill the sea and air </a:t>
            </a:r>
          </a:p>
          <a:p>
            <a:pPr>
              <a:buNone/>
            </a:pPr>
            <a:r>
              <a:rPr lang="en-US" dirty="0" smtClean="0"/>
              <a:t>With their sweet jargoning!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And now 'twas like all instruments, </a:t>
            </a:r>
          </a:p>
          <a:p>
            <a:pPr>
              <a:buNone/>
            </a:pPr>
            <a:r>
              <a:rPr lang="en-US" dirty="0" smtClean="0"/>
              <a:t>Now like a lonely flute; </a:t>
            </a:r>
          </a:p>
          <a:p>
            <a:pPr>
              <a:buNone/>
            </a:pPr>
            <a:r>
              <a:rPr lang="en-US" dirty="0" smtClean="0"/>
              <a:t>And now it is an angel's song, </a:t>
            </a:r>
          </a:p>
          <a:p>
            <a:pPr>
              <a:buNone/>
            </a:pPr>
            <a:r>
              <a:rPr lang="en-US" dirty="0" smtClean="0"/>
              <a:t>That makes the heavens be mute.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It ceased; yet still the sails made on </a:t>
            </a:r>
          </a:p>
          <a:p>
            <a:pPr>
              <a:buNone/>
            </a:pPr>
            <a:r>
              <a:rPr lang="en-US" dirty="0" smtClean="0"/>
              <a:t>A pleasant noise till noon, </a:t>
            </a:r>
          </a:p>
          <a:p>
            <a:pPr>
              <a:buNone/>
            </a:pPr>
            <a:r>
              <a:rPr lang="en-US" dirty="0" smtClean="0"/>
              <a:t>A noise like of a hidden brook </a:t>
            </a:r>
          </a:p>
          <a:p>
            <a:pPr>
              <a:buNone/>
            </a:pPr>
            <a:r>
              <a:rPr lang="en-US" dirty="0" smtClean="0"/>
              <a:t>In the leafy month of June, </a:t>
            </a:r>
          </a:p>
          <a:p>
            <a:pPr>
              <a:buNone/>
            </a:pPr>
            <a:r>
              <a:rPr lang="en-US" dirty="0" smtClean="0"/>
              <a:t>That to the sleeping woods all night </a:t>
            </a:r>
          </a:p>
          <a:p>
            <a:pPr>
              <a:buNone/>
            </a:pPr>
            <a:r>
              <a:rPr lang="en-US" dirty="0" err="1" smtClean="0"/>
              <a:t>Singeth</a:t>
            </a:r>
            <a:r>
              <a:rPr lang="en-US" dirty="0" smtClean="0"/>
              <a:t> a quiet tune.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Till noon we quietly sailed on, </a:t>
            </a:r>
          </a:p>
          <a:p>
            <a:pPr>
              <a:buNone/>
            </a:pPr>
            <a:r>
              <a:rPr lang="en-US" dirty="0" smtClean="0"/>
              <a:t>Yet never a breeze did breathe: </a:t>
            </a:r>
          </a:p>
          <a:p>
            <a:pPr>
              <a:buNone/>
            </a:pPr>
            <a:r>
              <a:rPr lang="en-US" dirty="0" smtClean="0"/>
              <a:t>Slowly and smoothly went the ship, </a:t>
            </a:r>
          </a:p>
          <a:p>
            <a:pPr>
              <a:buNone/>
            </a:pPr>
            <a:r>
              <a:rPr lang="en-US" dirty="0" smtClean="0"/>
              <a:t>Moved onward from beneath.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Under the keel nine fathom deep, </a:t>
            </a:r>
          </a:p>
          <a:p>
            <a:pPr>
              <a:buNone/>
            </a:pPr>
            <a:r>
              <a:rPr lang="en-US" dirty="0" smtClean="0"/>
              <a:t>From the land of mist and snow, </a:t>
            </a:r>
          </a:p>
          <a:p>
            <a:pPr>
              <a:buNone/>
            </a:pPr>
            <a:r>
              <a:rPr lang="en-US" dirty="0" smtClean="0"/>
              <a:t>The spirit slid: and it was he </a:t>
            </a:r>
          </a:p>
          <a:p>
            <a:pPr>
              <a:buNone/>
            </a:pPr>
            <a:r>
              <a:rPr lang="en-US" dirty="0" smtClean="0"/>
              <a:t>That made the ship to go. </a:t>
            </a:r>
          </a:p>
          <a:p>
            <a:pPr>
              <a:buNone/>
            </a:pPr>
            <a:r>
              <a:rPr lang="en-US" dirty="0" smtClean="0"/>
              <a:t>The sails at noon left off their tune, </a:t>
            </a:r>
          </a:p>
          <a:p>
            <a:pPr>
              <a:buNone/>
            </a:pPr>
            <a:r>
              <a:rPr lang="en-US" dirty="0" smtClean="0"/>
              <a:t>And the ship stood still also.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Sun, right up above the mast, </a:t>
            </a:r>
          </a:p>
          <a:p>
            <a:pPr>
              <a:buNone/>
            </a:pPr>
            <a:r>
              <a:rPr lang="en-US" dirty="0" smtClean="0"/>
              <a:t>Had fixed her to the ocean: </a:t>
            </a:r>
          </a:p>
          <a:p>
            <a:pPr>
              <a:buNone/>
            </a:pPr>
            <a:r>
              <a:rPr lang="en-US" dirty="0" smtClean="0"/>
              <a:t>But in a minute she '</a:t>
            </a:r>
            <a:r>
              <a:rPr lang="en-US" dirty="0" err="1" smtClean="0"/>
              <a:t>gan</a:t>
            </a:r>
            <a:r>
              <a:rPr lang="en-US" dirty="0" smtClean="0"/>
              <a:t> stir, </a:t>
            </a:r>
          </a:p>
          <a:p>
            <a:pPr>
              <a:buNone/>
            </a:pPr>
            <a:r>
              <a:rPr lang="en-US" dirty="0" smtClean="0"/>
              <a:t>With a short uneasy motion— </a:t>
            </a:r>
          </a:p>
          <a:p>
            <a:pPr>
              <a:buNone/>
            </a:pPr>
            <a:r>
              <a:rPr lang="en-US" dirty="0" smtClean="0"/>
              <a:t>Backwards and forwards half her length </a:t>
            </a:r>
          </a:p>
          <a:p>
            <a:pPr>
              <a:buNone/>
            </a:pPr>
            <a:r>
              <a:rPr lang="en-US" dirty="0" smtClean="0"/>
              <a:t>With a short uneasy motion.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Then like a pawing horse let go, </a:t>
            </a:r>
          </a:p>
          <a:p>
            <a:pPr>
              <a:buNone/>
            </a:pPr>
            <a:r>
              <a:rPr lang="en-US" dirty="0" smtClean="0"/>
              <a:t>She made a sudden bound: </a:t>
            </a:r>
          </a:p>
          <a:p>
            <a:pPr>
              <a:buNone/>
            </a:pPr>
            <a:r>
              <a:rPr lang="en-US" dirty="0" smtClean="0"/>
              <a:t>It flung the blood into my head, </a:t>
            </a:r>
          </a:p>
          <a:p>
            <a:pPr>
              <a:buNone/>
            </a:pPr>
            <a:r>
              <a:rPr lang="en-US" dirty="0" smtClean="0"/>
              <a:t>And I fell down in a </a:t>
            </a:r>
            <a:r>
              <a:rPr lang="en-US" dirty="0" err="1" smtClean="0"/>
              <a:t>swound</a:t>
            </a:r>
            <a:r>
              <a:rPr lang="en-US" dirty="0" smtClean="0"/>
              <a:t>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How long in that same fit I lay, </a:t>
            </a:r>
          </a:p>
          <a:p>
            <a:pPr>
              <a:buNone/>
            </a:pPr>
            <a:r>
              <a:rPr lang="en-US" dirty="0" smtClean="0"/>
              <a:t>I have not to declare; </a:t>
            </a:r>
          </a:p>
          <a:p>
            <a:pPr>
              <a:buNone/>
            </a:pPr>
            <a:r>
              <a:rPr lang="en-US" dirty="0" smtClean="0"/>
              <a:t>But ere my living life returned, </a:t>
            </a:r>
          </a:p>
          <a:p>
            <a:pPr>
              <a:buNone/>
            </a:pPr>
            <a:r>
              <a:rPr lang="en-US" dirty="0" smtClean="0"/>
              <a:t>I heard and in my soul discerned </a:t>
            </a:r>
          </a:p>
          <a:p>
            <a:pPr>
              <a:buNone/>
            </a:pPr>
            <a:r>
              <a:rPr lang="en-US" dirty="0" smtClean="0"/>
              <a:t>Two voices in the air.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'Is it he?' </a:t>
            </a:r>
            <a:r>
              <a:rPr lang="en-US" dirty="0" err="1" smtClean="0"/>
              <a:t>quoth</a:t>
            </a:r>
            <a:r>
              <a:rPr lang="en-US" dirty="0" smtClean="0"/>
              <a:t> one, 'Is this the man? </a:t>
            </a:r>
          </a:p>
          <a:p>
            <a:pPr>
              <a:buNone/>
            </a:pPr>
            <a:r>
              <a:rPr lang="en-US" dirty="0" smtClean="0"/>
              <a:t>By him who died on cross, </a:t>
            </a:r>
          </a:p>
          <a:p>
            <a:pPr>
              <a:buNone/>
            </a:pPr>
            <a:r>
              <a:rPr lang="en-US" dirty="0" smtClean="0"/>
              <a:t>With his cruel bow he laid full low </a:t>
            </a:r>
          </a:p>
          <a:p>
            <a:pPr>
              <a:buNone/>
            </a:pPr>
            <a:r>
              <a:rPr lang="en-US" dirty="0" smtClean="0"/>
              <a:t>The harmless Albatross.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spirit who </a:t>
            </a:r>
            <a:r>
              <a:rPr lang="en-US" dirty="0" err="1" smtClean="0"/>
              <a:t>bideth</a:t>
            </a:r>
            <a:r>
              <a:rPr lang="en-US" dirty="0" smtClean="0"/>
              <a:t> by himself </a:t>
            </a:r>
          </a:p>
          <a:p>
            <a:pPr>
              <a:buNone/>
            </a:pPr>
            <a:r>
              <a:rPr lang="en-US" dirty="0" smtClean="0"/>
              <a:t>In the land of mist and snow, </a:t>
            </a:r>
          </a:p>
          <a:p>
            <a:pPr>
              <a:buNone/>
            </a:pPr>
            <a:r>
              <a:rPr lang="en-US" dirty="0" smtClean="0"/>
              <a:t>He loved the bird that loved the man </a:t>
            </a:r>
          </a:p>
          <a:p>
            <a:pPr>
              <a:buNone/>
            </a:pPr>
            <a:r>
              <a:rPr lang="en-US" dirty="0" smtClean="0"/>
              <a:t>Who shot him with his bow.'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other was a softer voice, </a:t>
            </a:r>
          </a:p>
          <a:p>
            <a:pPr>
              <a:buNone/>
            </a:pPr>
            <a:r>
              <a:rPr lang="en-US" dirty="0" smtClean="0"/>
              <a:t>As soft as honey-dew: </a:t>
            </a:r>
          </a:p>
          <a:p>
            <a:pPr>
              <a:buNone/>
            </a:pPr>
            <a:r>
              <a:rPr lang="en-US" dirty="0" err="1" smtClean="0"/>
              <a:t>Quoth</a:t>
            </a:r>
            <a:r>
              <a:rPr lang="en-US" dirty="0" smtClean="0"/>
              <a:t> he, 'The man hath penance done, </a:t>
            </a:r>
          </a:p>
          <a:p>
            <a:pPr>
              <a:buNone/>
            </a:pPr>
            <a:r>
              <a:rPr lang="en-US" dirty="0" smtClean="0"/>
              <a:t>And penance more will do.' </a:t>
            </a:r>
          </a:p>
          <a:p>
            <a:pPr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946</Words>
  <Application>Microsoft Office PowerPoint</Application>
  <PresentationFormat>On-screen Show (4:3)</PresentationFormat>
  <Paragraphs>242</Paragraphs>
  <Slides>44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The Rime of Ancient Mariner</vt:lpstr>
      <vt:lpstr>Slide 2</vt:lpstr>
      <vt:lpstr>Part 4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Part 5</vt:lpstr>
      <vt:lpstr>Part 5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Rime of Ancient Mariner</dc:title>
  <dc:creator>Acer</dc:creator>
  <cp:lastModifiedBy>NTS</cp:lastModifiedBy>
  <cp:revision>9</cp:revision>
  <dcterms:created xsi:type="dcterms:W3CDTF">2013-04-18T16:00:15Z</dcterms:created>
  <dcterms:modified xsi:type="dcterms:W3CDTF">2013-04-20T09:43:56Z</dcterms:modified>
</cp:coreProperties>
</file>