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91" r:id="rId3"/>
    <p:sldId id="292" r:id="rId4"/>
    <p:sldId id="293" r:id="rId5"/>
    <p:sldId id="294" r:id="rId6"/>
    <p:sldId id="295" r:id="rId7"/>
    <p:sldId id="296" r:id="rId8"/>
    <p:sldId id="297" r:id="rId9"/>
    <p:sldId id="298" r:id="rId10"/>
    <p:sldId id="299" r:id="rId11"/>
    <p:sldId id="300" r:id="rId12"/>
    <p:sldId id="301" r:id="rId13"/>
    <p:sldId id="302" r:id="rId14"/>
    <p:sldId id="303" r:id="rId15"/>
    <p:sldId id="304" r:id="rId16"/>
    <p:sldId id="310" r:id="rId17"/>
    <p:sldId id="311" r:id="rId18"/>
    <p:sldId id="309" r:id="rId19"/>
    <p:sldId id="305" r:id="rId20"/>
    <p:sldId id="306" r:id="rId21"/>
    <p:sldId id="307" r:id="rId22"/>
    <p:sldId id="308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956" autoAdjust="0"/>
    <p:restoredTop sz="94660"/>
  </p:normalViewPr>
  <p:slideViewPr>
    <p:cSldViewPr>
      <p:cViewPr varScale="1">
        <p:scale>
          <a:sx n="61" d="100"/>
          <a:sy n="61" d="100"/>
        </p:scale>
        <p:origin x="-152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9FC3C9-9D62-48F4-9185-8568F799B6D3}" type="datetimeFigureOut">
              <a:rPr lang="en-US" smtClean="0"/>
              <a:pPr/>
              <a:t>4/20/2013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9C3EEA-DBA4-4F07-8F15-3127F0F7F54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9FC3C9-9D62-48F4-9185-8568F799B6D3}" type="datetimeFigureOut">
              <a:rPr lang="en-US" smtClean="0"/>
              <a:pPr/>
              <a:t>4/20/2013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9C3EEA-DBA4-4F07-8F15-3127F0F7F54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9FC3C9-9D62-48F4-9185-8568F799B6D3}" type="datetimeFigureOut">
              <a:rPr lang="en-US" smtClean="0"/>
              <a:pPr/>
              <a:t>4/20/2013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9C3EEA-DBA4-4F07-8F15-3127F0F7F54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9FC3C9-9D62-48F4-9185-8568F799B6D3}" type="datetimeFigureOut">
              <a:rPr lang="en-US" smtClean="0"/>
              <a:pPr/>
              <a:t>4/20/2013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9C3EEA-DBA4-4F07-8F15-3127F0F7F54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9FC3C9-9D62-48F4-9185-8568F799B6D3}" type="datetimeFigureOut">
              <a:rPr lang="en-US" smtClean="0"/>
              <a:pPr/>
              <a:t>4/20/2013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9C3EEA-DBA4-4F07-8F15-3127F0F7F54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9FC3C9-9D62-48F4-9185-8568F799B6D3}" type="datetimeFigureOut">
              <a:rPr lang="en-US" smtClean="0"/>
              <a:pPr/>
              <a:t>4/20/2013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9C3EEA-DBA4-4F07-8F15-3127F0F7F54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9FC3C9-9D62-48F4-9185-8568F799B6D3}" type="datetimeFigureOut">
              <a:rPr lang="en-US" smtClean="0"/>
              <a:pPr/>
              <a:t>4/20/2013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9C3EEA-DBA4-4F07-8F15-3127F0F7F54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9FC3C9-9D62-48F4-9185-8568F799B6D3}" type="datetimeFigureOut">
              <a:rPr lang="en-US" smtClean="0"/>
              <a:pPr/>
              <a:t>4/20/2013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9C3EEA-DBA4-4F07-8F15-3127F0F7F54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9FC3C9-9D62-48F4-9185-8568F799B6D3}" type="datetimeFigureOut">
              <a:rPr lang="en-US" smtClean="0"/>
              <a:pPr/>
              <a:t>4/20/2013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9C3EEA-DBA4-4F07-8F15-3127F0F7F54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9FC3C9-9D62-48F4-9185-8568F799B6D3}" type="datetimeFigureOut">
              <a:rPr lang="en-US" smtClean="0"/>
              <a:pPr/>
              <a:t>4/20/2013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9C3EEA-DBA4-4F07-8F15-3127F0F7F54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9FC3C9-9D62-48F4-9185-8568F799B6D3}" type="datetimeFigureOut">
              <a:rPr lang="en-US" smtClean="0"/>
              <a:pPr/>
              <a:t>4/20/2013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9C3EEA-DBA4-4F07-8F15-3127F0F7F54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9FC3C9-9D62-48F4-9185-8568F799B6D3}" type="datetimeFigureOut">
              <a:rPr lang="en-US" smtClean="0"/>
              <a:pPr/>
              <a:t>4/20/2013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9C3EEA-DBA4-4F07-8F15-3127F0F7F54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The Rime of Ancient Mariner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Lecture 7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Part 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en-US" dirty="0" smtClean="0"/>
              <a:t>	The Sun now </a:t>
            </a:r>
            <a:r>
              <a:rPr lang="en-US" b="1" dirty="0" smtClean="0"/>
              <a:t>rose upon the right</a:t>
            </a:r>
            <a:r>
              <a:rPr lang="en-US" dirty="0" smtClean="0"/>
              <a:t>: </a:t>
            </a:r>
          </a:p>
          <a:p>
            <a:pPr>
              <a:buNone/>
            </a:pPr>
            <a:r>
              <a:rPr lang="en-US" dirty="0" smtClean="0"/>
              <a:t>	Out of the sea </a:t>
            </a:r>
            <a:r>
              <a:rPr lang="en-US" b="1" dirty="0" smtClean="0"/>
              <a:t>came he, </a:t>
            </a:r>
          </a:p>
          <a:p>
            <a:pPr>
              <a:buNone/>
            </a:pPr>
            <a:r>
              <a:rPr lang="en-US" b="1" dirty="0" smtClean="0"/>
              <a:t>	Still hid in mist</a:t>
            </a:r>
            <a:r>
              <a:rPr lang="en-US" dirty="0" smtClean="0"/>
              <a:t>, and on the left </a:t>
            </a:r>
          </a:p>
          <a:p>
            <a:pPr>
              <a:buNone/>
            </a:pPr>
            <a:r>
              <a:rPr lang="en-US" dirty="0" smtClean="0"/>
              <a:t>	Went down into the sea. 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Everything went on as usual.</a:t>
            </a:r>
          </a:p>
          <a:p>
            <a:pPr>
              <a:buNone/>
            </a:pP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	And the </a:t>
            </a:r>
            <a:r>
              <a:rPr lang="en-US" b="1" dirty="0" smtClean="0"/>
              <a:t>good south wind still blew behind, </a:t>
            </a:r>
          </a:p>
          <a:p>
            <a:pPr>
              <a:buNone/>
            </a:pPr>
            <a:r>
              <a:rPr lang="en-US" dirty="0" smtClean="0"/>
              <a:t>	</a:t>
            </a:r>
            <a:r>
              <a:rPr lang="en-US" b="1" dirty="0" smtClean="0"/>
              <a:t>But no sweet bird did follow,</a:t>
            </a:r>
            <a:r>
              <a:rPr lang="en-US" dirty="0" smtClean="0"/>
              <a:t> </a:t>
            </a:r>
          </a:p>
          <a:p>
            <a:pPr>
              <a:buNone/>
            </a:pPr>
            <a:r>
              <a:rPr lang="en-US" dirty="0" smtClean="0"/>
              <a:t>	Nor any day for food or play </a:t>
            </a:r>
          </a:p>
          <a:p>
            <a:pPr>
              <a:buNone/>
            </a:pPr>
            <a:r>
              <a:rPr lang="en-US" dirty="0" smtClean="0"/>
              <a:t>	Came to the mariner's </a:t>
            </a:r>
            <a:r>
              <a:rPr lang="en-US" dirty="0" err="1" smtClean="0"/>
              <a:t>hollo</a:t>
            </a:r>
            <a:r>
              <a:rPr lang="en-US" dirty="0" smtClean="0"/>
              <a:t>! </a:t>
            </a:r>
          </a:p>
          <a:p>
            <a:pPr>
              <a:buNone/>
            </a:pP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US" dirty="0" smtClean="0"/>
              <a:t>	</a:t>
            </a:r>
            <a:r>
              <a:rPr lang="en-US" sz="2800" dirty="0" smtClean="0"/>
              <a:t>And I had done a hellish thing, </a:t>
            </a:r>
          </a:p>
          <a:p>
            <a:pPr>
              <a:buNone/>
            </a:pPr>
            <a:r>
              <a:rPr lang="en-US" sz="2800" dirty="0" smtClean="0"/>
              <a:t>	And it would work '</a:t>
            </a:r>
            <a:r>
              <a:rPr lang="en-US" sz="2800" dirty="0" err="1" smtClean="0"/>
              <a:t>em</a:t>
            </a:r>
            <a:r>
              <a:rPr lang="en-US" sz="2800" dirty="0" smtClean="0"/>
              <a:t> woe: </a:t>
            </a:r>
          </a:p>
          <a:p>
            <a:pPr>
              <a:buNone/>
            </a:pPr>
            <a:r>
              <a:rPr lang="en-US" sz="2800" dirty="0" smtClean="0"/>
              <a:t>	For all averred, I had killed the bird </a:t>
            </a:r>
          </a:p>
          <a:p>
            <a:pPr>
              <a:buNone/>
            </a:pPr>
            <a:r>
              <a:rPr lang="en-US" sz="2800" dirty="0" smtClean="0"/>
              <a:t>	That made the breeze to blow. </a:t>
            </a:r>
          </a:p>
          <a:p>
            <a:pPr>
              <a:buNone/>
            </a:pPr>
            <a:r>
              <a:rPr lang="en-US" sz="2800" dirty="0" smtClean="0"/>
              <a:t>	</a:t>
            </a:r>
            <a:r>
              <a:rPr lang="en-US" sz="2800" b="1" dirty="0" smtClean="0"/>
              <a:t>Ah wretch! said they, the bird to slay, </a:t>
            </a:r>
          </a:p>
          <a:p>
            <a:pPr>
              <a:buNone/>
            </a:pPr>
            <a:r>
              <a:rPr lang="en-US" sz="2800" b="1" dirty="0" smtClean="0"/>
              <a:t>	That made the breeze to blow! </a:t>
            </a:r>
          </a:p>
          <a:p>
            <a:pPr>
              <a:buNone/>
            </a:pPr>
            <a:endParaRPr lang="en-US" sz="2800" dirty="0" smtClean="0"/>
          </a:p>
          <a:p>
            <a:pPr>
              <a:buNone/>
            </a:pPr>
            <a:r>
              <a:rPr lang="en-US" sz="2800" dirty="0" smtClean="0"/>
              <a:t>The accused him not for the love of the bird but for their own good.</a:t>
            </a:r>
            <a:br>
              <a:rPr lang="en-US" sz="2800" dirty="0" smtClean="0"/>
            </a:b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n-US" dirty="0" smtClean="0"/>
              <a:t>	</a:t>
            </a:r>
            <a:r>
              <a:rPr lang="en-US" sz="2800" dirty="0" smtClean="0"/>
              <a:t>Nor dim nor red, like God's own head, </a:t>
            </a:r>
          </a:p>
          <a:p>
            <a:pPr>
              <a:buNone/>
            </a:pPr>
            <a:r>
              <a:rPr lang="en-US" sz="2800" dirty="0" smtClean="0"/>
              <a:t>	The glorious Sun </a:t>
            </a:r>
            <a:r>
              <a:rPr lang="en-US" sz="2800" dirty="0" err="1" smtClean="0"/>
              <a:t>uprist</a:t>
            </a:r>
            <a:r>
              <a:rPr lang="en-US" sz="2800" dirty="0" smtClean="0"/>
              <a:t>: </a:t>
            </a:r>
          </a:p>
          <a:p>
            <a:pPr>
              <a:buNone/>
            </a:pPr>
            <a:r>
              <a:rPr lang="en-US" sz="2800" dirty="0" smtClean="0"/>
              <a:t>	</a:t>
            </a:r>
            <a:r>
              <a:rPr lang="en-US" sz="2800" b="1" dirty="0" smtClean="0"/>
              <a:t>Then all averred, I had killed the bird </a:t>
            </a:r>
          </a:p>
          <a:p>
            <a:pPr>
              <a:buNone/>
            </a:pPr>
            <a:r>
              <a:rPr lang="en-US" sz="2800" b="1" dirty="0" smtClean="0"/>
              <a:t>	That brought the fog and mist. </a:t>
            </a:r>
          </a:p>
          <a:p>
            <a:pPr>
              <a:buNone/>
            </a:pPr>
            <a:r>
              <a:rPr lang="en-US" sz="2800" dirty="0" smtClean="0"/>
              <a:t>	</a:t>
            </a:r>
            <a:r>
              <a:rPr lang="en-US" sz="2800" dirty="0" err="1" smtClean="0"/>
              <a:t>'Twas</a:t>
            </a:r>
            <a:r>
              <a:rPr lang="en-US" sz="2800" dirty="0" smtClean="0"/>
              <a:t> right, said they, such birds to slay, </a:t>
            </a:r>
          </a:p>
          <a:p>
            <a:pPr>
              <a:buNone/>
            </a:pPr>
            <a:r>
              <a:rPr lang="en-US" sz="2800" dirty="0" smtClean="0"/>
              <a:t>	That bring the fog and mist. </a:t>
            </a:r>
          </a:p>
          <a:p>
            <a:pPr>
              <a:buNone/>
            </a:pPr>
            <a:r>
              <a:rPr lang="en-US" sz="2800" dirty="0" smtClean="0"/>
              <a:t> </a:t>
            </a:r>
          </a:p>
          <a:p>
            <a:pPr>
              <a:buNone/>
            </a:pPr>
            <a:r>
              <a:rPr lang="en-US" sz="2800" dirty="0" smtClean="0"/>
              <a:t>The sun shone clearly now that they were nearing the equator.</a:t>
            </a:r>
          </a:p>
          <a:p>
            <a:pPr>
              <a:buNone/>
            </a:pP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US" dirty="0" smtClean="0"/>
              <a:t>	The fair breeze blew, the white foam flew, </a:t>
            </a:r>
          </a:p>
          <a:p>
            <a:pPr>
              <a:buNone/>
            </a:pPr>
            <a:r>
              <a:rPr lang="en-US" dirty="0" smtClean="0"/>
              <a:t>	The </a:t>
            </a:r>
            <a:r>
              <a:rPr lang="en-US" b="1" dirty="0" smtClean="0"/>
              <a:t>furrow </a:t>
            </a:r>
            <a:r>
              <a:rPr lang="en-US" dirty="0" smtClean="0"/>
              <a:t>followed free; </a:t>
            </a:r>
          </a:p>
          <a:p>
            <a:pPr>
              <a:buNone/>
            </a:pPr>
            <a:r>
              <a:rPr lang="en-US" dirty="0" smtClean="0"/>
              <a:t>	We were the first that ever burst </a:t>
            </a:r>
          </a:p>
          <a:p>
            <a:pPr>
              <a:buNone/>
            </a:pPr>
            <a:r>
              <a:rPr lang="en-US" dirty="0" smtClean="0"/>
              <a:t>	</a:t>
            </a:r>
            <a:r>
              <a:rPr lang="en-US" b="1" dirty="0" smtClean="0"/>
              <a:t>Into that silent sea.</a:t>
            </a:r>
            <a:r>
              <a:rPr lang="en-US" dirty="0" smtClean="0"/>
              <a:t> 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Furrow: waves</a:t>
            </a:r>
          </a:p>
          <a:p>
            <a:pPr>
              <a:buNone/>
            </a:pPr>
            <a:r>
              <a:rPr lang="en-US" dirty="0" smtClean="0"/>
              <a:t>Nature starts to change.</a:t>
            </a:r>
          </a:p>
          <a:p>
            <a:pPr>
              <a:buNone/>
            </a:pP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US" dirty="0" smtClean="0"/>
              <a:t>	Down dropt the breeze, the sails dropt down, </a:t>
            </a:r>
          </a:p>
          <a:p>
            <a:pPr>
              <a:buNone/>
            </a:pPr>
            <a:r>
              <a:rPr lang="en-US" dirty="0" smtClean="0"/>
              <a:t>	</a:t>
            </a:r>
            <a:r>
              <a:rPr lang="en-US" dirty="0" err="1" smtClean="0"/>
              <a:t>'Twas</a:t>
            </a:r>
            <a:r>
              <a:rPr lang="en-US" dirty="0" smtClean="0"/>
              <a:t> sad as sad could be; </a:t>
            </a:r>
          </a:p>
          <a:p>
            <a:pPr>
              <a:buNone/>
            </a:pPr>
            <a:r>
              <a:rPr lang="en-US" dirty="0" smtClean="0"/>
              <a:t>	And we did speak only to break </a:t>
            </a:r>
          </a:p>
          <a:p>
            <a:pPr>
              <a:buNone/>
            </a:pPr>
            <a:r>
              <a:rPr lang="en-US" dirty="0" smtClean="0"/>
              <a:t>	</a:t>
            </a:r>
            <a:r>
              <a:rPr lang="en-US" b="1" dirty="0" smtClean="0"/>
              <a:t>The silence of the sea!</a:t>
            </a:r>
            <a:r>
              <a:rPr lang="en-US" dirty="0" smtClean="0"/>
              <a:t> 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 The spiritual world’s punishment on the temporal.</a:t>
            </a:r>
          </a:p>
          <a:p>
            <a:pPr>
              <a:buNone/>
            </a:pPr>
            <a:r>
              <a:rPr lang="en-US" dirty="0" smtClean="0"/>
              <a:t>Changes start occurring in Nature.</a:t>
            </a:r>
          </a:p>
          <a:p>
            <a:pPr>
              <a:buNone/>
            </a:pP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	All in a </a:t>
            </a:r>
            <a:r>
              <a:rPr lang="en-US" b="1" dirty="0" smtClean="0"/>
              <a:t>hot and copper sky,</a:t>
            </a:r>
            <a:r>
              <a:rPr lang="en-US" dirty="0" smtClean="0"/>
              <a:t> </a:t>
            </a:r>
          </a:p>
          <a:p>
            <a:pPr>
              <a:buNone/>
            </a:pPr>
            <a:r>
              <a:rPr lang="en-US" dirty="0" smtClean="0"/>
              <a:t>	The </a:t>
            </a:r>
            <a:r>
              <a:rPr lang="en-US" b="1" dirty="0" smtClean="0"/>
              <a:t>bloody Sun,</a:t>
            </a:r>
            <a:r>
              <a:rPr lang="en-US" dirty="0" smtClean="0"/>
              <a:t> at noon, </a:t>
            </a:r>
          </a:p>
          <a:p>
            <a:pPr>
              <a:buNone/>
            </a:pPr>
            <a:r>
              <a:rPr lang="en-US" dirty="0" smtClean="0"/>
              <a:t>	Right up above the mast did stand, </a:t>
            </a:r>
          </a:p>
          <a:p>
            <a:pPr>
              <a:buNone/>
            </a:pPr>
            <a:r>
              <a:rPr lang="en-US" dirty="0" smtClean="0"/>
              <a:t>	No bigger than the Moon. 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Nature turns cruel.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buNone/>
            </a:pPr>
            <a:r>
              <a:rPr lang="en-US" sz="2800" dirty="0" smtClean="0"/>
              <a:t>	Day after day, day after day, </a:t>
            </a:r>
          </a:p>
          <a:p>
            <a:pPr>
              <a:buNone/>
            </a:pPr>
            <a:r>
              <a:rPr lang="en-US" sz="2800" dirty="0" smtClean="0"/>
              <a:t>	We stuck, nor breath nor motion; </a:t>
            </a:r>
          </a:p>
          <a:p>
            <a:pPr>
              <a:buNone/>
            </a:pPr>
            <a:r>
              <a:rPr lang="en-US" sz="2800" dirty="0" smtClean="0"/>
              <a:t>	</a:t>
            </a:r>
            <a:r>
              <a:rPr lang="en-US" sz="2800" b="1" dirty="0" smtClean="0"/>
              <a:t>As idle as a painted ship </a:t>
            </a:r>
          </a:p>
          <a:p>
            <a:pPr>
              <a:buNone/>
            </a:pPr>
            <a:r>
              <a:rPr lang="en-US" sz="2800" b="1" dirty="0" smtClean="0"/>
              <a:t>	Upon a painted ocean.</a:t>
            </a:r>
          </a:p>
          <a:p>
            <a:pPr>
              <a:buNone/>
            </a:pPr>
            <a:endParaRPr lang="en-US" sz="2800" b="1" dirty="0" smtClean="0"/>
          </a:p>
          <a:p>
            <a:pPr>
              <a:buNone/>
            </a:pPr>
            <a:r>
              <a:rPr lang="en-US" sz="2800" dirty="0" smtClean="0"/>
              <a:t>Theme of imprisonment is introduced: the sailors are imprisoned in the ship and are made to undergo suffering while they cannot escape.</a:t>
            </a:r>
          </a:p>
          <a:p>
            <a:pPr>
              <a:buNone/>
            </a:pPr>
            <a:r>
              <a:rPr lang="en-US" b="1" dirty="0" smtClean="0"/>
              <a:t> </a:t>
            </a:r>
          </a:p>
          <a:p>
            <a:pPr>
              <a:buNone/>
            </a:pPr>
            <a:r>
              <a:rPr lang="en-US" b="1" dirty="0" smtClean="0"/>
              <a:t/>
            </a:r>
            <a:br>
              <a:rPr lang="en-US" b="1" dirty="0" smtClean="0"/>
            </a:b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US" dirty="0" smtClean="0"/>
              <a:t>	</a:t>
            </a:r>
            <a:r>
              <a:rPr lang="en-US" b="1" dirty="0" smtClean="0"/>
              <a:t>Water, water, every where,</a:t>
            </a:r>
            <a:r>
              <a:rPr lang="en-US" dirty="0" smtClean="0"/>
              <a:t> </a:t>
            </a:r>
          </a:p>
          <a:p>
            <a:pPr>
              <a:buNone/>
            </a:pPr>
            <a:r>
              <a:rPr lang="en-US" dirty="0" smtClean="0"/>
              <a:t>	And all the boards did shrink; </a:t>
            </a:r>
          </a:p>
          <a:p>
            <a:pPr>
              <a:buNone/>
            </a:pPr>
            <a:r>
              <a:rPr lang="en-US" dirty="0" smtClean="0"/>
              <a:t>	</a:t>
            </a:r>
            <a:r>
              <a:rPr lang="en-US" b="1" dirty="0" smtClean="0"/>
              <a:t>Water, water, every where,</a:t>
            </a:r>
            <a:r>
              <a:rPr lang="en-US" dirty="0" smtClean="0"/>
              <a:t> </a:t>
            </a:r>
          </a:p>
          <a:p>
            <a:pPr>
              <a:buNone/>
            </a:pPr>
            <a:r>
              <a:rPr lang="en-US" dirty="0" smtClean="0"/>
              <a:t>	Nor any drop to drink. 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Irony of their situation: they had no water to drink.</a:t>
            </a:r>
          </a:p>
          <a:p>
            <a:pPr>
              <a:buNone/>
            </a:pPr>
            <a:r>
              <a:rPr lang="en-US" dirty="0" smtClean="0"/>
              <a:t>The wooden planks of the ship also shrink.</a:t>
            </a:r>
          </a:p>
          <a:p>
            <a:pPr>
              <a:buNone/>
            </a:pP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n-US" dirty="0" smtClean="0"/>
              <a:t>	</a:t>
            </a:r>
            <a:r>
              <a:rPr lang="en-US" b="1" dirty="0" smtClean="0"/>
              <a:t>The very deep did rot:</a:t>
            </a:r>
            <a:r>
              <a:rPr lang="en-US" dirty="0" smtClean="0"/>
              <a:t> O Christ! </a:t>
            </a:r>
          </a:p>
          <a:p>
            <a:pPr>
              <a:buNone/>
            </a:pPr>
            <a:r>
              <a:rPr lang="en-US" dirty="0" smtClean="0"/>
              <a:t>	That ever this should be! </a:t>
            </a:r>
          </a:p>
          <a:p>
            <a:pPr>
              <a:buNone/>
            </a:pPr>
            <a:r>
              <a:rPr lang="en-US" dirty="0" smtClean="0"/>
              <a:t>	Yea, </a:t>
            </a:r>
            <a:r>
              <a:rPr lang="en-US" b="1" dirty="0" smtClean="0"/>
              <a:t>slimy things did crawl with legs </a:t>
            </a:r>
          </a:p>
          <a:p>
            <a:pPr>
              <a:buNone/>
            </a:pPr>
            <a:r>
              <a:rPr lang="en-US" b="1" dirty="0" smtClean="0"/>
              <a:t>	Upon the slimy sea. </a:t>
            </a:r>
          </a:p>
          <a:p>
            <a:pPr>
              <a:buNone/>
            </a:pPr>
            <a:endParaRPr lang="en-US" b="1" dirty="0" smtClean="0"/>
          </a:p>
          <a:p>
            <a:pPr>
              <a:buNone/>
            </a:pPr>
            <a:r>
              <a:rPr lang="en-US" dirty="0" smtClean="0"/>
              <a:t>Now no albatross comes to their aid, but slimy creatures appear.</a:t>
            </a:r>
          </a:p>
          <a:p>
            <a:pPr>
              <a:buNone/>
            </a:pPr>
            <a:r>
              <a:rPr lang="en-US" dirty="0" smtClean="0"/>
              <a:t>Ocean around the ship begin to rot.</a:t>
            </a:r>
          </a:p>
          <a:p>
            <a:pPr>
              <a:buNone/>
            </a:pPr>
            <a:r>
              <a:rPr lang="en-US" b="1" dirty="0" smtClean="0"/>
              <a:t/>
            </a:r>
            <a:br>
              <a:rPr lang="en-US" b="1" dirty="0" smtClean="0"/>
            </a:b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	About, about, in reel and rout </a:t>
            </a:r>
          </a:p>
          <a:p>
            <a:pPr>
              <a:buNone/>
            </a:pPr>
            <a:r>
              <a:rPr lang="en-US" dirty="0" smtClean="0"/>
              <a:t>	</a:t>
            </a:r>
            <a:r>
              <a:rPr lang="en-US" b="1" dirty="0" smtClean="0"/>
              <a:t>The death-fires danced at night;</a:t>
            </a:r>
            <a:r>
              <a:rPr lang="en-US" dirty="0" smtClean="0"/>
              <a:t> </a:t>
            </a:r>
          </a:p>
          <a:p>
            <a:pPr>
              <a:buNone/>
            </a:pPr>
            <a:r>
              <a:rPr lang="en-US" dirty="0" smtClean="0"/>
              <a:t>	The water, like a witch's oils, </a:t>
            </a:r>
          </a:p>
          <a:p>
            <a:pPr>
              <a:buNone/>
            </a:pPr>
            <a:r>
              <a:rPr lang="en-US" dirty="0" smtClean="0"/>
              <a:t>	</a:t>
            </a:r>
            <a:r>
              <a:rPr lang="en-US" b="1" dirty="0" smtClean="0"/>
              <a:t>Burnt green, and blue and white.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Strange lights at night and no white moonlight for them now. 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US" dirty="0" smtClean="0"/>
              <a:t>	And some in dreams </a:t>
            </a:r>
            <a:r>
              <a:rPr lang="en-US" dirty="0" err="1" smtClean="0"/>
              <a:t>assurèd</a:t>
            </a:r>
            <a:r>
              <a:rPr lang="en-US" dirty="0" smtClean="0"/>
              <a:t> were </a:t>
            </a:r>
          </a:p>
          <a:p>
            <a:pPr>
              <a:buNone/>
            </a:pPr>
            <a:r>
              <a:rPr lang="en-US" dirty="0" smtClean="0"/>
              <a:t>	Of </a:t>
            </a:r>
            <a:r>
              <a:rPr lang="en-US" b="1" dirty="0" smtClean="0"/>
              <a:t>the Spirit that plagued us so; </a:t>
            </a:r>
          </a:p>
          <a:p>
            <a:pPr>
              <a:buNone/>
            </a:pPr>
            <a:r>
              <a:rPr lang="en-US" dirty="0" smtClean="0"/>
              <a:t>	Nine fathom deep he had followed us </a:t>
            </a:r>
          </a:p>
          <a:p>
            <a:pPr>
              <a:buNone/>
            </a:pPr>
            <a:r>
              <a:rPr lang="en-US" dirty="0" smtClean="0"/>
              <a:t>	From the land of mist and snow. 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Sailors thought that a spirit had followed them from the land of mist and was taking revenge.</a:t>
            </a:r>
          </a:p>
          <a:p>
            <a:pPr>
              <a:buNone/>
            </a:pP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en-US" dirty="0" smtClean="0"/>
              <a:t>	And every tongue, through utter drought, </a:t>
            </a:r>
          </a:p>
          <a:p>
            <a:pPr>
              <a:buNone/>
            </a:pPr>
            <a:r>
              <a:rPr lang="en-US" dirty="0" smtClean="0"/>
              <a:t>	Was withered at the root; </a:t>
            </a:r>
          </a:p>
          <a:p>
            <a:pPr>
              <a:buNone/>
            </a:pPr>
            <a:r>
              <a:rPr lang="en-US" dirty="0" smtClean="0"/>
              <a:t>	</a:t>
            </a:r>
            <a:r>
              <a:rPr lang="en-US" b="1" dirty="0" smtClean="0"/>
              <a:t>We could not speak, </a:t>
            </a:r>
            <a:r>
              <a:rPr lang="en-US" dirty="0" smtClean="0"/>
              <a:t>no more than if </a:t>
            </a:r>
          </a:p>
          <a:p>
            <a:pPr>
              <a:buNone/>
            </a:pPr>
            <a:r>
              <a:rPr lang="en-US" dirty="0" smtClean="0"/>
              <a:t>	We had been choked with soot.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 </a:t>
            </a:r>
          </a:p>
          <a:p>
            <a:pPr>
              <a:buNone/>
            </a:pP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en-US" dirty="0" smtClean="0"/>
              <a:t>	</a:t>
            </a:r>
            <a:r>
              <a:rPr lang="en-US" sz="2800" dirty="0" smtClean="0"/>
              <a:t>Ah! well a-day! what evil looks </a:t>
            </a:r>
          </a:p>
          <a:p>
            <a:pPr>
              <a:buNone/>
            </a:pPr>
            <a:r>
              <a:rPr lang="en-US" sz="2800" dirty="0" smtClean="0"/>
              <a:t>	Had I from old and young! </a:t>
            </a:r>
          </a:p>
          <a:p>
            <a:pPr>
              <a:buNone/>
            </a:pPr>
            <a:r>
              <a:rPr lang="en-US" sz="2800" dirty="0" smtClean="0"/>
              <a:t>	</a:t>
            </a:r>
            <a:r>
              <a:rPr lang="en-US" sz="2800" b="1" dirty="0" smtClean="0"/>
              <a:t>Instead of the cross, the Albatross </a:t>
            </a:r>
          </a:p>
          <a:p>
            <a:pPr>
              <a:buNone/>
            </a:pPr>
            <a:r>
              <a:rPr lang="en-US" sz="2800" b="1" dirty="0" smtClean="0"/>
              <a:t>	About my neck was hung. </a:t>
            </a:r>
          </a:p>
          <a:p>
            <a:pPr>
              <a:buNone/>
            </a:pPr>
            <a:endParaRPr lang="en-US" sz="2800" b="1" dirty="0" smtClean="0"/>
          </a:p>
          <a:p>
            <a:pPr>
              <a:buNone/>
            </a:pPr>
            <a:r>
              <a:rPr lang="en-US" sz="2800" dirty="0" smtClean="0"/>
              <a:t>The body of the albatross is hung around his neck as a reminder of his sin.</a:t>
            </a:r>
          </a:p>
          <a:p>
            <a:pPr>
              <a:buNone/>
            </a:pPr>
            <a:r>
              <a:rPr lang="en-US" sz="2800" dirty="0" smtClean="0"/>
              <a:t>Like the cross as a reminder of Christ’s sacrifice and people’s responsibility.</a:t>
            </a:r>
            <a:r>
              <a:rPr lang="en-US" sz="2800" b="1" dirty="0" smtClean="0"/>
              <a:t/>
            </a:r>
            <a:br>
              <a:rPr lang="en-US" sz="2800" b="1" dirty="0" smtClean="0"/>
            </a:br>
            <a:endParaRPr lang="en-US" sz="28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Part 3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More supernatural imagery</a:t>
            </a:r>
          </a:p>
          <a:p>
            <a:r>
              <a:rPr lang="en-US" dirty="0" smtClean="0"/>
              <a:t>Both worlds continue to punish the mariner and his ship mates.</a:t>
            </a:r>
          </a:p>
          <a:p>
            <a:r>
              <a:rPr lang="en-US" dirty="0" smtClean="0"/>
              <a:t>Appearance of ghost ship – separate from the natural world, it moves without wind and the inhabitants are spirits.</a:t>
            </a:r>
          </a:p>
          <a:p>
            <a:r>
              <a:rPr lang="en-US" dirty="0" smtClean="0"/>
              <a:t>Death &amp; Life-in-Death are allegorical figures for sailors but become real for the mariner.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	There passed </a:t>
            </a:r>
            <a:r>
              <a:rPr lang="en-US" b="1" dirty="0" smtClean="0"/>
              <a:t>a weary time.</a:t>
            </a:r>
            <a:r>
              <a:rPr lang="en-US" dirty="0" smtClean="0"/>
              <a:t> Each throat </a:t>
            </a:r>
          </a:p>
          <a:p>
            <a:pPr>
              <a:buNone/>
            </a:pPr>
            <a:r>
              <a:rPr lang="en-US" dirty="0" smtClean="0"/>
              <a:t>	Was parched, and glazed each eye. </a:t>
            </a:r>
          </a:p>
          <a:p>
            <a:pPr>
              <a:buNone/>
            </a:pPr>
            <a:r>
              <a:rPr lang="en-US" dirty="0" smtClean="0"/>
              <a:t>	</a:t>
            </a:r>
            <a:r>
              <a:rPr lang="en-US" b="1" dirty="0" smtClean="0"/>
              <a:t>A weary time! a weary time!</a:t>
            </a:r>
            <a:r>
              <a:rPr lang="en-US" dirty="0" smtClean="0"/>
              <a:t> 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Days go by without any change.</a:t>
            </a:r>
          </a:p>
          <a:p>
            <a:pPr>
              <a:buNone/>
            </a:pPr>
            <a:r>
              <a:rPr lang="en-US" dirty="0" smtClean="0"/>
              <a:t>	</a:t>
            </a:r>
            <a:br>
              <a:rPr lang="en-US" dirty="0" smtClean="0"/>
            </a:b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dirty="0" smtClean="0"/>
              <a:t>	How glazed </a:t>
            </a:r>
            <a:r>
              <a:rPr lang="en-US" b="1" dirty="0" smtClean="0"/>
              <a:t>each weary eye,</a:t>
            </a:r>
            <a:r>
              <a:rPr lang="en-US" dirty="0" smtClean="0"/>
              <a:t> </a:t>
            </a:r>
          </a:p>
          <a:p>
            <a:pPr>
              <a:buNone/>
            </a:pPr>
            <a:r>
              <a:rPr lang="en-US" dirty="0" smtClean="0"/>
              <a:t>	When looking westward, I beheld </a:t>
            </a:r>
          </a:p>
          <a:p>
            <a:pPr>
              <a:buNone/>
            </a:pPr>
            <a:r>
              <a:rPr lang="en-US" dirty="0" smtClean="0"/>
              <a:t>	</a:t>
            </a:r>
            <a:r>
              <a:rPr lang="en-US" b="1" dirty="0" smtClean="0"/>
              <a:t>A something in the sky.</a:t>
            </a:r>
            <a:r>
              <a:rPr lang="en-US" dirty="0" smtClean="0"/>
              <a:t> </a:t>
            </a:r>
          </a:p>
          <a:p>
            <a:pPr>
              <a:buNone/>
            </a:pPr>
            <a:r>
              <a:rPr lang="en-US" dirty="0" smtClean="0"/>
              <a:t> </a:t>
            </a:r>
          </a:p>
          <a:p>
            <a:pPr>
              <a:buNone/>
            </a:pPr>
            <a:r>
              <a:rPr lang="en-US" dirty="0" smtClean="0"/>
              <a:t>Theme of imprisonment introduced in the previous section continues through this section also.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en-US" dirty="0" smtClean="0"/>
              <a:t>	At first it seemed</a:t>
            </a:r>
            <a:r>
              <a:rPr lang="en-US" b="1" dirty="0" smtClean="0"/>
              <a:t> a little speck, </a:t>
            </a:r>
          </a:p>
          <a:p>
            <a:pPr>
              <a:buNone/>
            </a:pPr>
            <a:r>
              <a:rPr lang="en-US" dirty="0" smtClean="0"/>
              <a:t>	And then it seemed </a:t>
            </a:r>
            <a:r>
              <a:rPr lang="en-US" b="1" dirty="0" smtClean="0"/>
              <a:t>a mist;</a:t>
            </a:r>
            <a:r>
              <a:rPr lang="en-US" dirty="0" smtClean="0"/>
              <a:t> </a:t>
            </a:r>
          </a:p>
          <a:p>
            <a:pPr>
              <a:buNone/>
            </a:pPr>
            <a:r>
              <a:rPr lang="en-US" dirty="0" smtClean="0"/>
              <a:t>	It moved and moved, and took at last </a:t>
            </a:r>
          </a:p>
          <a:p>
            <a:pPr>
              <a:buNone/>
            </a:pPr>
            <a:r>
              <a:rPr lang="en-US" dirty="0" smtClean="0"/>
              <a:t>	</a:t>
            </a:r>
            <a:r>
              <a:rPr lang="en-US" b="1" dirty="0" smtClean="0"/>
              <a:t>A certain shape,</a:t>
            </a:r>
            <a:r>
              <a:rPr lang="en-US" dirty="0" smtClean="0"/>
              <a:t> I </a:t>
            </a:r>
            <a:r>
              <a:rPr lang="en-US" dirty="0" err="1" smtClean="0"/>
              <a:t>wist</a:t>
            </a:r>
            <a:r>
              <a:rPr lang="en-US" dirty="0" smtClean="0"/>
              <a:t>. 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I </a:t>
            </a:r>
            <a:r>
              <a:rPr lang="en-US" dirty="0" err="1" smtClean="0"/>
              <a:t>wist</a:t>
            </a:r>
            <a:r>
              <a:rPr lang="en-US" dirty="0" smtClean="0"/>
              <a:t>: I became aware.</a:t>
            </a:r>
          </a:p>
          <a:p>
            <a:pPr>
              <a:buNone/>
            </a:pP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US" dirty="0" smtClean="0"/>
              <a:t>	A speck, a mist, a shape, I </a:t>
            </a:r>
            <a:r>
              <a:rPr lang="en-US" dirty="0" err="1" smtClean="0"/>
              <a:t>wist</a:t>
            </a:r>
            <a:r>
              <a:rPr lang="en-US" dirty="0" smtClean="0"/>
              <a:t>! </a:t>
            </a:r>
          </a:p>
          <a:p>
            <a:pPr>
              <a:buNone/>
            </a:pPr>
            <a:r>
              <a:rPr lang="en-US" dirty="0" smtClean="0"/>
              <a:t>	And still it neared and neared: </a:t>
            </a:r>
          </a:p>
          <a:p>
            <a:pPr>
              <a:buNone/>
            </a:pPr>
            <a:r>
              <a:rPr lang="en-US" dirty="0" smtClean="0"/>
              <a:t>	As if it dodged a water-sprite, </a:t>
            </a:r>
          </a:p>
          <a:p>
            <a:pPr>
              <a:buNone/>
            </a:pPr>
            <a:r>
              <a:rPr lang="en-US" dirty="0" smtClean="0"/>
              <a:t>	</a:t>
            </a:r>
            <a:r>
              <a:rPr lang="en-US" b="1" dirty="0" smtClean="0"/>
              <a:t>It plunged and tacked and veered. </a:t>
            </a:r>
          </a:p>
          <a:p>
            <a:pPr>
              <a:buNone/>
            </a:pPr>
            <a:endParaRPr lang="en-US" b="1" dirty="0" smtClean="0"/>
          </a:p>
          <a:p>
            <a:pPr>
              <a:buNone/>
            </a:pPr>
            <a:r>
              <a:rPr lang="en-US" dirty="0" smtClean="0"/>
              <a:t>it came towards them in a </a:t>
            </a:r>
            <a:r>
              <a:rPr lang="en-US" dirty="0" err="1" smtClean="0"/>
              <a:t>zig</a:t>
            </a:r>
            <a:r>
              <a:rPr lang="en-US" dirty="0" smtClean="0"/>
              <a:t> </a:t>
            </a:r>
            <a:r>
              <a:rPr lang="en-US" dirty="0" err="1" smtClean="0"/>
              <a:t>zag</a:t>
            </a:r>
            <a:r>
              <a:rPr lang="en-US" dirty="0" smtClean="0"/>
              <a:t> manner.</a:t>
            </a:r>
          </a:p>
          <a:p>
            <a:pPr>
              <a:buNone/>
            </a:pPr>
            <a:r>
              <a:rPr lang="en-US" dirty="0" smtClean="0"/>
              <a:t>Without wind it steered in their direction.</a:t>
            </a:r>
          </a:p>
          <a:p>
            <a:pPr>
              <a:buNone/>
            </a:pP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2800" dirty="0" smtClean="0"/>
              <a:t>	With </a:t>
            </a:r>
            <a:r>
              <a:rPr lang="en-US" sz="2800" b="1" dirty="0" smtClean="0"/>
              <a:t>throats </a:t>
            </a:r>
            <a:r>
              <a:rPr lang="en-US" sz="2800" b="1" dirty="0" err="1" smtClean="0"/>
              <a:t>unslaked</a:t>
            </a:r>
            <a:r>
              <a:rPr lang="en-US" sz="2800" b="1" dirty="0" smtClean="0"/>
              <a:t>,</a:t>
            </a:r>
            <a:r>
              <a:rPr lang="en-US" sz="2800" dirty="0" smtClean="0"/>
              <a:t> with </a:t>
            </a:r>
            <a:r>
              <a:rPr lang="en-US" sz="2800" b="1" dirty="0" smtClean="0"/>
              <a:t>black lips baked, </a:t>
            </a:r>
          </a:p>
          <a:p>
            <a:pPr>
              <a:buNone/>
            </a:pPr>
            <a:r>
              <a:rPr lang="en-US" sz="2800" b="1" dirty="0" smtClean="0"/>
              <a:t>	</a:t>
            </a:r>
            <a:r>
              <a:rPr lang="en-US" sz="2800" dirty="0" smtClean="0"/>
              <a:t>We could nor laugh nor wail; </a:t>
            </a:r>
          </a:p>
          <a:p>
            <a:pPr>
              <a:buNone/>
            </a:pPr>
            <a:r>
              <a:rPr lang="en-US" sz="2800" dirty="0" smtClean="0"/>
              <a:t>	Through utter drought all dumb we stood! </a:t>
            </a:r>
          </a:p>
          <a:p>
            <a:pPr>
              <a:buNone/>
            </a:pPr>
            <a:r>
              <a:rPr lang="en-US" sz="2800" dirty="0" smtClean="0"/>
              <a:t>	</a:t>
            </a:r>
            <a:r>
              <a:rPr lang="en-US" sz="2800" b="1" dirty="0" smtClean="0"/>
              <a:t>I bit my arm, I sucked the blood, </a:t>
            </a:r>
          </a:p>
          <a:p>
            <a:pPr>
              <a:buNone/>
            </a:pPr>
            <a:r>
              <a:rPr lang="en-US" sz="2800" dirty="0" smtClean="0"/>
              <a:t>	And cried, A sail! a sail! 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sz="2800" dirty="0" err="1" smtClean="0"/>
              <a:t>unslaked</a:t>
            </a:r>
            <a:r>
              <a:rPr lang="en-US" sz="2800" dirty="0" smtClean="0"/>
              <a:t>: to allay / quench thirst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buNone/>
            </a:pPr>
            <a:r>
              <a:rPr lang="en-US" sz="2800" dirty="0" smtClean="0"/>
              <a:t>	With throats </a:t>
            </a:r>
            <a:r>
              <a:rPr lang="en-US" sz="2800" dirty="0" err="1" smtClean="0"/>
              <a:t>unslaked</a:t>
            </a:r>
            <a:r>
              <a:rPr lang="en-US" sz="2800" dirty="0" smtClean="0"/>
              <a:t>, with black lips baked, </a:t>
            </a:r>
          </a:p>
          <a:p>
            <a:pPr>
              <a:buNone/>
            </a:pPr>
            <a:r>
              <a:rPr lang="en-US" sz="2800" dirty="0" smtClean="0"/>
              <a:t>	Agape they heard me call: </a:t>
            </a:r>
          </a:p>
          <a:p>
            <a:pPr>
              <a:buNone/>
            </a:pPr>
            <a:r>
              <a:rPr lang="en-US" sz="2800" dirty="0" smtClean="0"/>
              <a:t>	</a:t>
            </a:r>
            <a:r>
              <a:rPr lang="en-US" sz="2800" b="1" dirty="0" smtClean="0"/>
              <a:t>Gramercy! they for joy did grin, </a:t>
            </a:r>
          </a:p>
          <a:p>
            <a:pPr>
              <a:buNone/>
            </a:pPr>
            <a:r>
              <a:rPr lang="en-US" sz="2800" b="1" dirty="0" smtClean="0"/>
              <a:t>	And all at once their breath drew in. </a:t>
            </a:r>
          </a:p>
          <a:p>
            <a:pPr>
              <a:buNone/>
            </a:pPr>
            <a:r>
              <a:rPr lang="en-US" sz="2800" dirty="0" smtClean="0"/>
              <a:t>	As they were drinking all. </a:t>
            </a:r>
          </a:p>
          <a:p>
            <a:pPr>
              <a:buNone/>
            </a:pPr>
            <a:endParaRPr lang="en-US" sz="2800" dirty="0" smtClean="0"/>
          </a:p>
          <a:p>
            <a:pPr>
              <a:buNone/>
            </a:pPr>
            <a:r>
              <a:rPr lang="en-US" sz="2800" dirty="0" smtClean="0"/>
              <a:t>Gramercy: thank heavens</a:t>
            </a:r>
          </a:p>
          <a:p>
            <a:pPr>
              <a:buNone/>
            </a:pPr>
            <a:r>
              <a:rPr lang="en-US" sz="2800" dirty="0" smtClean="0"/>
              <a:t>Their hopes return.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buNone/>
            </a:pPr>
            <a:r>
              <a:rPr lang="en-US" sz="2800" dirty="0" smtClean="0"/>
              <a:t>	See! see! (I cried) </a:t>
            </a:r>
            <a:r>
              <a:rPr lang="en-US" sz="2800" b="1" dirty="0" smtClean="0"/>
              <a:t>she tacks no more! </a:t>
            </a:r>
          </a:p>
          <a:p>
            <a:pPr>
              <a:buNone/>
            </a:pPr>
            <a:r>
              <a:rPr lang="en-US" sz="2800" dirty="0" smtClean="0"/>
              <a:t>	Hither to work us weal; </a:t>
            </a:r>
          </a:p>
          <a:p>
            <a:pPr>
              <a:buNone/>
            </a:pPr>
            <a:r>
              <a:rPr lang="en-US" sz="2800" dirty="0" smtClean="0"/>
              <a:t>	</a:t>
            </a:r>
            <a:r>
              <a:rPr lang="en-US" sz="2800" b="1" dirty="0" smtClean="0"/>
              <a:t>Without a breeze, without a tide,</a:t>
            </a:r>
            <a:r>
              <a:rPr lang="en-US" sz="2800" dirty="0" smtClean="0"/>
              <a:t> </a:t>
            </a:r>
          </a:p>
          <a:p>
            <a:pPr>
              <a:buNone/>
            </a:pPr>
            <a:r>
              <a:rPr lang="en-US" sz="2800" dirty="0" smtClean="0"/>
              <a:t>	She steadies with upright keel! </a:t>
            </a:r>
          </a:p>
          <a:p>
            <a:pPr>
              <a:buNone/>
            </a:pPr>
            <a:r>
              <a:rPr lang="en-US" dirty="0" smtClean="0"/>
              <a:t> </a:t>
            </a:r>
            <a:endParaRPr lang="en-US" sz="2800" dirty="0" smtClean="0"/>
          </a:p>
          <a:p>
            <a:pPr>
              <a:buNone/>
            </a:pPr>
            <a:r>
              <a:rPr lang="en-US" sz="2800" dirty="0" smtClean="0"/>
              <a:t>The ship moved without wind.</a:t>
            </a:r>
          </a:p>
          <a:p>
            <a:pPr>
              <a:buNone/>
            </a:pPr>
            <a:r>
              <a:rPr lang="en-US" sz="2800" dirty="0" smtClean="0"/>
              <a:t>Tack: line attached to sail for change in direction.</a:t>
            </a:r>
          </a:p>
          <a:p>
            <a:pPr>
              <a:buNone/>
            </a:pP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	</a:t>
            </a:r>
            <a:r>
              <a:rPr lang="en-US" sz="2800" dirty="0" smtClean="0"/>
              <a:t>The western wave was all a-flame. </a:t>
            </a:r>
          </a:p>
          <a:p>
            <a:pPr>
              <a:buNone/>
            </a:pPr>
            <a:r>
              <a:rPr lang="en-US" sz="2800" dirty="0" smtClean="0"/>
              <a:t>	</a:t>
            </a:r>
            <a:r>
              <a:rPr lang="en-US" sz="2800" b="1" dirty="0" smtClean="0"/>
              <a:t>The day was well nigh done! </a:t>
            </a:r>
          </a:p>
          <a:p>
            <a:pPr>
              <a:buNone/>
            </a:pPr>
            <a:r>
              <a:rPr lang="en-US" sz="2800" b="1" dirty="0" smtClean="0"/>
              <a:t>	</a:t>
            </a:r>
            <a:r>
              <a:rPr lang="en-US" sz="2800" dirty="0" smtClean="0"/>
              <a:t>Almost upon the western wave </a:t>
            </a:r>
          </a:p>
          <a:p>
            <a:pPr>
              <a:buNone/>
            </a:pPr>
            <a:r>
              <a:rPr lang="en-US" sz="2800" dirty="0" smtClean="0"/>
              <a:t>	Rested the broad bright Sun; </a:t>
            </a:r>
          </a:p>
          <a:p>
            <a:pPr>
              <a:buNone/>
            </a:pPr>
            <a:endParaRPr lang="en-US" sz="2800" dirty="0" smtClean="0"/>
          </a:p>
          <a:p>
            <a:pPr>
              <a:buNone/>
            </a:pPr>
            <a:r>
              <a:rPr lang="en-US" sz="2800" dirty="0" smtClean="0"/>
              <a:t>Night was approaching.</a:t>
            </a:r>
          </a:p>
          <a:p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en-US" dirty="0"/>
              <a:t>	</a:t>
            </a:r>
            <a:r>
              <a:rPr lang="en-US" sz="2800" dirty="0" smtClean="0"/>
              <a:t>When </a:t>
            </a:r>
            <a:r>
              <a:rPr lang="en-US" sz="2800" b="1" dirty="0" smtClean="0"/>
              <a:t>that strange shape </a:t>
            </a:r>
            <a:r>
              <a:rPr lang="en-US" sz="2800" dirty="0" smtClean="0"/>
              <a:t>drove suddenly </a:t>
            </a:r>
          </a:p>
          <a:p>
            <a:pPr>
              <a:buNone/>
            </a:pPr>
            <a:r>
              <a:rPr lang="en-US" sz="2800" dirty="0" smtClean="0"/>
              <a:t>	</a:t>
            </a:r>
            <a:r>
              <a:rPr lang="en-US" sz="2800" b="1" dirty="0" smtClean="0"/>
              <a:t>Betwixt us and the Sun.</a:t>
            </a:r>
            <a:r>
              <a:rPr lang="en-US" sz="2800" dirty="0" smtClean="0"/>
              <a:t> </a:t>
            </a:r>
          </a:p>
          <a:p>
            <a:pPr>
              <a:buNone/>
            </a:pPr>
            <a:r>
              <a:rPr lang="en-US" sz="2800" dirty="0" smtClean="0"/>
              <a:t>	And straight</a:t>
            </a:r>
            <a:r>
              <a:rPr lang="en-US" sz="2800" b="1" dirty="0" smtClean="0"/>
              <a:t> the Sun was flecked with bars, </a:t>
            </a:r>
          </a:p>
          <a:p>
            <a:pPr>
              <a:buNone/>
            </a:pPr>
            <a:r>
              <a:rPr lang="en-US" sz="2800" dirty="0" smtClean="0"/>
              <a:t>	(Heaven's Mother send us grace!) </a:t>
            </a:r>
          </a:p>
          <a:p>
            <a:pPr>
              <a:buNone/>
            </a:pPr>
            <a:r>
              <a:rPr lang="en-US" sz="2800" dirty="0" smtClean="0"/>
              <a:t>	As if through a dungeon-grate he peered </a:t>
            </a:r>
          </a:p>
          <a:p>
            <a:pPr>
              <a:buNone/>
            </a:pPr>
            <a:r>
              <a:rPr lang="en-US" sz="2800" dirty="0" smtClean="0"/>
              <a:t>	With broad and burning face.</a:t>
            </a:r>
          </a:p>
          <a:p>
            <a:pPr>
              <a:buNone/>
            </a:pPr>
            <a:endParaRPr lang="en-US" sz="2800" dirty="0" smtClean="0"/>
          </a:p>
          <a:p>
            <a:pPr>
              <a:buNone/>
            </a:pPr>
            <a:r>
              <a:rPr lang="en-US" sz="2800" dirty="0" smtClean="0"/>
              <a:t>Ship looked like skeleton in front of the setting sun.</a:t>
            </a:r>
          </a:p>
          <a:p>
            <a:pPr>
              <a:buNone/>
            </a:pPr>
            <a:r>
              <a:rPr lang="en-US" sz="2800" dirty="0" smtClean="0"/>
              <a:t>Sun is imprisoned behind the bars.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	</a:t>
            </a:r>
            <a:r>
              <a:rPr lang="en-US" b="1" dirty="0" smtClean="0"/>
              <a:t>Alas! </a:t>
            </a:r>
            <a:r>
              <a:rPr lang="en-US" dirty="0" smtClean="0"/>
              <a:t>(thought I, and my heart beat loud) </a:t>
            </a:r>
          </a:p>
          <a:p>
            <a:pPr>
              <a:buNone/>
            </a:pPr>
            <a:r>
              <a:rPr lang="en-US" dirty="0" smtClean="0"/>
              <a:t>	How fast she nears and nears! </a:t>
            </a:r>
          </a:p>
          <a:p>
            <a:pPr>
              <a:buNone/>
            </a:pPr>
            <a:r>
              <a:rPr lang="en-US" dirty="0" smtClean="0"/>
              <a:t>	Are those </a:t>
            </a:r>
            <a:r>
              <a:rPr lang="en-US" b="1" i="1" dirty="0" smtClean="0"/>
              <a:t>her</a:t>
            </a:r>
            <a:r>
              <a:rPr lang="en-US" b="1" dirty="0" smtClean="0"/>
              <a:t> sails</a:t>
            </a:r>
            <a:r>
              <a:rPr lang="en-US" dirty="0" smtClean="0"/>
              <a:t> that glance in the Sun, </a:t>
            </a:r>
          </a:p>
          <a:p>
            <a:pPr>
              <a:buNone/>
            </a:pPr>
            <a:r>
              <a:rPr lang="en-US" dirty="0" smtClean="0"/>
              <a:t>	</a:t>
            </a:r>
            <a:r>
              <a:rPr lang="en-US" b="1" dirty="0" smtClean="0"/>
              <a:t>Like restless </a:t>
            </a:r>
            <a:r>
              <a:rPr lang="en-US" b="1" dirty="0" err="1" smtClean="0"/>
              <a:t>gossameres</a:t>
            </a:r>
            <a:r>
              <a:rPr lang="en-US" b="1" dirty="0" smtClean="0"/>
              <a:t>? </a:t>
            </a:r>
          </a:p>
          <a:p>
            <a:pPr>
              <a:buNone/>
            </a:pPr>
            <a:endParaRPr lang="en-US" b="1" dirty="0" smtClean="0"/>
          </a:p>
          <a:p>
            <a:pPr>
              <a:buNone/>
            </a:pPr>
            <a:r>
              <a:rPr lang="en-US" dirty="0" smtClean="0"/>
              <a:t>her sails were like tattered spider webs.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	</a:t>
            </a:r>
            <a:r>
              <a:rPr lang="en-US" sz="2800" dirty="0" smtClean="0"/>
              <a:t>Are those her </a:t>
            </a:r>
            <a:r>
              <a:rPr lang="en-US" sz="2800" i="1" dirty="0" smtClean="0"/>
              <a:t>ribs</a:t>
            </a:r>
            <a:r>
              <a:rPr lang="en-US" sz="2800" dirty="0" smtClean="0"/>
              <a:t> through which the Sun </a:t>
            </a:r>
          </a:p>
          <a:p>
            <a:pPr>
              <a:buNone/>
            </a:pPr>
            <a:r>
              <a:rPr lang="en-US" sz="2800" dirty="0" smtClean="0"/>
              <a:t>	Did peer, as through a grate? </a:t>
            </a:r>
          </a:p>
          <a:p>
            <a:pPr>
              <a:buNone/>
            </a:pPr>
            <a:r>
              <a:rPr lang="en-US" sz="2800" dirty="0" smtClean="0"/>
              <a:t>	</a:t>
            </a:r>
            <a:r>
              <a:rPr lang="en-US" sz="2800" b="1" dirty="0" smtClean="0"/>
              <a:t>And is that Woman all her crew? </a:t>
            </a:r>
          </a:p>
          <a:p>
            <a:pPr>
              <a:buNone/>
            </a:pPr>
            <a:r>
              <a:rPr lang="en-US" sz="2800" b="1" dirty="0" smtClean="0"/>
              <a:t>	</a:t>
            </a:r>
            <a:r>
              <a:rPr lang="en-US" sz="2800" dirty="0" smtClean="0"/>
              <a:t>Is that a </a:t>
            </a:r>
            <a:r>
              <a:rPr lang="en-US" sz="2800" b="1" dirty="0" smtClean="0"/>
              <a:t>DEATH?</a:t>
            </a:r>
            <a:r>
              <a:rPr lang="en-US" sz="2800" dirty="0" smtClean="0"/>
              <a:t> and are there two? </a:t>
            </a:r>
          </a:p>
          <a:p>
            <a:pPr>
              <a:buNone/>
            </a:pPr>
            <a:r>
              <a:rPr lang="en-US" sz="2800" dirty="0" smtClean="0"/>
              <a:t>	</a:t>
            </a:r>
            <a:r>
              <a:rPr lang="en-US" sz="2800" b="1" dirty="0" smtClean="0"/>
              <a:t>Is DEATH that woman's mate? </a:t>
            </a:r>
          </a:p>
          <a:p>
            <a:pPr>
              <a:buNone/>
            </a:pPr>
            <a:r>
              <a:rPr lang="en-US" sz="2800" b="1" dirty="0" smtClean="0"/>
              <a:t>	</a:t>
            </a:r>
          </a:p>
          <a:p>
            <a:pPr>
              <a:buNone/>
            </a:pPr>
            <a:r>
              <a:rPr lang="en-US" sz="2800" dirty="0" smtClean="0"/>
              <a:t>One spirit </a:t>
            </a:r>
            <a:r>
              <a:rPr lang="en-US" sz="2800" smtClean="0"/>
              <a:t>is Death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buNone/>
            </a:pPr>
            <a:r>
              <a:rPr lang="en-US" i="1" dirty="0" smtClean="0"/>
              <a:t>	</a:t>
            </a:r>
            <a:r>
              <a:rPr lang="en-US" sz="2800" b="1" i="1" dirty="0" smtClean="0"/>
              <a:t>Her</a:t>
            </a:r>
            <a:r>
              <a:rPr lang="en-US" sz="2800" b="1" dirty="0" smtClean="0"/>
              <a:t> lips were red, </a:t>
            </a:r>
            <a:r>
              <a:rPr lang="en-US" sz="2800" b="1" i="1" dirty="0" smtClean="0"/>
              <a:t>her</a:t>
            </a:r>
            <a:r>
              <a:rPr lang="en-US" sz="2800" b="1" dirty="0" smtClean="0"/>
              <a:t> looks were free, </a:t>
            </a:r>
          </a:p>
          <a:p>
            <a:pPr>
              <a:buNone/>
            </a:pPr>
            <a:r>
              <a:rPr lang="en-US" sz="2800" dirty="0" smtClean="0"/>
              <a:t>	</a:t>
            </a:r>
            <a:r>
              <a:rPr lang="en-US" sz="2800" b="1" dirty="0" smtClean="0"/>
              <a:t>Her locks were yellow as gold: </a:t>
            </a:r>
          </a:p>
          <a:p>
            <a:pPr>
              <a:buNone/>
            </a:pPr>
            <a:r>
              <a:rPr lang="en-US" sz="2800" b="1" dirty="0" smtClean="0"/>
              <a:t>	Her skin was as white as leprosy, </a:t>
            </a:r>
          </a:p>
          <a:p>
            <a:pPr>
              <a:buNone/>
            </a:pPr>
            <a:r>
              <a:rPr lang="en-US" sz="2800" b="1" dirty="0" smtClean="0"/>
              <a:t>	</a:t>
            </a:r>
            <a:r>
              <a:rPr lang="en-US" sz="2800" dirty="0" smtClean="0"/>
              <a:t>The Night-mare</a:t>
            </a:r>
            <a:r>
              <a:rPr lang="en-US" sz="2800" b="1" dirty="0" smtClean="0"/>
              <a:t> LIFE-IN-DEATH </a:t>
            </a:r>
            <a:r>
              <a:rPr lang="en-US" sz="2800" dirty="0" smtClean="0"/>
              <a:t>was she, </a:t>
            </a:r>
          </a:p>
          <a:p>
            <a:pPr>
              <a:buNone/>
            </a:pPr>
            <a:r>
              <a:rPr lang="en-US" sz="2800" dirty="0" smtClean="0"/>
              <a:t>	Who </a:t>
            </a:r>
            <a:r>
              <a:rPr lang="en-US" sz="2800" dirty="0" err="1" smtClean="0"/>
              <a:t>thicks</a:t>
            </a:r>
            <a:r>
              <a:rPr lang="en-US" sz="2800" dirty="0" smtClean="0"/>
              <a:t> man's blood with cold. </a:t>
            </a:r>
          </a:p>
          <a:p>
            <a:pPr>
              <a:buNone/>
            </a:pPr>
            <a:endParaRPr lang="en-US" sz="2800" dirty="0" smtClean="0"/>
          </a:p>
          <a:p>
            <a:pPr>
              <a:buNone/>
            </a:pPr>
            <a:r>
              <a:rPr lang="en-US" sz="2800" dirty="0" smtClean="0"/>
              <a:t>Life-in-Death: naked woman represents temptation, wins his soul. </a:t>
            </a:r>
          </a:p>
          <a:p>
            <a:pPr>
              <a:buNone/>
            </a:pPr>
            <a:r>
              <a:rPr lang="en-US" sz="2800" dirty="0" smtClean="0"/>
              <a:t>The soul of the mariner remains trapped in his body. </a:t>
            </a:r>
          </a:p>
          <a:p>
            <a:pPr>
              <a:buNone/>
            </a:pPr>
            <a:r>
              <a:rPr lang="en-US" sz="2800" dirty="0" smtClean="0"/>
              <a:t>	</a:t>
            </a:r>
          </a:p>
          <a:p>
            <a:pPr>
              <a:buNone/>
            </a:pP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	The </a:t>
            </a:r>
            <a:r>
              <a:rPr lang="en-US" b="1" dirty="0" smtClean="0"/>
              <a:t>naked hulk</a:t>
            </a:r>
            <a:r>
              <a:rPr lang="en-US" dirty="0" smtClean="0"/>
              <a:t> alongside came, </a:t>
            </a:r>
          </a:p>
          <a:p>
            <a:pPr>
              <a:buNone/>
            </a:pPr>
            <a:r>
              <a:rPr lang="en-US" dirty="0" smtClean="0"/>
              <a:t>	</a:t>
            </a:r>
            <a:r>
              <a:rPr lang="en-US" b="1" dirty="0" smtClean="0"/>
              <a:t>And </a:t>
            </a:r>
            <a:r>
              <a:rPr lang="en-US" b="1" i="1" dirty="0" smtClean="0"/>
              <a:t>the twain</a:t>
            </a:r>
            <a:r>
              <a:rPr lang="en-US" b="1" dirty="0" smtClean="0"/>
              <a:t> were casting dice;</a:t>
            </a:r>
            <a:r>
              <a:rPr lang="en-US" dirty="0" smtClean="0"/>
              <a:t> </a:t>
            </a:r>
          </a:p>
          <a:p>
            <a:pPr>
              <a:buNone/>
            </a:pPr>
            <a:r>
              <a:rPr lang="en-US" dirty="0" smtClean="0"/>
              <a:t>	'The game is done! I've won! I've won!' </a:t>
            </a:r>
          </a:p>
          <a:p>
            <a:pPr>
              <a:buNone/>
            </a:pPr>
            <a:r>
              <a:rPr lang="en-US" dirty="0" smtClean="0"/>
              <a:t>	</a:t>
            </a:r>
            <a:r>
              <a:rPr lang="en-US" dirty="0" err="1" smtClean="0"/>
              <a:t>Quoth</a:t>
            </a:r>
            <a:r>
              <a:rPr lang="en-US" dirty="0" smtClean="0"/>
              <a:t> she, and whistles thrice. 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Life-in-Death wins over the soul of the mariner.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	The Sun's rim dips; the stars rush out; </a:t>
            </a:r>
          </a:p>
          <a:p>
            <a:pPr>
              <a:buNone/>
            </a:pPr>
            <a:r>
              <a:rPr lang="en-US" dirty="0" smtClean="0"/>
              <a:t>	At one stride comes the dark; </a:t>
            </a:r>
          </a:p>
          <a:p>
            <a:pPr>
              <a:buNone/>
            </a:pPr>
            <a:r>
              <a:rPr lang="en-US" dirty="0" smtClean="0"/>
              <a:t>	With far-heard whisper, o'er the sea, </a:t>
            </a:r>
          </a:p>
          <a:p>
            <a:pPr>
              <a:buNone/>
            </a:pPr>
            <a:r>
              <a:rPr lang="en-US" dirty="0" smtClean="0"/>
              <a:t>	Off shot the </a:t>
            </a:r>
            <a:r>
              <a:rPr lang="en-US" dirty="0" err="1" smtClean="0"/>
              <a:t>spectre</a:t>
            </a:r>
            <a:r>
              <a:rPr lang="en-US" dirty="0" smtClean="0"/>
              <a:t>-bark. 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	</a:t>
            </a:r>
            <a:r>
              <a:rPr lang="en-US" sz="2800" dirty="0" smtClean="0"/>
              <a:t>We listened and looked sideways up! </a:t>
            </a:r>
          </a:p>
          <a:p>
            <a:pPr>
              <a:buNone/>
            </a:pPr>
            <a:r>
              <a:rPr lang="en-US" sz="2800" dirty="0" smtClean="0"/>
              <a:t>	</a:t>
            </a:r>
            <a:r>
              <a:rPr lang="en-US" sz="2800" b="1" dirty="0" smtClean="0"/>
              <a:t>Fear at my heart, as at a cup, </a:t>
            </a:r>
          </a:p>
          <a:p>
            <a:pPr>
              <a:buNone/>
            </a:pPr>
            <a:r>
              <a:rPr lang="en-US" sz="2800" b="1" dirty="0" smtClean="0"/>
              <a:t>	My life-blood seemed to sip! </a:t>
            </a:r>
          </a:p>
          <a:p>
            <a:pPr>
              <a:buNone/>
            </a:pPr>
            <a:r>
              <a:rPr lang="en-US" sz="2800" b="1" dirty="0" smtClean="0"/>
              <a:t>	</a:t>
            </a:r>
            <a:r>
              <a:rPr lang="en-US" sz="2800" dirty="0" smtClean="0"/>
              <a:t>The stars were dim, and thick the night, </a:t>
            </a:r>
          </a:p>
          <a:p>
            <a:pPr>
              <a:buNone/>
            </a:pPr>
            <a:r>
              <a:rPr lang="en-US" sz="2800" dirty="0" smtClean="0"/>
              <a:t>	The steersman's face by his lamp gleamed white; </a:t>
            </a:r>
          </a:p>
          <a:p>
            <a:pPr>
              <a:buNone/>
            </a:pPr>
            <a:endParaRPr lang="en-US" sz="2800" dirty="0" smtClean="0"/>
          </a:p>
          <a:p>
            <a:pPr>
              <a:buNone/>
            </a:pPr>
            <a:r>
              <a:rPr lang="en-US" sz="2800" dirty="0" smtClean="0"/>
              <a:t>Fear is personified as a spirit drinking blood.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	From the sails the dew did drip— </a:t>
            </a:r>
          </a:p>
          <a:p>
            <a:pPr>
              <a:buNone/>
            </a:pPr>
            <a:r>
              <a:rPr lang="en-US" dirty="0" smtClean="0"/>
              <a:t>	Till </a:t>
            </a:r>
            <a:r>
              <a:rPr lang="en-US" dirty="0" err="1" smtClean="0"/>
              <a:t>clomb</a:t>
            </a:r>
            <a:r>
              <a:rPr lang="en-US" dirty="0" smtClean="0"/>
              <a:t> above the eastern bar </a:t>
            </a:r>
          </a:p>
          <a:p>
            <a:pPr>
              <a:buNone/>
            </a:pPr>
            <a:r>
              <a:rPr lang="en-US" dirty="0" smtClean="0"/>
              <a:t>	The</a:t>
            </a:r>
            <a:r>
              <a:rPr lang="en-US" b="1" dirty="0" smtClean="0"/>
              <a:t> </a:t>
            </a:r>
            <a:r>
              <a:rPr lang="en-US" b="1" dirty="0" err="1" smtClean="0"/>
              <a:t>hornèd</a:t>
            </a:r>
            <a:r>
              <a:rPr lang="en-US" b="1" dirty="0" smtClean="0"/>
              <a:t> Moon,</a:t>
            </a:r>
            <a:r>
              <a:rPr lang="en-US" dirty="0" smtClean="0"/>
              <a:t> with one bright star </a:t>
            </a:r>
          </a:p>
          <a:p>
            <a:pPr>
              <a:buNone/>
            </a:pPr>
            <a:r>
              <a:rPr lang="en-US" dirty="0" smtClean="0"/>
              <a:t>	Within the nether tip. </a:t>
            </a:r>
          </a:p>
          <a:p>
            <a:pPr>
              <a:buNone/>
            </a:pPr>
            <a:r>
              <a:rPr lang="en-US" dirty="0" smtClean="0"/>
              <a:t>	</a:t>
            </a:r>
            <a:br>
              <a:rPr lang="en-US" dirty="0" smtClean="0"/>
            </a:b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	One after one, by the star-dogged Moon, </a:t>
            </a:r>
          </a:p>
          <a:p>
            <a:pPr>
              <a:buNone/>
            </a:pPr>
            <a:r>
              <a:rPr lang="en-US" dirty="0" smtClean="0"/>
              <a:t>	Too quick for groan or sigh, </a:t>
            </a:r>
          </a:p>
          <a:p>
            <a:pPr>
              <a:buNone/>
            </a:pPr>
            <a:r>
              <a:rPr lang="en-US" dirty="0" smtClean="0"/>
              <a:t>	Each turned his face with a ghastly pang, </a:t>
            </a:r>
          </a:p>
          <a:p>
            <a:pPr>
              <a:buNone/>
            </a:pPr>
            <a:r>
              <a:rPr lang="en-US" dirty="0" smtClean="0"/>
              <a:t>	And cursed me with his eye. </a:t>
            </a:r>
          </a:p>
          <a:p>
            <a:pPr>
              <a:buNone/>
            </a:pPr>
            <a:r>
              <a:rPr lang="en-US" dirty="0" smtClean="0"/>
              <a:t>	</a:t>
            </a:r>
            <a:br>
              <a:rPr lang="en-US" dirty="0" smtClean="0"/>
            </a:b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	Four times fifty living men, </a:t>
            </a:r>
          </a:p>
          <a:p>
            <a:pPr>
              <a:buNone/>
            </a:pPr>
            <a:r>
              <a:rPr lang="en-US" dirty="0" smtClean="0"/>
              <a:t>	(And I heard nor sigh nor groan) </a:t>
            </a:r>
          </a:p>
          <a:p>
            <a:pPr>
              <a:buNone/>
            </a:pPr>
            <a:r>
              <a:rPr lang="en-US" dirty="0" smtClean="0"/>
              <a:t>	With heavy thump, a lifeless lump, </a:t>
            </a:r>
          </a:p>
          <a:p>
            <a:pPr>
              <a:buNone/>
            </a:pPr>
            <a:r>
              <a:rPr lang="en-US" dirty="0" smtClean="0"/>
              <a:t>	They dropped down one by one. </a:t>
            </a:r>
          </a:p>
          <a:p>
            <a:pPr>
              <a:buNone/>
            </a:pPr>
            <a:r>
              <a:rPr lang="en-US" dirty="0" smtClean="0"/>
              <a:t>	</a:t>
            </a:r>
            <a:br>
              <a:rPr lang="en-US" dirty="0" smtClean="0"/>
            </a:b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	The souls did from their bodies fly,— </a:t>
            </a:r>
          </a:p>
          <a:p>
            <a:pPr>
              <a:buNone/>
            </a:pPr>
            <a:r>
              <a:rPr lang="en-US" dirty="0" smtClean="0"/>
              <a:t>	They fled to bliss or woe! </a:t>
            </a:r>
          </a:p>
          <a:p>
            <a:pPr>
              <a:buNone/>
            </a:pPr>
            <a:r>
              <a:rPr lang="en-US" dirty="0" smtClean="0"/>
              <a:t>	And every soul, it passed me by, </a:t>
            </a:r>
          </a:p>
          <a:p>
            <a:pPr>
              <a:buNone/>
            </a:pPr>
            <a:r>
              <a:rPr lang="en-US" dirty="0" smtClean="0"/>
              <a:t>	Like the whizz of my cross-bow! 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144</TotalTime>
  <Words>62</Words>
  <Application>Microsoft Office PowerPoint</Application>
  <PresentationFormat>On-screen Show (4:3)</PresentationFormat>
  <Paragraphs>233</Paragraphs>
  <Slides>36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37" baseType="lpstr">
      <vt:lpstr>Office Theme</vt:lpstr>
      <vt:lpstr>The Rime of Ancient Mariner</vt:lpstr>
      <vt:lpstr>Part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Part 3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Rime of Ancient Mariner</dc:title>
  <dc:creator>Acer</dc:creator>
  <cp:lastModifiedBy>NTS</cp:lastModifiedBy>
  <cp:revision>14</cp:revision>
  <dcterms:created xsi:type="dcterms:W3CDTF">2013-04-18T15:58:04Z</dcterms:created>
  <dcterms:modified xsi:type="dcterms:W3CDTF">2013-04-20T07:51:24Z</dcterms:modified>
</cp:coreProperties>
</file>