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70" r:id="rId2"/>
    <p:sldId id="273" r:id="rId3"/>
    <p:sldId id="257" r:id="rId4"/>
    <p:sldId id="27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4" r:id="rId16"/>
    <p:sldId id="275" r:id="rId17"/>
    <p:sldId id="276" r:id="rId18"/>
    <p:sldId id="277" r:id="rId19"/>
    <p:sldId id="279" r:id="rId20"/>
    <p:sldId id="280" r:id="rId21"/>
    <p:sldId id="281" r:id="rId22"/>
    <p:sldId id="282" r:id="rId23"/>
    <p:sldId id="287" r:id="rId24"/>
    <p:sldId id="283" r:id="rId25"/>
    <p:sldId id="284" r:id="rId26"/>
    <p:sldId id="285" r:id="rId27"/>
    <p:sldId id="28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387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55EECF-70FD-4A2A-840A-49A753E277B9}" type="doc">
      <dgm:prSet loTypeId="urn:microsoft.com/office/officeart/2005/8/layout/v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DB54A1F-945E-47E3-B5D3-EBA2E5015963}">
      <dgm:prSet phldrT="[Text]"/>
      <dgm:spPr/>
      <dgm:t>
        <a:bodyPr/>
        <a:lstStyle/>
        <a:p>
          <a:r>
            <a:rPr lang="en-US" dirty="0" smtClean="0"/>
            <a:t>PART I</a:t>
          </a:r>
          <a:endParaRPr lang="en-US" dirty="0"/>
        </a:p>
      </dgm:t>
    </dgm:pt>
    <dgm:pt modelId="{48BE7500-CC2C-4C23-BF7B-1F1FD95F7A1E}" type="parTrans" cxnId="{9F69F7AA-68F1-4DBB-8C6B-5BB23A041A06}">
      <dgm:prSet/>
      <dgm:spPr/>
      <dgm:t>
        <a:bodyPr/>
        <a:lstStyle/>
        <a:p>
          <a:endParaRPr lang="en-US"/>
        </a:p>
      </dgm:t>
    </dgm:pt>
    <dgm:pt modelId="{F7D9513D-B444-4A2C-9F18-FC5E0EB16A16}" type="sibTrans" cxnId="{9F69F7AA-68F1-4DBB-8C6B-5BB23A041A06}">
      <dgm:prSet/>
      <dgm:spPr/>
      <dgm:t>
        <a:bodyPr/>
        <a:lstStyle/>
        <a:p>
          <a:endParaRPr lang="en-US"/>
        </a:p>
      </dgm:t>
    </dgm:pt>
    <dgm:pt modelId="{BA70551C-6DA7-47F1-A149-6F160F469AF6}">
      <dgm:prSet phldrT="[Text]"/>
      <dgm:spPr/>
      <dgm:t>
        <a:bodyPr/>
        <a:lstStyle/>
        <a:p>
          <a:r>
            <a:rPr lang="en-US" dirty="0" smtClean="0"/>
            <a:t>Analysis of Drama</a:t>
          </a:r>
          <a:endParaRPr lang="en-US" dirty="0"/>
        </a:p>
      </dgm:t>
    </dgm:pt>
    <dgm:pt modelId="{042227FA-6D4B-48A5-9FFF-874A453AE086}" type="parTrans" cxnId="{3463B19C-388F-4D68-B627-079B0369103D}">
      <dgm:prSet/>
      <dgm:spPr/>
      <dgm:t>
        <a:bodyPr/>
        <a:lstStyle/>
        <a:p>
          <a:endParaRPr lang="en-US"/>
        </a:p>
      </dgm:t>
    </dgm:pt>
    <dgm:pt modelId="{1898BECD-AC94-44BE-8049-C2236BDC80D1}" type="sibTrans" cxnId="{3463B19C-388F-4D68-B627-079B0369103D}">
      <dgm:prSet/>
      <dgm:spPr/>
      <dgm:t>
        <a:bodyPr/>
        <a:lstStyle/>
        <a:p>
          <a:endParaRPr lang="en-US"/>
        </a:p>
      </dgm:t>
    </dgm:pt>
    <dgm:pt modelId="{D0B3CCFE-736B-4C4F-8760-7CFE1216E509}">
      <dgm:prSet phldrT="[Text]"/>
      <dgm:spPr/>
      <dgm:t>
        <a:bodyPr/>
        <a:lstStyle/>
        <a:p>
          <a:r>
            <a:rPr lang="en-US" dirty="0" smtClean="0"/>
            <a:t>PART II</a:t>
          </a:r>
          <a:endParaRPr lang="en-US" dirty="0"/>
        </a:p>
      </dgm:t>
    </dgm:pt>
    <dgm:pt modelId="{BC4C0504-E2D7-4433-8279-836C944494D9}" type="parTrans" cxnId="{1CFFB5C5-42C0-46EE-A218-17C4CC0DE504}">
      <dgm:prSet/>
      <dgm:spPr/>
      <dgm:t>
        <a:bodyPr/>
        <a:lstStyle/>
        <a:p>
          <a:endParaRPr lang="en-US"/>
        </a:p>
      </dgm:t>
    </dgm:pt>
    <dgm:pt modelId="{6E013E05-A8B7-4C70-BC1A-C403F9A90B51}" type="sibTrans" cxnId="{1CFFB5C5-42C0-46EE-A218-17C4CC0DE504}">
      <dgm:prSet/>
      <dgm:spPr/>
      <dgm:t>
        <a:bodyPr/>
        <a:lstStyle/>
        <a:p>
          <a:endParaRPr lang="en-US"/>
        </a:p>
      </dgm:t>
    </dgm:pt>
    <dgm:pt modelId="{2ADB91FF-1C9C-4AAE-866C-0CF3BF560D27}">
      <dgm:prSet phldrT="[Text]"/>
      <dgm:spPr/>
      <dgm:t>
        <a:bodyPr/>
        <a:lstStyle/>
        <a:p>
          <a:r>
            <a:rPr lang="en-US" dirty="0" err="1" smtClean="0"/>
            <a:t>Henrik</a:t>
          </a:r>
          <a:r>
            <a:rPr lang="en-US" dirty="0" smtClean="0"/>
            <a:t> </a:t>
          </a:r>
          <a:r>
            <a:rPr lang="en-US" dirty="0" smtClean="0"/>
            <a:t>Ibsen’s The Doll’s House </a:t>
          </a:r>
          <a:r>
            <a:rPr lang="en-US" dirty="0" smtClean="0"/>
            <a:t>as Modern Playwright</a:t>
          </a:r>
          <a:endParaRPr lang="en-US" dirty="0"/>
        </a:p>
      </dgm:t>
    </dgm:pt>
    <dgm:pt modelId="{07D16CA2-BC2B-456B-BE30-AE91F97D09E0}" type="parTrans" cxnId="{B18EC891-0A81-41A0-9113-D3DCE37FC8FB}">
      <dgm:prSet/>
      <dgm:spPr/>
      <dgm:t>
        <a:bodyPr/>
        <a:lstStyle/>
        <a:p>
          <a:endParaRPr lang="en-US"/>
        </a:p>
      </dgm:t>
    </dgm:pt>
    <dgm:pt modelId="{B5D775FD-B258-422A-BA7B-69A577CB57EB}" type="sibTrans" cxnId="{B18EC891-0A81-41A0-9113-D3DCE37FC8FB}">
      <dgm:prSet/>
      <dgm:spPr/>
      <dgm:t>
        <a:bodyPr/>
        <a:lstStyle/>
        <a:p>
          <a:endParaRPr lang="en-US"/>
        </a:p>
      </dgm:t>
    </dgm:pt>
    <dgm:pt modelId="{705E6212-C234-4B97-8A43-82624CA808B2}" type="pres">
      <dgm:prSet presAssocID="{4855EECF-70FD-4A2A-840A-49A753E277B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B6D8F79-E309-412F-949D-C00FBD43D261}" type="pres">
      <dgm:prSet presAssocID="{EDB54A1F-945E-47E3-B5D3-EBA2E5015963}" presName="linNode" presStyleCnt="0"/>
      <dgm:spPr/>
    </dgm:pt>
    <dgm:pt modelId="{794ED7C9-295C-4EE9-81E5-2670C1D5D0DF}" type="pres">
      <dgm:prSet presAssocID="{EDB54A1F-945E-47E3-B5D3-EBA2E5015963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FDDEC6-ED04-46C6-924E-2F94D4B18F9B}" type="pres">
      <dgm:prSet presAssocID="{EDB54A1F-945E-47E3-B5D3-EBA2E5015963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BAFD01-206B-4B91-9780-E244BC9E0563}" type="pres">
      <dgm:prSet presAssocID="{F7D9513D-B444-4A2C-9F18-FC5E0EB16A16}" presName="spacing" presStyleCnt="0"/>
      <dgm:spPr/>
    </dgm:pt>
    <dgm:pt modelId="{054C01EF-3F4D-404C-9B56-8262C81F3B39}" type="pres">
      <dgm:prSet presAssocID="{D0B3CCFE-736B-4C4F-8760-7CFE1216E509}" presName="linNode" presStyleCnt="0"/>
      <dgm:spPr/>
    </dgm:pt>
    <dgm:pt modelId="{0AC40689-8357-4D51-9ADE-4E71EF2A95A0}" type="pres">
      <dgm:prSet presAssocID="{D0B3CCFE-736B-4C4F-8760-7CFE1216E509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640942-1033-45D3-A42A-D9CA792A3E7F}" type="pres">
      <dgm:prSet presAssocID="{D0B3CCFE-736B-4C4F-8760-7CFE1216E509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A5F4935-7AE2-4BDB-862C-784F1191A301}" type="presOf" srcId="{EDB54A1F-945E-47E3-B5D3-EBA2E5015963}" destId="{794ED7C9-295C-4EE9-81E5-2670C1D5D0DF}" srcOrd="0" destOrd="0" presId="urn:microsoft.com/office/officeart/2005/8/layout/vList6"/>
    <dgm:cxn modelId="{3CD43BE8-3BC6-4CD3-9CEB-583746639E3C}" type="presOf" srcId="{4855EECF-70FD-4A2A-840A-49A753E277B9}" destId="{705E6212-C234-4B97-8A43-82624CA808B2}" srcOrd="0" destOrd="0" presId="urn:microsoft.com/office/officeart/2005/8/layout/vList6"/>
    <dgm:cxn modelId="{9F69F7AA-68F1-4DBB-8C6B-5BB23A041A06}" srcId="{4855EECF-70FD-4A2A-840A-49A753E277B9}" destId="{EDB54A1F-945E-47E3-B5D3-EBA2E5015963}" srcOrd="0" destOrd="0" parTransId="{48BE7500-CC2C-4C23-BF7B-1F1FD95F7A1E}" sibTransId="{F7D9513D-B444-4A2C-9F18-FC5E0EB16A16}"/>
    <dgm:cxn modelId="{71CB7CA3-E70A-4C88-8FDC-2C7094B574F8}" type="presOf" srcId="{2ADB91FF-1C9C-4AAE-866C-0CF3BF560D27}" destId="{27640942-1033-45D3-A42A-D9CA792A3E7F}" srcOrd="0" destOrd="0" presId="urn:microsoft.com/office/officeart/2005/8/layout/vList6"/>
    <dgm:cxn modelId="{A1ED1EB5-49F9-47B0-ADAD-65F523C585DE}" type="presOf" srcId="{D0B3CCFE-736B-4C4F-8760-7CFE1216E509}" destId="{0AC40689-8357-4D51-9ADE-4E71EF2A95A0}" srcOrd="0" destOrd="0" presId="urn:microsoft.com/office/officeart/2005/8/layout/vList6"/>
    <dgm:cxn modelId="{2F1FE777-D4FB-4D65-BD26-17877F7EDFB5}" type="presOf" srcId="{BA70551C-6DA7-47F1-A149-6F160F469AF6}" destId="{88FDDEC6-ED04-46C6-924E-2F94D4B18F9B}" srcOrd="0" destOrd="0" presId="urn:microsoft.com/office/officeart/2005/8/layout/vList6"/>
    <dgm:cxn modelId="{3463B19C-388F-4D68-B627-079B0369103D}" srcId="{EDB54A1F-945E-47E3-B5D3-EBA2E5015963}" destId="{BA70551C-6DA7-47F1-A149-6F160F469AF6}" srcOrd="0" destOrd="0" parTransId="{042227FA-6D4B-48A5-9FFF-874A453AE086}" sibTransId="{1898BECD-AC94-44BE-8049-C2236BDC80D1}"/>
    <dgm:cxn modelId="{B18EC891-0A81-41A0-9113-D3DCE37FC8FB}" srcId="{D0B3CCFE-736B-4C4F-8760-7CFE1216E509}" destId="{2ADB91FF-1C9C-4AAE-866C-0CF3BF560D27}" srcOrd="0" destOrd="0" parTransId="{07D16CA2-BC2B-456B-BE30-AE91F97D09E0}" sibTransId="{B5D775FD-B258-422A-BA7B-69A577CB57EB}"/>
    <dgm:cxn modelId="{1CFFB5C5-42C0-46EE-A218-17C4CC0DE504}" srcId="{4855EECF-70FD-4A2A-840A-49A753E277B9}" destId="{D0B3CCFE-736B-4C4F-8760-7CFE1216E509}" srcOrd="1" destOrd="0" parTransId="{BC4C0504-E2D7-4433-8279-836C944494D9}" sibTransId="{6E013E05-A8B7-4C70-BC1A-C403F9A90B51}"/>
    <dgm:cxn modelId="{8CD0372D-2166-4105-AE3B-0C934EEE24A9}" type="presParOf" srcId="{705E6212-C234-4B97-8A43-82624CA808B2}" destId="{EB6D8F79-E309-412F-949D-C00FBD43D261}" srcOrd="0" destOrd="0" presId="urn:microsoft.com/office/officeart/2005/8/layout/vList6"/>
    <dgm:cxn modelId="{5475DB79-859F-43BA-91A8-153573F2E533}" type="presParOf" srcId="{EB6D8F79-E309-412F-949D-C00FBD43D261}" destId="{794ED7C9-295C-4EE9-81E5-2670C1D5D0DF}" srcOrd="0" destOrd="0" presId="urn:microsoft.com/office/officeart/2005/8/layout/vList6"/>
    <dgm:cxn modelId="{49699CFB-49F8-403D-B03A-47E588A28A1C}" type="presParOf" srcId="{EB6D8F79-E309-412F-949D-C00FBD43D261}" destId="{88FDDEC6-ED04-46C6-924E-2F94D4B18F9B}" srcOrd="1" destOrd="0" presId="urn:microsoft.com/office/officeart/2005/8/layout/vList6"/>
    <dgm:cxn modelId="{DF84BEB5-44C4-4B58-BE3A-C5D6EDA5CFBB}" type="presParOf" srcId="{705E6212-C234-4B97-8A43-82624CA808B2}" destId="{BEBAFD01-206B-4B91-9780-E244BC9E0563}" srcOrd="1" destOrd="0" presId="urn:microsoft.com/office/officeart/2005/8/layout/vList6"/>
    <dgm:cxn modelId="{8B237ED3-1AEB-4D10-937D-59AA627F888B}" type="presParOf" srcId="{705E6212-C234-4B97-8A43-82624CA808B2}" destId="{054C01EF-3F4D-404C-9B56-8262C81F3B39}" srcOrd="2" destOrd="0" presId="urn:microsoft.com/office/officeart/2005/8/layout/vList6"/>
    <dgm:cxn modelId="{A9BB5B27-11FC-4DFF-8CBE-B71FF0A97C04}" type="presParOf" srcId="{054C01EF-3F4D-404C-9B56-8262C81F3B39}" destId="{0AC40689-8357-4D51-9ADE-4E71EF2A95A0}" srcOrd="0" destOrd="0" presId="urn:microsoft.com/office/officeart/2005/8/layout/vList6"/>
    <dgm:cxn modelId="{20A1D9FA-B292-41E8-89EB-C1DE8E4BB53A}" type="presParOf" srcId="{054C01EF-3F4D-404C-9B56-8262C81F3B39}" destId="{27640942-1033-45D3-A42A-D9CA792A3E7F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D7DEA2-A188-42FE-8FFC-A28AF55A8F3B}" type="doc">
      <dgm:prSet loTypeId="urn:microsoft.com/office/officeart/2005/8/layout/h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F3E64FEB-D9F0-4923-B269-1CC657ED1810}">
      <dgm:prSet phldrT="[Text]"/>
      <dgm:spPr/>
      <dgm:t>
        <a:bodyPr/>
        <a:lstStyle/>
        <a:p>
          <a:r>
            <a:rPr lang="en-US" dirty="0" smtClean="0"/>
            <a:t>STEP 1</a:t>
          </a:r>
          <a:endParaRPr lang="en-US" dirty="0"/>
        </a:p>
      </dgm:t>
    </dgm:pt>
    <dgm:pt modelId="{11C579E3-C2F8-43CF-A0E9-06B2F8BB292E}" type="parTrans" cxnId="{619BC236-26E3-41A3-A4A1-0429025059EB}">
      <dgm:prSet/>
      <dgm:spPr/>
      <dgm:t>
        <a:bodyPr/>
        <a:lstStyle/>
        <a:p>
          <a:endParaRPr lang="en-US"/>
        </a:p>
      </dgm:t>
    </dgm:pt>
    <dgm:pt modelId="{279E77F3-F932-47B8-A308-1A58FD83D3C5}" type="sibTrans" cxnId="{619BC236-26E3-41A3-A4A1-0429025059EB}">
      <dgm:prSet/>
      <dgm:spPr/>
      <dgm:t>
        <a:bodyPr/>
        <a:lstStyle/>
        <a:p>
          <a:endParaRPr lang="en-US"/>
        </a:p>
      </dgm:t>
    </dgm:pt>
    <dgm:pt modelId="{839F9C13-9653-4CC0-8EDC-C9E4F33D7EFA}">
      <dgm:prSet phldrT="[Text]"/>
      <dgm:spPr/>
      <dgm:t>
        <a:bodyPr/>
        <a:lstStyle/>
        <a:p>
          <a:r>
            <a:rPr lang="en-US" dirty="0" smtClean="0"/>
            <a:t>Setting comprehension</a:t>
          </a:r>
          <a:endParaRPr lang="en-US" dirty="0"/>
        </a:p>
      </dgm:t>
    </dgm:pt>
    <dgm:pt modelId="{C999DD55-4A40-4CB2-B061-8C8B0A925148}" type="parTrans" cxnId="{B86C6143-3A21-42EB-A446-B0092D4C5038}">
      <dgm:prSet/>
      <dgm:spPr/>
      <dgm:t>
        <a:bodyPr/>
        <a:lstStyle/>
        <a:p>
          <a:endParaRPr lang="en-US"/>
        </a:p>
      </dgm:t>
    </dgm:pt>
    <dgm:pt modelId="{FC8850E8-D471-48EB-8E44-0C37D94D634F}" type="sibTrans" cxnId="{B86C6143-3A21-42EB-A446-B0092D4C5038}">
      <dgm:prSet/>
      <dgm:spPr/>
      <dgm:t>
        <a:bodyPr/>
        <a:lstStyle/>
        <a:p>
          <a:endParaRPr lang="en-US"/>
        </a:p>
      </dgm:t>
    </dgm:pt>
    <dgm:pt modelId="{74A3C8D7-3FDC-4EB5-A283-FB2159953EF8}">
      <dgm:prSet phldrT="[Text]"/>
      <dgm:spPr/>
      <dgm:t>
        <a:bodyPr/>
        <a:lstStyle/>
        <a:p>
          <a:r>
            <a:rPr lang="en-US" dirty="0" smtClean="0"/>
            <a:t>STEP 2</a:t>
          </a:r>
          <a:endParaRPr lang="en-US" dirty="0"/>
        </a:p>
      </dgm:t>
    </dgm:pt>
    <dgm:pt modelId="{26ACA1E4-67F6-450D-BBF7-63942E61A78C}" type="parTrans" cxnId="{EC444A40-696B-4857-9A5D-80AC1ADB0620}">
      <dgm:prSet/>
      <dgm:spPr/>
      <dgm:t>
        <a:bodyPr/>
        <a:lstStyle/>
        <a:p>
          <a:endParaRPr lang="en-US"/>
        </a:p>
      </dgm:t>
    </dgm:pt>
    <dgm:pt modelId="{43FC6838-1567-4168-BCCF-E9ACC4AD14EC}" type="sibTrans" cxnId="{EC444A40-696B-4857-9A5D-80AC1ADB0620}">
      <dgm:prSet/>
      <dgm:spPr/>
      <dgm:t>
        <a:bodyPr/>
        <a:lstStyle/>
        <a:p>
          <a:endParaRPr lang="en-US"/>
        </a:p>
      </dgm:t>
    </dgm:pt>
    <dgm:pt modelId="{C457EA89-7F17-4223-85B3-454B6A8953B7}">
      <dgm:prSet phldrT="[Text]"/>
      <dgm:spPr/>
      <dgm:t>
        <a:bodyPr/>
        <a:lstStyle/>
        <a:p>
          <a:r>
            <a:rPr lang="en-US" dirty="0" smtClean="0"/>
            <a:t>Character comprehension</a:t>
          </a:r>
          <a:endParaRPr lang="en-US" dirty="0"/>
        </a:p>
      </dgm:t>
    </dgm:pt>
    <dgm:pt modelId="{34660B4A-A23D-40F7-9DF3-B4FE606571FB}" type="parTrans" cxnId="{DF1ABDC0-C15D-4CC9-8572-126F2BA69A11}">
      <dgm:prSet/>
      <dgm:spPr/>
      <dgm:t>
        <a:bodyPr/>
        <a:lstStyle/>
        <a:p>
          <a:endParaRPr lang="en-US"/>
        </a:p>
      </dgm:t>
    </dgm:pt>
    <dgm:pt modelId="{43A0D85F-ADF2-4B90-AB9E-CAAC7A3D83B5}" type="sibTrans" cxnId="{DF1ABDC0-C15D-4CC9-8572-126F2BA69A11}">
      <dgm:prSet/>
      <dgm:spPr/>
      <dgm:t>
        <a:bodyPr/>
        <a:lstStyle/>
        <a:p>
          <a:endParaRPr lang="en-US"/>
        </a:p>
      </dgm:t>
    </dgm:pt>
    <dgm:pt modelId="{5CCB144E-F9FE-43C5-9E40-267D6C5C7F6B}">
      <dgm:prSet phldrT="[Text]"/>
      <dgm:spPr/>
      <dgm:t>
        <a:bodyPr/>
        <a:lstStyle/>
        <a:p>
          <a:r>
            <a:rPr lang="en-US" dirty="0" smtClean="0"/>
            <a:t>STEP 3</a:t>
          </a:r>
          <a:endParaRPr lang="en-US" dirty="0"/>
        </a:p>
      </dgm:t>
    </dgm:pt>
    <dgm:pt modelId="{4B6E1D71-DAB8-4D92-88E8-5B4DFB0772C2}" type="parTrans" cxnId="{DD12696B-0213-487C-AE07-830552FB767F}">
      <dgm:prSet/>
      <dgm:spPr/>
      <dgm:t>
        <a:bodyPr/>
        <a:lstStyle/>
        <a:p>
          <a:endParaRPr lang="en-US"/>
        </a:p>
      </dgm:t>
    </dgm:pt>
    <dgm:pt modelId="{7913EE3E-B69F-414A-A4E0-FB36A9AD0CE1}" type="sibTrans" cxnId="{DD12696B-0213-487C-AE07-830552FB767F}">
      <dgm:prSet/>
      <dgm:spPr/>
      <dgm:t>
        <a:bodyPr/>
        <a:lstStyle/>
        <a:p>
          <a:endParaRPr lang="en-US"/>
        </a:p>
      </dgm:t>
    </dgm:pt>
    <dgm:pt modelId="{24CC12F2-2997-497A-824C-98BA9FFEFF9D}">
      <dgm:prSet phldrT="[Text]"/>
      <dgm:spPr/>
      <dgm:t>
        <a:bodyPr/>
        <a:lstStyle/>
        <a:p>
          <a:r>
            <a:rPr lang="en-US" dirty="0" smtClean="0"/>
            <a:t>Plot comprehension</a:t>
          </a:r>
          <a:endParaRPr lang="en-US" dirty="0"/>
        </a:p>
      </dgm:t>
    </dgm:pt>
    <dgm:pt modelId="{34C2B799-1BE6-43B7-9C5B-4A81700F95C6}" type="parTrans" cxnId="{DE0FDE55-EAF4-42EA-8F5A-28521EC18820}">
      <dgm:prSet/>
      <dgm:spPr/>
      <dgm:t>
        <a:bodyPr/>
        <a:lstStyle/>
        <a:p>
          <a:endParaRPr lang="en-US"/>
        </a:p>
      </dgm:t>
    </dgm:pt>
    <dgm:pt modelId="{B5B96354-251D-4AD2-9FF2-31F5CF212490}" type="sibTrans" cxnId="{DE0FDE55-EAF4-42EA-8F5A-28521EC18820}">
      <dgm:prSet/>
      <dgm:spPr/>
      <dgm:t>
        <a:bodyPr/>
        <a:lstStyle/>
        <a:p>
          <a:endParaRPr lang="en-US"/>
        </a:p>
      </dgm:t>
    </dgm:pt>
    <dgm:pt modelId="{3FA67242-6AAC-4512-8580-D63A285F6978}" type="pres">
      <dgm:prSet presAssocID="{CAD7DEA2-A188-42FE-8FFC-A28AF55A8F3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2685DDC-FB1B-458B-BDB5-0441B5CFA235}" type="pres">
      <dgm:prSet presAssocID="{CAD7DEA2-A188-42FE-8FFC-A28AF55A8F3B}" presName="tSp" presStyleCnt="0"/>
      <dgm:spPr/>
    </dgm:pt>
    <dgm:pt modelId="{84E4B683-9E0E-416C-8E1A-8DBE423C84EE}" type="pres">
      <dgm:prSet presAssocID="{CAD7DEA2-A188-42FE-8FFC-A28AF55A8F3B}" presName="bSp" presStyleCnt="0"/>
      <dgm:spPr/>
    </dgm:pt>
    <dgm:pt modelId="{AADCB114-5B1C-4C44-BEF3-B8A78918279E}" type="pres">
      <dgm:prSet presAssocID="{CAD7DEA2-A188-42FE-8FFC-A28AF55A8F3B}" presName="process" presStyleCnt="0"/>
      <dgm:spPr/>
    </dgm:pt>
    <dgm:pt modelId="{0A48E36B-146E-4BF6-B32A-A6F97942F816}" type="pres">
      <dgm:prSet presAssocID="{F3E64FEB-D9F0-4923-B269-1CC657ED1810}" presName="composite1" presStyleCnt="0"/>
      <dgm:spPr/>
    </dgm:pt>
    <dgm:pt modelId="{CB5F1E9C-E44E-4FAF-8668-4C3BA4597D84}" type="pres">
      <dgm:prSet presAssocID="{F3E64FEB-D9F0-4923-B269-1CC657ED1810}" presName="dummyNode1" presStyleLbl="node1" presStyleIdx="0" presStyleCnt="3"/>
      <dgm:spPr/>
    </dgm:pt>
    <dgm:pt modelId="{498015FA-5949-46DF-8FBD-B55DF9ECC949}" type="pres">
      <dgm:prSet presAssocID="{F3E64FEB-D9F0-4923-B269-1CC657ED1810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2F34FF-B825-4B1B-844D-FDFF05FF6891}" type="pres">
      <dgm:prSet presAssocID="{F3E64FEB-D9F0-4923-B269-1CC657ED1810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2AA2E41-6287-4594-9024-21291BCE83DD}" type="pres">
      <dgm:prSet presAssocID="{F3E64FEB-D9F0-4923-B269-1CC657ED1810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2B4529E-7046-4A53-AC38-D2A88E3F98B7}" type="pres">
      <dgm:prSet presAssocID="{F3E64FEB-D9F0-4923-B269-1CC657ED1810}" presName="connSite1" presStyleCnt="0"/>
      <dgm:spPr/>
    </dgm:pt>
    <dgm:pt modelId="{B690911F-5A08-4EBB-B354-C77E69B82535}" type="pres">
      <dgm:prSet presAssocID="{279E77F3-F932-47B8-A308-1A58FD83D3C5}" presName="Name9" presStyleLbl="sibTrans2D1" presStyleIdx="0" presStyleCnt="2"/>
      <dgm:spPr/>
      <dgm:t>
        <a:bodyPr/>
        <a:lstStyle/>
        <a:p>
          <a:endParaRPr lang="en-US"/>
        </a:p>
      </dgm:t>
    </dgm:pt>
    <dgm:pt modelId="{F5C05645-4759-4CD4-AC4A-B65E28167D87}" type="pres">
      <dgm:prSet presAssocID="{74A3C8D7-3FDC-4EB5-A283-FB2159953EF8}" presName="composite2" presStyleCnt="0"/>
      <dgm:spPr/>
    </dgm:pt>
    <dgm:pt modelId="{0EC30A55-5523-424A-9BBF-A31B1D30365E}" type="pres">
      <dgm:prSet presAssocID="{74A3C8D7-3FDC-4EB5-A283-FB2159953EF8}" presName="dummyNode2" presStyleLbl="node1" presStyleIdx="0" presStyleCnt="3"/>
      <dgm:spPr/>
    </dgm:pt>
    <dgm:pt modelId="{E8F64FFB-32EB-4FB6-B886-ED61277C15E3}" type="pres">
      <dgm:prSet presAssocID="{74A3C8D7-3FDC-4EB5-A283-FB2159953EF8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8F0613-9055-426F-AC10-ECB2FD0CC738}" type="pres">
      <dgm:prSet presAssocID="{74A3C8D7-3FDC-4EB5-A283-FB2159953EF8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829152-1A3C-48BC-92B7-7CAA939846B6}" type="pres">
      <dgm:prSet presAssocID="{74A3C8D7-3FDC-4EB5-A283-FB2159953EF8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EAC0D54-C71D-4195-82E0-A388AE89598D}" type="pres">
      <dgm:prSet presAssocID="{74A3C8D7-3FDC-4EB5-A283-FB2159953EF8}" presName="connSite2" presStyleCnt="0"/>
      <dgm:spPr/>
    </dgm:pt>
    <dgm:pt modelId="{3F9F1D7A-91AA-4D31-990A-A7E8F71C24D5}" type="pres">
      <dgm:prSet presAssocID="{43FC6838-1567-4168-BCCF-E9ACC4AD14EC}" presName="Name18" presStyleLbl="sibTrans2D1" presStyleIdx="1" presStyleCnt="2"/>
      <dgm:spPr/>
      <dgm:t>
        <a:bodyPr/>
        <a:lstStyle/>
        <a:p>
          <a:endParaRPr lang="en-US"/>
        </a:p>
      </dgm:t>
    </dgm:pt>
    <dgm:pt modelId="{114AFF3B-90D4-4190-A070-75F6E7DFADF0}" type="pres">
      <dgm:prSet presAssocID="{5CCB144E-F9FE-43C5-9E40-267D6C5C7F6B}" presName="composite1" presStyleCnt="0"/>
      <dgm:spPr/>
    </dgm:pt>
    <dgm:pt modelId="{EA42859D-C3FD-40C8-978A-B948B6896FA9}" type="pres">
      <dgm:prSet presAssocID="{5CCB144E-F9FE-43C5-9E40-267D6C5C7F6B}" presName="dummyNode1" presStyleLbl="node1" presStyleIdx="1" presStyleCnt="3"/>
      <dgm:spPr/>
    </dgm:pt>
    <dgm:pt modelId="{9F47CF9B-0D8A-46FA-ACEB-FA20F1C3626E}" type="pres">
      <dgm:prSet presAssocID="{5CCB144E-F9FE-43C5-9E40-267D6C5C7F6B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5F4DD94-EDA8-48B2-BE77-C66873E16694}" type="pres">
      <dgm:prSet presAssocID="{5CCB144E-F9FE-43C5-9E40-267D6C5C7F6B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4EC084-8261-4618-86AD-9FDD43CD4E6F}" type="pres">
      <dgm:prSet presAssocID="{5CCB144E-F9FE-43C5-9E40-267D6C5C7F6B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D94926-F5F2-4736-80B2-AE2EE98D4DA6}" type="pres">
      <dgm:prSet presAssocID="{5CCB144E-F9FE-43C5-9E40-267D6C5C7F6B}" presName="connSite1" presStyleCnt="0"/>
      <dgm:spPr/>
    </dgm:pt>
  </dgm:ptLst>
  <dgm:cxnLst>
    <dgm:cxn modelId="{A2FF762C-B35D-4638-BFBA-4381500FEEC4}" type="presOf" srcId="{24CC12F2-2997-497A-824C-98BA9FFEFF9D}" destId="{55F4DD94-EDA8-48B2-BE77-C66873E16694}" srcOrd="1" destOrd="0" presId="urn:microsoft.com/office/officeart/2005/8/layout/hProcess4"/>
    <dgm:cxn modelId="{BE41C1DE-FD24-4D11-A8E3-DDAAB4424A46}" type="presOf" srcId="{5CCB144E-F9FE-43C5-9E40-267D6C5C7F6B}" destId="{944EC084-8261-4618-86AD-9FDD43CD4E6F}" srcOrd="0" destOrd="0" presId="urn:microsoft.com/office/officeart/2005/8/layout/hProcess4"/>
    <dgm:cxn modelId="{08DDD0DA-3F35-4427-8D65-0CDC28EBAA58}" type="presOf" srcId="{43FC6838-1567-4168-BCCF-E9ACC4AD14EC}" destId="{3F9F1D7A-91AA-4D31-990A-A7E8F71C24D5}" srcOrd="0" destOrd="0" presId="urn:microsoft.com/office/officeart/2005/8/layout/hProcess4"/>
    <dgm:cxn modelId="{DF1ABDC0-C15D-4CC9-8572-126F2BA69A11}" srcId="{74A3C8D7-3FDC-4EB5-A283-FB2159953EF8}" destId="{C457EA89-7F17-4223-85B3-454B6A8953B7}" srcOrd="0" destOrd="0" parTransId="{34660B4A-A23D-40F7-9DF3-B4FE606571FB}" sibTransId="{43A0D85F-ADF2-4B90-AB9E-CAAC7A3D83B5}"/>
    <dgm:cxn modelId="{D86C7E20-1B36-4CE3-8861-13CB9E550178}" type="presOf" srcId="{24CC12F2-2997-497A-824C-98BA9FFEFF9D}" destId="{9F47CF9B-0D8A-46FA-ACEB-FA20F1C3626E}" srcOrd="0" destOrd="0" presId="urn:microsoft.com/office/officeart/2005/8/layout/hProcess4"/>
    <dgm:cxn modelId="{DD12696B-0213-487C-AE07-830552FB767F}" srcId="{CAD7DEA2-A188-42FE-8FFC-A28AF55A8F3B}" destId="{5CCB144E-F9FE-43C5-9E40-267D6C5C7F6B}" srcOrd="2" destOrd="0" parTransId="{4B6E1D71-DAB8-4D92-88E8-5B4DFB0772C2}" sibTransId="{7913EE3E-B69F-414A-A4E0-FB36A9AD0CE1}"/>
    <dgm:cxn modelId="{DE0FDE55-EAF4-42EA-8F5A-28521EC18820}" srcId="{5CCB144E-F9FE-43C5-9E40-267D6C5C7F6B}" destId="{24CC12F2-2997-497A-824C-98BA9FFEFF9D}" srcOrd="0" destOrd="0" parTransId="{34C2B799-1BE6-43B7-9C5B-4A81700F95C6}" sibTransId="{B5B96354-251D-4AD2-9FF2-31F5CF212490}"/>
    <dgm:cxn modelId="{B86C6143-3A21-42EB-A446-B0092D4C5038}" srcId="{F3E64FEB-D9F0-4923-B269-1CC657ED1810}" destId="{839F9C13-9653-4CC0-8EDC-C9E4F33D7EFA}" srcOrd="0" destOrd="0" parTransId="{C999DD55-4A40-4CB2-B061-8C8B0A925148}" sibTransId="{FC8850E8-D471-48EB-8E44-0C37D94D634F}"/>
    <dgm:cxn modelId="{619BC236-26E3-41A3-A4A1-0429025059EB}" srcId="{CAD7DEA2-A188-42FE-8FFC-A28AF55A8F3B}" destId="{F3E64FEB-D9F0-4923-B269-1CC657ED1810}" srcOrd="0" destOrd="0" parTransId="{11C579E3-C2F8-43CF-A0E9-06B2F8BB292E}" sibTransId="{279E77F3-F932-47B8-A308-1A58FD83D3C5}"/>
    <dgm:cxn modelId="{EC444A40-696B-4857-9A5D-80AC1ADB0620}" srcId="{CAD7DEA2-A188-42FE-8FFC-A28AF55A8F3B}" destId="{74A3C8D7-3FDC-4EB5-A283-FB2159953EF8}" srcOrd="1" destOrd="0" parTransId="{26ACA1E4-67F6-450D-BBF7-63942E61A78C}" sibTransId="{43FC6838-1567-4168-BCCF-E9ACC4AD14EC}"/>
    <dgm:cxn modelId="{39E9B6BF-0C4E-4746-B31A-C30C538D21ED}" type="presOf" srcId="{74A3C8D7-3FDC-4EB5-A283-FB2159953EF8}" destId="{2A829152-1A3C-48BC-92B7-7CAA939846B6}" srcOrd="0" destOrd="0" presId="urn:microsoft.com/office/officeart/2005/8/layout/hProcess4"/>
    <dgm:cxn modelId="{A76D470A-687F-49AC-AD82-63B36319FB65}" type="presOf" srcId="{C457EA89-7F17-4223-85B3-454B6A8953B7}" destId="{698F0613-9055-426F-AC10-ECB2FD0CC738}" srcOrd="1" destOrd="0" presId="urn:microsoft.com/office/officeart/2005/8/layout/hProcess4"/>
    <dgm:cxn modelId="{CEE7E556-F1A4-4C4B-9806-F1F4EAFBA184}" type="presOf" srcId="{CAD7DEA2-A188-42FE-8FFC-A28AF55A8F3B}" destId="{3FA67242-6AAC-4512-8580-D63A285F6978}" srcOrd="0" destOrd="0" presId="urn:microsoft.com/office/officeart/2005/8/layout/hProcess4"/>
    <dgm:cxn modelId="{B993FA55-74BB-424C-A086-B3F8780A74A9}" type="presOf" srcId="{839F9C13-9653-4CC0-8EDC-C9E4F33D7EFA}" destId="{C02F34FF-B825-4B1B-844D-FDFF05FF6891}" srcOrd="1" destOrd="0" presId="urn:microsoft.com/office/officeart/2005/8/layout/hProcess4"/>
    <dgm:cxn modelId="{D31D8C17-1854-43B9-B3D4-9A2FDC79C170}" type="presOf" srcId="{839F9C13-9653-4CC0-8EDC-C9E4F33D7EFA}" destId="{498015FA-5949-46DF-8FBD-B55DF9ECC949}" srcOrd="0" destOrd="0" presId="urn:microsoft.com/office/officeart/2005/8/layout/hProcess4"/>
    <dgm:cxn modelId="{8ACD087C-1695-4AFF-B4F7-A5841F05A3A0}" type="presOf" srcId="{279E77F3-F932-47B8-A308-1A58FD83D3C5}" destId="{B690911F-5A08-4EBB-B354-C77E69B82535}" srcOrd="0" destOrd="0" presId="urn:microsoft.com/office/officeart/2005/8/layout/hProcess4"/>
    <dgm:cxn modelId="{44170C5E-4FAA-4C74-80D9-BFDEF21E1C5D}" type="presOf" srcId="{C457EA89-7F17-4223-85B3-454B6A8953B7}" destId="{E8F64FFB-32EB-4FB6-B886-ED61277C15E3}" srcOrd="0" destOrd="0" presId="urn:microsoft.com/office/officeart/2005/8/layout/hProcess4"/>
    <dgm:cxn modelId="{0E5FDCFB-BC93-4C82-8455-3E086DE42601}" type="presOf" srcId="{F3E64FEB-D9F0-4923-B269-1CC657ED1810}" destId="{32AA2E41-6287-4594-9024-21291BCE83DD}" srcOrd="0" destOrd="0" presId="urn:microsoft.com/office/officeart/2005/8/layout/hProcess4"/>
    <dgm:cxn modelId="{86532F77-E0DB-49C9-8C4E-8FF568143243}" type="presParOf" srcId="{3FA67242-6AAC-4512-8580-D63A285F6978}" destId="{B2685DDC-FB1B-458B-BDB5-0441B5CFA235}" srcOrd="0" destOrd="0" presId="urn:microsoft.com/office/officeart/2005/8/layout/hProcess4"/>
    <dgm:cxn modelId="{DB4BE150-0B68-4588-98F6-9D5F158BDEF9}" type="presParOf" srcId="{3FA67242-6AAC-4512-8580-D63A285F6978}" destId="{84E4B683-9E0E-416C-8E1A-8DBE423C84EE}" srcOrd="1" destOrd="0" presId="urn:microsoft.com/office/officeart/2005/8/layout/hProcess4"/>
    <dgm:cxn modelId="{8F8608B4-04B2-4AA1-B1BC-17BA957BD42A}" type="presParOf" srcId="{3FA67242-6AAC-4512-8580-D63A285F6978}" destId="{AADCB114-5B1C-4C44-BEF3-B8A78918279E}" srcOrd="2" destOrd="0" presId="urn:microsoft.com/office/officeart/2005/8/layout/hProcess4"/>
    <dgm:cxn modelId="{258AFA9B-EDBB-4207-86B2-0C476184E733}" type="presParOf" srcId="{AADCB114-5B1C-4C44-BEF3-B8A78918279E}" destId="{0A48E36B-146E-4BF6-B32A-A6F97942F816}" srcOrd="0" destOrd="0" presId="urn:microsoft.com/office/officeart/2005/8/layout/hProcess4"/>
    <dgm:cxn modelId="{F3939F33-A2EB-48FA-B0E5-A9710A8264D9}" type="presParOf" srcId="{0A48E36B-146E-4BF6-B32A-A6F97942F816}" destId="{CB5F1E9C-E44E-4FAF-8668-4C3BA4597D84}" srcOrd="0" destOrd="0" presId="urn:microsoft.com/office/officeart/2005/8/layout/hProcess4"/>
    <dgm:cxn modelId="{46F96C2A-CA51-4CD2-8CBF-D5DD77B36D89}" type="presParOf" srcId="{0A48E36B-146E-4BF6-B32A-A6F97942F816}" destId="{498015FA-5949-46DF-8FBD-B55DF9ECC949}" srcOrd="1" destOrd="0" presId="urn:microsoft.com/office/officeart/2005/8/layout/hProcess4"/>
    <dgm:cxn modelId="{9170F2F3-959E-43A5-B160-7A944FA9E20F}" type="presParOf" srcId="{0A48E36B-146E-4BF6-B32A-A6F97942F816}" destId="{C02F34FF-B825-4B1B-844D-FDFF05FF6891}" srcOrd="2" destOrd="0" presId="urn:microsoft.com/office/officeart/2005/8/layout/hProcess4"/>
    <dgm:cxn modelId="{CE33AEB3-ACCA-4759-9A45-8222AA024815}" type="presParOf" srcId="{0A48E36B-146E-4BF6-B32A-A6F97942F816}" destId="{32AA2E41-6287-4594-9024-21291BCE83DD}" srcOrd="3" destOrd="0" presId="urn:microsoft.com/office/officeart/2005/8/layout/hProcess4"/>
    <dgm:cxn modelId="{37D4EC5A-424D-49F9-9ECF-5208787B37A4}" type="presParOf" srcId="{0A48E36B-146E-4BF6-B32A-A6F97942F816}" destId="{D2B4529E-7046-4A53-AC38-D2A88E3F98B7}" srcOrd="4" destOrd="0" presId="urn:microsoft.com/office/officeart/2005/8/layout/hProcess4"/>
    <dgm:cxn modelId="{63B63613-C3EC-40DC-95F3-CDBEA0917D89}" type="presParOf" srcId="{AADCB114-5B1C-4C44-BEF3-B8A78918279E}" destId="{B690911F-5A08-4EBB-B354-C77E69B82535}" srcOrd="1" destOrd="0" presId="urn:microsoft.com/office/officeart/2005/8/layout/hProcess4"/>
    <dgm:cxn modelId="{72E47D5F-5994-4BF3-B233-19FE921F2ECD}" type="presParOf" srcId="{AADCB114-5B1C-4C44-BEF3-B8A78918279E}" destId="{F5C05645-4759-4CD4-AC4A-B65E28167D87}" srcOrd="2" destOrd="0" presId="urn:microsoft.com/office/officeart/2005/8/layout/hProcess4"/>
    <dgm:cxn modelId="{C17EF59E-33FA-4C96-A685-D186F74724B4}" type="presParOf" srcId="{F5C05645-4759-4CD4-AC4A-B65E28167D87}" destId="{0EC30A55-5523-424A-9BBF-A31B1D30365E}" srcOrd="0" destOrd="0" presId="urn:microsoft.com/office/officeart/2005/8/layout/hProcess4"/>
    <dgm:cxn modelId="{7205FCCF-14F7-48C3-8E7E-77BEC0418714}" type="presParOf" srcId="{F5C05645-4759-4CD4-AC4A-B65E28167D87}" destId="{E8F64FFB-32EB-4FB6-B886-ED61277C15E3}" srcOrd="1" destOrd="0" presId="urn:microsoft.com/office/officeart/2005/8/layout/hProcess4"/>
    <dgm:cxn modelId="{0A733464-A275-4813-BD0E-8E49CBF0EF56}" type="presParOf" srcId="{F5C05645-4759-4CD4-AC4A-B65E28167D87}" destId="{698F0613-9055-426F-AC10-ECB2FD0CC738}" srcOrd="2" destOrd="0" presId="urn:microsoft.com/office/officeart/2005/8/layout/hProcess4"/>
    <dgm:cxn modelId="{E09DE74F-3B16-4E1C-A0E7-5A2935244720}" type="presParOf" srcId="{F5C05645-4759-4CD4-AC4A-B65E28167D87}" destId="{2A829152-1A3C-48BC-92B7-7CAA939846B6}" srcOrd="3" destOrd="0" presId="urn:microsoft.com/office/officeart/2005/8/layout/hProcess4"/>
    <dgm:cxn modelId="{4A547B0D-7A30-4A0F-ADBA-41330F3919A2}" type="presParOf" srcId="{F5C05645-4759-4CD4-AC4A-B65E28167D87}" destId="{AEAC0D54-C71D-4195-82E0-A388AE89598D}" srcOrd="4" destOrd="0" presId="urn:microsoft.com/office/officeart/2005/8/layout/hProcess4"/>
    <dgm:cxn modelId="{55576353-D2E1-4200-A7A5-77ADC5827ADD}" type="presParOf" srcId="{AADCB114-5B1C-4C44-BEF3-B8A78918279E}" destId="{3F9F1D7A-91AA-4D31-990A-A7E8F71C24D5}" srcOrd="3" destOrd="0" presId="urn:microsoft.com/office/officeart/2005/8/layout/hProcess4"/>
    <dgm:cxn modelId="{16F3E3B8-7C99-4450-944D-96415642B5B8}" type="presParOf" srcId="{AADCB114-5B1C-4C44-BEF3-B8A78918279E}" destId="{114AFF3B-90D4-4190-A070-75F6E7DFADF0}" srcOrd="4" destOrd="0" presId="urn:microsoft.com/office/officeart/2005/8/layout/hProcess4"/>
    <dgm:cxn modelId="{A66F8846-74B4-45F3-AF42-3B240EE14B0B}" type="presParOf" srcId="{114AFF3B-90D4-4190-A070-75F6E7DFADF0}" destId="{EA42859D-C3FD-40C8-978A-B948B6896FA9}" srcOrd="0" destOrd="0" presId="urn:microsoft.com/office/officeart/2005/8/layout/hProcess4"/>
    <dgm:cxn modelId="{A4C5B02E-860C-4C05-B413-8DE5278AC64E}" type="presParOf" srcId="{114AFF3B-90D4-4190-A070-75F6E7DFADF0}" destId="{9F47CF9B-0D8A-46FA-ACEB-FA20F1C3626E}" srcOrd="1" destOrd="0" presId="urn:microsoft.com/office/officeart/2005/8/layout/hProcess4"/>
    <dgm:cxn modelId="{F3945C72-0A05-479D-AFE9-8F96F2A956E4}" type="presParOf" srcId="{114AFF3B-90D4-4190-A070-75F6E7DFADF0}" destId="{55F4DD94-EDA8-48B2-BE77-C66873E16694}" srcOrd="2" destOrd="0" presId="urn:microsoft.com/office/officeart/2005/8/layout/hProcess4"/>
    <dgm:cxn modelId="{34AE94D2-374E-48C4-AFD4-9EB7B61CB9AD}" type="presParOf" srcId="{114AFF3B-90D4-4190-A070-75F6E7DFADF0}" destId="{944EC084-8261-4618-86AD-9FDD43CD4E6F}" srcOrd="3" destOrd="0" presId="urn:microsoft.com/office/officeart/2005/8/layout/hProcess4"/>
    <dgm:cxn modelId="{72894478-F5B6-4416-A343-F1E610BCE3CE}" type="presParOf" srcId="{114AFF3B-90D4-4190-A070-75F6E7DFADF0}" destId="{65D94926-F5F2-4736-80B2-AE2EE98D4DA6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9EDD633-C478-40BB-AFBD-C15E85DFD465}" type="doc">
      <dgm:prSet loTypeId="urn:microsoft.com/office/officeart/2005/8/layout/hProcess4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7954E90-75B0-4C56-AB06-7A9C68ABA109}">
      <dgm:prSet phldrT="[Text]"/>
      <dgm:spPr/>
      <dgm:t>
        <a:bodyPr/>
        <a:lstStyle/>
        <a:p>
          <a:r>
            <a:rPr lang="en-US" dirty="0" smtClean="0"/>
            <a:t>STEP 4</a:t>
          </a:r>
          <a:endParaRPr lang="en-US" dirty="0"/>
        </a:p>
      </dgm:t>
    </dgm:pt>
    <dgm:pt modelId="{18F80540-F5B9-441B-86FD-A6895198AF8E}" type="parTrans" cxnId="{849960C9-4377-41CF-A5EE-8C89F154AC5D}">
      <dgm:prSet/>
      <dgm:spPr/>
      <dgm:t>
        <a:bodyPr/>
        <a:lstStyle/>
        <a:p>
          <a:endParaRPr lang="en-US"/>
        </a:p>
      </dgm:t>
    </dgm:pt>
    <dgm:pt modelId="{7EE83DCF-5A41-4D79-B076-E85DEB609EDB}" type="sibTrans" cxnId="{849960C9-4377-41CF-A5EE-8C89F154AC5D}">
      <dgm:prSet/>
      <dgm:spPr/>
      <dgm:t>
        <a:bodyPr/>
        <a:lstStyle/>
        <a:p>
          <a:endParaRPr lang="en-US"/>
        </a:p>
      </dgm:t>
    </dgm:pt>
    <dgm:pt modelId="{5B1B80F2-56C9-419E-828C-0B73333CB38F}">
      <dgm:prSet phldrT="[Text]"/>
      <dgm:spPr/>
      <dgm:t>
        <a:bodyPr/>
        <a:lstStyle/>
        <a:p>
          <a:r>
            <a:rPr lang="en-US" dirty="0" smtClean="0"/>
            <a:t>Setting Analysis</a:t>
          </a:r>
          <a:endParaRPr lang="en-US" dirty="0"/>
        </a:p>
      </dgm:t>
    </dgm:pt>
    <dgm:pt modelId="{6232CE60-A99F-41D1-89CB-98453E77061D}" type="parTrans" cxnId="{F0868DE3-E40D-452A-8A88-902694065CB1}">
      <dgm:prSet/>
      <dgm:spPr/>
      <dgm:t>
        <a:bodyPr/>
        <a:lstStyle/>
        <a:p>
          <a:endParaRPr lang="en-US"/>
        </a:p>
      </dgm:t>
    </dgm:pt>
    <dgm:pt modelId="{8DADB5F0-7D03-4F84-80DE-6A02E0EB7A16}" type="sibTrans" cxnId="{F0868DE3-E40D-452A-8A88-902694065CB1}">
      <dgm:prSet/>
      <dgm:spPr/>
      <dgm:t>
        <a:bodyPr/>
        <a:lstStyle/>
        <a:p>
          <a:endParaRPr lang="en-US"/>
        </a:p>
      </dgm:t>
    </dgm:pt>
    <dgm:pt modelId="{B3768A2D-8FAB-47BB-91DA-D02D17C42CA1}">
      <dgm:prSet phldrT="[Text]"/>
      <dgm:spPr/>
      <dgm:t>
        <a:bodyPr/>
        <a:lstStyle/>
        <a:p>
          <a:r>
            <a:rPr lang="en-US" dirty="0" smtClean="0"/>
            <a:t>STEP 5</a:t>
          </a:r>
          <a:endParaRPr lang="en-US" dirty="0"/>
        </a:p>
      </dgm:t>
    </dgm:pt>
    <dgm:pt modelId="{9F4E51A0-1CD8-4109-B0E0-0C940DD2D00D}" type="parTrans" cxnId="{5D760D6D-28B7-4166-A961-22AAF957B462}">
      <dgm:prSet/>
      <dgm:spPr/>
      <dgm:t>
        <a:bodyPr/>
        <a:lstStyle/>
        <a:p>
          <a:endParaRPr lang="en-US"/>
        </a:p>
      </dgm:t>
    </dgm:pt>
    <dgm:pt modelId="{FBAD5E71-735D-4F6A-804D-C73434CE001C}" type="sibTrans" cxnId="{5D760D6D-28B7-4166-A961-22AAF957B462}">
      <dgm:prSet/>
      <dgm:spPr/>
      <dgm:t>
        <a:bodyPr/>
        <a:lstStyle/>
        <a:p>
          <a:endParaRPr lang="en-US"/>
        </a:p>
      </dgm:t>
    </dgm:pt>
    <dgm:pt modelId="{7DC7F29F-9249-4429-824F-94FF0786B1F5}">
      <dgm:prSet phldrT="[Text]"/>
      <dgm:spPr/>
      <dgm:t>
        <a:bodyPr/>
        <a:lstStyle/>
        <a:p>
          <a:r>
            <a:rPr lang="en-US" dirty="0" smtClean="0"/>
            <a:t>Character Analysis</a:t>
          </a:r>
          <a:endParaRPr lang="en-US" dirty="0"/>
        </a:p>
      </dgm:t>
    </dgm:pt>
    <dgm:pt modelId="{E277ACE7-E804-42ED-A091-3D9FF7F4B07C}" type="parTrans" cxnId="{A0BA1A92-6640-411C-8BE3-8F21CE78AC1C}">
      <dgm:prSet/>
      <dgm:spPr/>
      <dgm:t>
        <a:bodyPr/>
        <a:lstStyle/>
        <a:p>
          <a:endParaRPr lang="en-US"/>
        </a:p>
      </dgm:t>
    </dgm:pt>
    <dgm:pt modelId="{9F1C7D15-13D5-427E-A88D-ABF497D033EE}" type="sibTrans" cxnId="{A0BA1A92-6640-411C-8BE3-8F21CE78AC1C}">
      <dgm:prSet/>
      <dgm:spPr/>
      <dgm:t>
        <a:bodyPr/>
        <a:lstStyle/>
        <a:p>
          <a:endParaRPr lang="en-US"/>
        </a:p>
      </dgm:t>
    </dgm:pt>
    <dgm:pt modelId="{F416569A-3B73-4F42-A47A-62315EC78AAF}">
      <dgm:prSet phldrT="[Text]"/>
      <dgm:spPr/>
      <dgm:t>
        <a:bodyPr/>
        <a:lstStyle/>
        <a:p>
          <a:r>
            <a:rPr lang="en-US" dirty="0" smtClean="0"/>
            <a:t>STEP 6</a:t>
          </a:r>
          <a:endParaRPr lang="en-US" dirty="0"/>
        </a:p>
      </dgm:t>
    </dgm:pt>
    <dgm:pt modelId="{973DFB7B-459E-41D7-B34B-BAF10DC972EF}" type="parTrans" cxnId="{CDD1F21D-2E03-468F-A29B-A0B27FA4A3D6}">
      <dgm:prSet/>
      <dgm:spPr/>
      <dgm:t>
        <a:bodyPr/>
        <a:lstStyle/>
        <a:p>
          <a:endParaRPr lang="en-US"/>
        </a:p>
      </dgm:t>
    </dgm:pt>
    <dgm:pt modelId="{5CC13F99-D022-406E-995F-54D3A3C2EE51}" type="sibTrans" cxnId="{CDD1F21D-2E03-468F-A29B-A0B27FA4A3D6}">
      <dgm:prSet/>
      <dgm:spPr/>
      <dgm:t>
        <a:bodyPr/>
        <a:lstStyle/>
        <a:p>
          <a:endParaRPr lang="en-US"/>
        </a:p>
      </dgm:t>
    </dgm:pt>
    <dgm:pt modelId="{A555EA00-7815-478B-8014-0183F345DC31}">
      <dgm:prSet phldrT="[Text]"/>
      <dgm:spPr/>
      <dgm:t>
        <a:bodyPr/>
        <a:lstStyle/>
        <a:p>
          <a:r>
            <a:rPr lang="en-US" dirty="0" smtClean="0"/>
            <a:t>Plot Analysis</a:t>
          </a:r>
          <a:endParaRPr lang="en-US" dirty="0"/>
        </a:p>
      </dgm:t>
    </dgm:pt>
    <dgm:pt modelId="{3F1739D5-B87B-4150-B63F-913DED5EE28D}" type="parTrans" cxnId="{23263308-7646-43DA-8533-5F433345594C}">
      <dgm:prSet/>
      <dgm:spPr/>
      <dgm:t>
        <a:bodyPr/>
        <a:lstStyle/>
        <a:p>
          <a:endParaRPr lang="en-US"/>
        </a:p>
      </dgm:t>
    </dgm:pt>
    <dgm:pt modelId="{BB5D9E2D-D255-408D-9684-5583208AF828}" type="sibTrans" cxnId="{23263308-7646-43DA-8533-5F433345594C}">
      <dgm:prSet/>
      <dgm:spPr/>
      <dgm:t>
        <a:bodyPr/>
        <a:lstStyle/>
        <a:p>
          <a:endParaRPr lang="en-US"/>
        </a:p>
      </dgm:t>
    </dgm:pt>
    <dgm:pt modelId="{8FE029CA-82AD-4C26-B873-1FEE8B74EBD1}" type="pres">
      <dgm:prSet presAssocID="{09EDD633-C478-40BB-AFBD-C15E85DFD465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D7B4C07-7329-4406-A4E9-27B42292120C}" type="pres">
      <dgm:prSet presAssocID="{09EDD633-C478-40BB-AFBD-C15E85DFD465}" presName="tSp" presStyleCnt="0"/>
      <dgm:spPr/>
    </dgm:pt>
    <dgm:pt modelId="{12B8ADC9-E4CD-41BB-B1BB-22A1DC6CC9BE}" type="pres">
      <dgm:prSet presAssocID="{09EDD633-C478-40BB-AFBD-C15E85DFD465}" presName="bSp" presStyleCnt="0"/>
      <dgm:spPr/>
    </dgm:pt>
    <dgm:pt modelId="{1EEA4926-B332-4294-A406-1403789EDA80}" type="pres">
      <dgm:prSet presAssocID="{09EDD633-C478-40BB-AFBD-C15E85DFD465}" presName="process" presStyleCnt="0"/>
      <dgm:spPr/>
    </dgm:pt>
    <dgm:pt modelId="{D98A209B-9E16-4E56-AB1D-784A8E1079FD}" type="pres">
      <dgm:prSet presAssocID="{F7954E90-75B0-4C56-AB06-7A9C68ABA109}" presName="composite1" presStyleCnt="0"/>
      <dgm:spPr/>
    </dgm:pt>
    <dgm:pt modelId="{D88F251D-30C8-45C8-8917-261B253224C2}" type="pres">
      <dgm:prSet presAssocID="{F7954E90-75B0-4C56-AB06-7A9C68ABA109}" presName="dummyNode1" presStyleLbl="node1" presStyleIdx="0" presStyleCnt="3"/>
      <dgm:spPr/>
    </dgm:pt>
    <dgm:pt modelId="{C23E22F5-6D71-411B-8BC0-4BD93BABB92A}" type="pres">
      <dgm:prSet presAssocID="{F7954E90-75B0-4C56-AB06-7A9C68ABA109}" presName="childNode1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643226-3FD1-4161-81E4-CA540A450DF1}" type="pres">
      <dgm:prSet presAssocID="{F7954E90-75B0-4C56-AB06-7A9C68ABA109}" presName="childNode1tx" presStyleLbl="b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21021B-478A-4A68-8AD1-5D1A0BFABD9A}" type="pres">
      <dgm:prSet presAssocID="{F7954E90-75B0-4C56-AB06-7A9C68ABA109}" presName="parentNode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8C0EA5-0A3B-47A1-9C49-78441CDCDBDF}" type="pres">
      <dgm:prSet presAssocID="{F7954E90-75B0-4C56-AB06-7A9C68ABA109}" presName="connSite1" presStyleCnt="0"/>
      <dgm:spPr/>
    </dgm:pt>
    <dgm:pt modelId="{DEEED9B4-FA26-4BA9-A713-7294B33D59D8}" type="pres">
      <dgm:prSet presAssocID="{7EE83DCF-5A41-4D79-B076-E85DEB609EDB}" presName="Name9" presStyleLbl="sibTrans2D1" presStyleIdx="0" presStyleCnt="2"/>
      <dgm:spPr/>
      <dgm:t>
        <a:bodyPr/>
        <a:lstStyle/>
        <a:p>
          <a:endParaRPr lang="en-US"/>
        </a:p>
      </dgm:t>
    </dgm:pt>
    <dgm:pt modelId="{D7348D79-4C82-4486-A73B-460FD115F8DD}" type="pres">
      <dgm:prSet presAssocID="{B3768A2D-8FAB-47BB-91DA-D02D17C42CA1}" presName="composite2" presStyleCnt="0"/>
      <dgm:spPr/>
    </dgm:pt>
    <dgm:pt modelId="{7F031748-CF0B-41BE-AA54-3EAE2082CA46}" type="pres">
      <dgm:prSet presAssocID="{B3768A2D-8FAB-47BB-91DA-D02D17C42CA1}" presName="dummyNode2" presStyleLbl="node1" presStyleIdx="0" presStyleCnt="3"/>
      <dgm:spPr/>
    </dgm:pt>
    <dgm:pt modelId="{AAE13357-4ED6-434C-9371-D051DF2A1DB1}" type="pres">
      <dgm:prSet presAssocID="{B3768A2D-8FAB-47BB-91DA-D02D17C42CA1}" presName="childNode2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21D7B8-4C1D-4D46-A1A3-3F3407360FD1}" type="pres">
      <dgm:prSet presAssocID="{B3768A2D-8FAB-47BB-91DA-D02D17C42CA1}" presName="childNode2tx" presStyleLbl="b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FEBA19-2672-480F-AD2F-B8831A6DE557}" type="pres">
      <dgm:prSet presAssocID="{B3768A2D-8FAB-47BB-91DA-D02D17C42CA1}" presName="parentNode2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80C353-686D-46A4-AA35-B662E6E26BE9}" type="pres">
      <dgm:prSet presAssocID="{B3768A2D-8FAB-47BB-91DA-D02D17C42CA1}" presName="connSite2" presStyleCnt="0"/>
      <dgm:spPr/>
    </dgm:pt>
    <dgm:pt modelId="{83E59C50-E9D4-4AE1-942A-8863641527A5}" type="pres">
      <dgm:prSet presAssocID="{FBAD5E71-735D-4F6A-804D-C73434CE001C}" presName="Name18" presStyleLbl="sibTrans2D1" presStyleIdx="1" presStyleCnt="2"/>
      <dgm:spPr/>
      <dgm:t>
        <a:bodyPr/>
        <a:lstStyle/>
        <a:p>
          <a:endParaRPr lang="en-US"/>
        </a:p>
      </dgm:t>
    </dgm:pt>
    <dgm:pt modelId="{6AE3D487-D207-4257-A6CF-332122356BE4}" type="pres">
      <dgm:prSet presAssocID="{F416569A-3B73-4F42-A47A-62315EC78AAF}" presName="composite1" presStyleCnt="0"/>
      <dgm:spPr/>
    </dgm:pt>
    <dgm:pt modelId="{51853001-5823-416F-80A0-0574A589B6E8}" type="pres">
      <dgm:prSet presAssocID="{F416569A-3B73-4F42-A47A-62315EC78AAF}" presName="dummyNode1" presStyleLbl="node1" presStyleIdx="1" presStyleCnt="3"/>
      <dgm:spPr/>
    </dgm:pt>
    <dgm:pt modelId="{D71148EB-8EEA-4B11-B434-73FA983B4B84}" type="pres">
      <dgm:prSet presAssocID="{F416569A-3B73-4F42-A47A-62315EC78AAF}" presName="childNode1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44654B-538E-44E5-A663-8ED09AD6E3B9}" type="pres">
      <dgm:prSet presAssocID="{F416569A-3B73-4F42-A47A-62315EC78AAF}" presName="childNode1tx" presStyleLbl="b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DD12C6-CBC4-4620-AE0E-5191927D6D60}" type="pres">
      <dgm:prSet presAssocID="{F416569A-3B73-4F42-A47A-62315EC78AAF}" presName="parentNode1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CBB63B-F963-4CC0-9A0F-BAED9B4609E8}" type="pres">
      <dgm:prSet presAssocID="{F416569A-3B73-4F42-A47A-62315EC78AAF}" presName="connSite1" presStyleCnt="0"/>
      <dgm:spPr/>
    </dgm:pt>
  </dgm:ptLst>
  <dgm:cxnLst>
    <dgm:cxn modelId="{849960C9-4377-41CF-A5EE-8C89F154AC5D}" srcId="{09EDD633-C478-40BB-AFBD-C15E85DFD465}" destId="{F7954E90-75B0-4C56-AB06-7A9C68ABA109}" srcOrd="0" destOrd="0" parTransId="{18F80540-F5B9-441B-86FD-A6895198AF8E}" sibTransId="{7EE83DCF-5A41-4D79-B076-E85DEB609EDB}"/>
    <dgm:cxn modelId="{A0BA1A92-6640-411C-8BE3-8F21CE78AC1C}" srcId="{B3768A2D-8FAB-47BB-91DA-D02D17C42CA1}" destId="{7DC7F29F-9249-4429-824F-94FF0786B1F5}" srcOrd="0" destOrd="0" parTransId="{E277ACE7-E804-42ED-A091-3D9FF7F4B07C}" sibTransId="{9F1C7D15-13D5-427E-A88D-ABF497D033EE}"/>
    <dgm:cxn modelId="{6C2D44E3-8E3A-4FB2-BC80-DE836AF83613}" type="presOf" srcId="{5B1B80F2-56C9-419E-828C-0B73333CB38F}" destId="{C23E22F5-6D71-411B-8BC0-4BD93BABB92A}" srcOrd="0" destOrd="0" presId="urn:microsoft.com/office/officeart/2005/8/layout/hProcess4"/>
    <dgm:cxn modelId="{94EC20A2-EEFF-43F6-8405-7E0EB176F799}" type="presOf" srcId="{09EDD633-C478-40BB-AFBD-C15E85DFD465}" destId="{8FE029CA-82AD-4C26-B873-1FEE8B74EBD1}" srcOrd="0" destOrd="0" presId="urn:microsoft.com/office/officeart/2005/8/layout/hProcess4"/>
    <dgm:cxn modelId="{676DA0D1-58AF-436C-B4D2-AFF0ACADE4DB}" type="presOf" srcId="{7DC7F29F-9249-4429-824F-94FF0786B1F5}" destId="{AD21D7B8-4C1D-4D46-A1A3-3F3407360FD1}" srcOrd="1" destOrd="0" presId="urn:microsoft.com/office/officeart/2005/8/layout/hProcess4"/>
    <dgm:cxn modelId="{AB640094-7494-42E8-9D27-A925708F83FA}" type="presOf" srcId="{7DC7F29F-9249-4429-824F-94FF0786B1F5}" destId="{AAE13357-4ED6-434C-9371-D051DF2A1DB1}" srcOrd="0" destOrd="0" presId="urn:microsoft.com/office/officeart/2005/8/layout/hProcess4"/>
    <dgm:cxn modelId="{93882463-8978-4EE4-AAF8-F35AB266FDA9}" type="presOf" srcId="{FBAD5E71-735D-4F6A-804D-C73434CE001C}" destId="{83E59C50-E9D4-4AE1-942A-8863641527A5}" srcOrd="0" destOrd="0" presId="urn:microsoft.com/office/officeart/2005/8/layout/hProcess4"/>
    <dgm:cxn modelId="{045D43BD-E464-4F15-9C11-B85D54F8780E}" type="presOf" srcId="{F7954E90-75B0-4C56-AB06-7A9C68ABA109}" destId="{8321021B-478A-4A68-8AD1-5D1A0BFABD9A}" srcOrd="0" destOrd="0" presId="urn:microsoft.com/office/officeart/2005/8/layout/hProcess4"/>
    <dgm:cxn modelId="{F0868DE3-E40D-452A-8A88-902694065CB1}" srcId="{F7954E90-75B0-4C56-AB06-7A9C68ABA109}" destId="{5B1B80F2-56C9-419E-828C-0B73333CB38F}" srcOrd="0" destOrd="0" parTransId="{6232CE60-A99F-41D1-89CB-98453E77061D}" sibTransId="{8DADB5F0-7D03-4F84-80DE-6A02E0EB7A16}"/>
    <dgm:cxn modelId="{CDD1F21D-2E03-468F-A29B-A0B27FA4A3D6}" srcId="{09EDD633-C478-40BB-AFBD-C15E85DFD465}" destId="{F416569A-3B73-4F42-A47A-62315EC78AAF}" srcOrd="2" destOrd="0" parTransId="{973DFB7B-459E-41D7-B34B-BAF10DC972EF}" sibTransId="{5CC13F99-D022-406E-995F-54D3A3C2EE51}"/>
    <dgm:cxn modelId="{51E31B9B-1CD6-4031-BACF-D6E9BE1E78C9}" type="presOf" srcId="{A555EA00-7815-478B-8014-0183F345DC31}" destId="{9F44654B-538E-44E5-A663-8ED09AD6E3B9}" srcOrd="1" destOrd="0" presId="urn:microsoft.com/office/officeart/2005/8/layout/hProcess4"/>
    <dgm:cxn modelId="{051D2D7D-3BE8-4BDB-90FA-C9AD573E958D}" type="presOf" srcId="{F416569A-3B73-4F42-A47A-62315EC78AAF}" destId="{69DD12C6-CBC4-4620-AE0E-5191927D6D60}" srcOrd="0" destOrd="0" presId="urn:microsoft.com/office/officeart/2005/8/layout/hProcess4"/>
    <dgm:cxn modelId="{F07D192F-0FFC-46C9-BB20-A9E9F5E25469}" type="presOf" srcId="{A555EA00-7815-478B-8014-0183F345DC31}" destId="{D71148EB-8EEA-4B11-B434-73FA983B4B84}" srcOrd="0" destOrd="0" presId="urn:microsoft.com/office/officeart/2005/8/layout/hProcess4"/>
    <dgm:cxn modelId="{F8F7E332-2BF8-4607-8C16-BA46EE65C3AF}" type="presOf" srcId="{B3768A2D-8FAB-47BB-91DA-D02D17C42CA1}" destId="{38FEBA19-2672-480F-AD2F-B8831A6DE557}" srcOrd="0" destOrd="0" presId="urn:microsoft.com/office/officeart/2005/8/layout/hProcess4"/>
    <dgm:cxn modelId="{0D882648-F167-4AE2-9C6E-406B95B0985D}" type="presOf" srcId="{5B1B80F2-56C9-419E-828C-0B73333CB38F}" destId="{47643226-3FD1-4161-81E4-CA540A450DF1}" srcOrd="1" destOrd="0" presId="urn:microsoft.com/office/officeart/2005/8/layout/hProcess4"/>
    <dgm:cxn modelId="{4126B6E1-C6D4-4341-9FEF-DC668CF97A7D}" type="presOf" srcId="{7EE83DCF-5A41-4D79-B076-E85DEB609EDB}" destId="{DEEED9B4-FA26-4BA9-A713-7294B33D59D8}" srcOrd="0" destOrd="0" presId="urn:microsoft.com/office/officeart/2005/8/layout/hProcess4"/>
    <dgm:cxn modelId="{5D760D6D-28B7-4166-A961-22AAF957B462}" srcId="{09EDD633-C478-40BB-AFBD-C15E85DFD465}" destId="{B3768A2D-8FAB-47BB-91DA-D02D17C42CA1}" srcOrd="1" destOrd="0" parTransId="{9F4E51A0-1CD8-4109-B0E0-0C940DD2D00D}" sibTransId="{FBAD5E71-735D-4F6A-804D-C73434CE001C}"/>
    <dgm:cxn modelId="{23263308-7646-43DA-8533-5F433345594C}" srcId="{F416569A-3B73-4F42-A47A-62315EC78AAF}" destId="{A555EA00-7815-478B-8014-0183F345DC31}" srcOrd="0" destOrd="0" parTransId="{3F1739D5-B87B-4150-B63F-913DED5EE28D}" sibTransId="{BB5D9E2D-D255-408D-9684-5583208AF828}"/>
    <dgm:cxn modelId="{A1789B39-208A-4BD0-B01C-6C6FFCC28313}" type="presParOf" srcId="{8FE029CA-82AD-4C26-B873-1FEE8B74EBD1}" destId="{AD7B4C07-7329-4406-A4E9-27B42292120C}" srcOrd="0" destOrd="0" presId="urn:microsoft.com/office/officeart/2005/8/layout/hProcess4"/>
    <dgm:cxn modelId="{E717E351-4494-4214-A64A-D51745E55C21}" type="presParOf" srcId="{8FE029CA-82AD-4C26-B873-1FEE8B74EBD1}" destId="{12B8ADC9-E4CD-41BB-B1BB-22A1DC6CC9BE}" srcOrd="1" destOrd="0" presId="urn:microsoft.com/office/officeart/2005/8/layout/hProcess4"/>
    <dgm:cxn modelId="{C1382A36-9CD6-44B4-B984-FAF83CE35FD5}" type="presParOf" srcId="{8FE029CA-82AD-4C26-B873-1FEE8B74EBD1}" destId="{1EEA4926-B332-4294-A406-1403789EDA80}" srcOrd="2" destOrd="0" presId="urn:microsoft.com/office/officeart/2005/8/layout/hProcess4"/>
    <dgm:cxn modelId="{F0BF03D4-25BD-49DA-B687-EA31CB6EE8FC}" type="presParOf" srcId="{1EEA4926-B332-4294-A406-1403789EDA80}" destId="{D98A209B-9E16-4E56-AB1D-784A8E1079FD}" srcOrd="0" destOrd="0" presId="urn:microsoft.com/office/officeart/2005/8/layout/hProcess4"/>
    <dgm:cxn modelId="{94B6D4C2-F966-4D88-B0F7-7F4E3D8D7087}" type="presParOf" srcId="{D98A209B-9E16-4E56-AB1D-784A8E1079FD}" destId="{D88F251D-30C8-45C8-8917-261B253224C2}" srcOrd="0" destOrd="0" presId="urn:microsoft.com/office/officeart/2005/8/layout/hProcess4"/>
    <dgm:cxn modelId="{FF9A4074-8D8F-4AB3-80B1-C67BFA2B54B4}" type="presParOf" srcId="{D98A209B-9E16-4E56-AB1D-784A8E1079FD}" destId="{C23E22F5-6D71-411B-8BC0-4BD93BABB92A}" srcOrd="1" destOrd="0" presId="urn:microsoft.com/office/officeart/2005/8/layout/hProcess4"/>
    <dgm:cxn modelId="{D6AA2766-982E-4F11-9AA7-B57D7B2BE6C8}" type="presParOf" srcId="{D98A209B-9E16-4E56-AB1D-784A8E1079FD}" destId="{47643226-3FD1-4161-81E4-CA540A450DF1}" srcOrd="2" destOrd="0" presId="urn:microsoft.com/office/officeart/2005/8/layout/hProcess4"/>
    <dgm:cxn modelId="{602EF062-C460-40CB-941D-6C6C2DA7BF89}" type="presParOf" srcId="{D98A209B-9E16-4E56-AB1D-784A8E1079FD}" destId="{8321021B-478A-4A68-8AD1-5D1A0BFABD9A}" srcOrd="3" destOrd="0" presId="urn:microsoft.com/office/officeart/2005/8/layout/hProcess4"/>
    <dgm:cxn modelId="{53C5AC0B-6AF6-45CC-BAC9-D03F899DA695}" type="presParOf" srcId="{D98A209B-9E16-4E56-AB1D-784A8E1079FD}" destId="{968C0EA5-0A3B-47A1-9C49-78441CDCDBDF}" srcOrd="4" destOrd="0" presId="urn:microsoft.com/office/officeart/2005/8/layout/hProcess4"/>
    <dgm:cxn modelId="{A7A80205-3F2C-4D66-B566-DC0712F0BC15}" type="presParOf" srcId="{1EEA4926-B332-4294-A406-1403789EDA80}" destId="{DEEED9B4-FA26-4BA9-A713-7294B33D59D8}" srcOrd="1" destOrd="0" presId="urn:microsoft.com/office/officeart/2005/8/layout/hProcess4"/>
    <dgm:cxn modelId="{915C2C5C-FE40-4996-88AD-45C40A0B6260}" type="presParOf" srcId="{1EEA4926-B332-4294-A406-1403789EDA80}" destId="{D7348D79-4C82-4486-A73B-460FD115F8DD}" srcOrd="2" destOrd="0" presId="urn:microsoft.com/office/officeart/2005/8/layout/hProcess4"/>
    <dgm:cxn modelId="{6E29D1F6-E7E9-4F07-8D93-1805A112B3FD}" type="presParOf" srcId="{D7348D79-4C82-4486-A73B-460FD115F8DD}" destId="{7F031748-CF0B-41BE-AA54-3EAE2082CA46}" srcOrd="0" destOrd="0" presId="urn:microsoft.com/office/officeart/2005/8/layout/hProcess4"/>
    <dgm:cxn modelId="{E0FD904E-C992-4FDD-A0FC-5805B1493C9C}" type="presParOf" srcId="{D7348D79-4C82-4486-A73B-460FD115F8DD}" destId="{AAE13357-4ED6-434C-9371-D051DF2A1DB1}" srcOrd="1" destOrd="0" presId="urn:microsoft.com/office/officeart/2005/8/layout/hProcess4"/>
    <dgm:cxn modelId="{36516C9E-2189-40F3-8B4D-EA597F6D17E6}" type="presParOf" srcId="{D7348D79-4C82-4486-A73B-460FD115F8DD}" destId="{AD21D7B8-4C1D-4D46-A1A3-3F3407360FD1}" srcOrd="2" destOrd="0" presId="urn:microsoft.com/office/officeart/2005/8/layout/hProcess4"/>
    <dgm:cxn modelId="{5F07AA7B-0F1B-4CA9-958F-DA722E1464E6}" type="presParOf" srcId="{D7348D79-4C82-4486-A73B-460FD115F8DD}" destId="{38FEBA19-2672-480F-AD2F-B8831A6DE557}" srcOrd="3" destOrd="0" presId="urn:microsoft.com/office/officeart/2005/8/layout/hProcess4"/>
    <dgm:cxn modelId="{26A23486-D4DC-45DD-917E-7D47A9F76857}" type="presParOf" srcId="{D7348D79-4C82-4486-A73B-460FD115F8DD}" destId="{6E80C353-686D-46A4-AA35-B662E6E26BE9}" srcOrd="4" destOrd="0" presId="urn:microsoft.com/office/officeart/2005/8/layout/hProcess4"/>
    <dgm:cxn modelId="{CE7351DD-AD19-4DA9-B345-2BC211B4DBF2}" type="presParOf" srcId="{1EEA4926-B332-4294-A406-1403789EDA80}" destId="{83E59C50-E9D4-4AE1-942A-8863641527A5}" srcOrd="3" destOrd="0" presId="urn:microsoft.com/office/officeart/2005/8/layout/hProcess4"/>
    <dgm:cxn modelId="{C8C56C3B-B172-4469-A31B-EA44649456EE}" type="presParOf" srcId="{1EEA4926-B332-4294-A406-1403789EDA80}" destId="{6AE3D487-D207-4257-A6CF-332122356BE4}" srcOrd="4" destOrd="0" presId="urn:microsoft.com/office/officeart/2005/8/layout/hProcess4"/>
    <dgm:cxn modelId="{3B34516D-E481-4407-A8DC-DB5C173BAA1E}" type="presParOf" srcId="{6AE3D487-D207-4257-A6CF-332122356BE4}" destId="{51853001-5823-416F-80A0-0574A589B6E8}" srcOrd="0" destOrd="0" presId="urn:microsoft.com/office/officeart/2005/8/layout/hProcess4"/>
    <dgm:cxn modelId="{BDD69817-886F-4833-A0A3-460EE30C447A}" type="presParOf" srcId="{6AE3D487-D207-4257-A6CF-332122356BE4}" destId="{D71148EB-8EEA-4B11-B434-73FA983B4B84}" srcOrd="1" destOrd="0" presId="urn:microsoft.com/office/officeart/2005/8/layout/hProcess4"/>
    <dgm:cxn modelId="{7E097E80-A1B4-4F75-A6B4-9209A7A77BA7}" type="presParOf" srcId="{6AE3D487-D207-4257-A6CF-332122356BE4}" destId="{9F44654B-538E-44E5-A663-8ED09AD6E3B9}" srcOrd="2" destOrd="0" presId="urn:microsoft.com/office/officeart/2005/8/layout/hProcess4"/>
    <dgm:cxn modelId="{759FBCDD-0DD5-4E1A-AC76-08240D59F5C2}" type="presParOf" srcId="{6AE3D487-D207-4257-A6CF-332122356BE4}" destId="{69DD12C6-CBC4-4620-AE0E-5191927D6D60}" srcOrd="3" destOrd="0" presId="urn:microsoft.com/office/officeart/2005/8/layout/hProcess4"/>
    <dgm:cxn modelId="{B48A0B40-34B6-4244-95E1-253E7DF6BA95}" type="presParOf" srcId="{6AE3D487-D207-4257-A6CF-332122356BE4}" destId="{91CBB63B-F963-4CC0-9A0F-BAED9B4609E8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AFFD2F6-5779-4718-A3EE-2F38E9049E9E}" type="doc">
      <dgm:prSet loTypeId="urn:microsoft.com/office/officeart/2005/8/layout/bList2" loCatId="list" qsTypeId="urn:microsoft.com/office/officeart/2005/8/quickstyle/simple1" qsCatId="simple" csTypeId="urn:microsoft.com/office/officeart/2005/8/colors/accent3_4" csCatId="accent3" phldr="1"/>
      <dgm:spPr/>
    </dgm:pt>
    <dgm:pt modelId="{4F75C90C-2EF0-4F2A-A76E-BC4905F18602}">
      <dgm:prSet phldrT="[Text]"/>
      <dgm:spPr/>
      <dgm:t>
        <a:bodyPr/>
        <a:lstStyle/>
        <a:p>
          <a:r>
            <a:rPr lang="en-US" dirty="0" smtClean="0"/>
            <a:t>STEP 7</a:t>
          </a:r>
          <a:endParaRPr lang="en-US" dirty="0"/>
        </a:p>
      </dgm:t>
    </dgm:pt>
    <dgm:pt modelId="{C632C755-EEC3-4ECD-9ED7-76FA336E8BC2}" type="parTrans" cxnId="{DAF0146E-15E3-4DC8-A4F7-8959E565FA82}">
      <dgm:prSet/>
      <dgm:spPr/>
      <dgm:t>
        <a:bodyPr/>
        <a:lstStyle/>
        <a:p>
          <a:endParaRPr lang="en-US"/>
        </a:p>
      </dgm:t>
    </dgm:pt>
    <dgm:pt modelId="{2BE03595-3196-451E-8814-46509D5CB0D0}" type="sibTrans" cxnId="{DAF0146E-15E3-4DC8-A4F7-8959E565FA82}">
      <dgm:prSet/>
      <dgm:spPr/>
      <dgm:t>
        <a:bodyPr/>
        <a:lstStyle/>
        <a:p>
          <a:endParaRPr lang="en-US"/>
        </a:p>
      </dgm:t>
    </dgm:pt>
    <dgm:pt modelId="{821B7641-6105-4EF2-BADB-E96B93907E6E}">
      <dgm:prSet/>
      <dgm:spPr/>
      <dgm:t>
        <a:bodyPr/>
        <a:lstStyle/>
        <a:p>
          <a:endParaRPr lang="en-US" dirty="0"/>
        </a:p>
      </dgm:t>
    </dgm:pt>
    <dgm:pt modelId="{B650B29C-ACD5-4B3D-82DA-52CCAE4683C5}" type="parTrans" cxnId="{14C1FBC2-7284-478B-98DC-C9AEFB11F87D}">
      <dgm:prSet/>
      <dgm:spPr/>
      <dgm:t>
        <a:bodyPr/>
        <a:lstStyle/>
        <a:p>
          <a:endParaRPr lang="en-US"/>
        </a:p>
      </dgm:t>
    </dgm:pt>
    <dgm:pt modelId="{CF0C7B50-0553-4EE1-903A-0E0546086CD7}" type="sibTrans" cxnId="{14C1FBC2-7284-478B-98DC-C9AEFB11F87D}">
      <dgm:prSet/>
      <dgm:spPr/>
      <dgm:t>
        <a:bodyPr/>
        <a:lstStyle/>
        <a:p>
          <a:endParaRPr lang="en-US"/>
        </a:p>
      </dgm:t>
    </dgm:pt>
    <dgm:pt modelId="{8C6DCE31-35F2-4CC0-92CA-39C0C561A022}">
      <dgm:prSet/>
      <dgm:spPr/>
      <dgm:t>
        <a:bodyPr/>
        <a:lstStyle/>
        <a:p>
          <a:r>
            <a:rPr lang="en-US" b="1" smtClean="0"/>
            <a:t>Author Style and Language Analysis</a:t>
          </a:r>
          <a:r>
            <a:rPr lang="en-US" smtClean="0"/>
            <a:t/>
          </a:r>
          <a:br>
            <a:rPr lang="en-US" smtClean="0"/>
          </a:br>
          <a:endParaRPr lang="en-US"/>
        </a:p>
      </dgm:t>
    </dgm:pt>
    <dgm:pt modelId="{B3AA7739-CF87-49DE-B8C7-79322121D002}" type="parTrans" cxnId="{7E00EE5C-AAD8-47AA-BBBC-BA8768E7B256}">
      <dgm:prSet/>
      <dgm:spPr/>
      <dgm:t>
        <a:bodyPr/>
        <a:lstStyle/>
        <a:p>
          <a:endParaRPr lang="en-US"/>
        </a:p>
      </dgm:t>
    </dgm:pt>
    <dgm:pt modelId="{F22DAAB1-BEA4-42EB-9827-9B0DECBD37D5}" type="sibTrans" cxnId="{7E00EE5C-AAD8-47AA-BBBC-BA8768E7B256}">
      <dgm:prSet/>
      <dgm:spPr/>
      <dgm:t>
        <a:bodyPr/>
        <a:lstStyle/>
        <a:p>
          <a:endParaRPr lang="en-US"/>
        </a:p>
      </dgm:t>
    </dgm:pt>
    <dgm:pt modelId="{EAF8DAC7-CF8E-4501-8DAA-5043CA9A9AE7}" type="pres">
      <dgm:prSet presAssocID="{3AFFD2F6-5779-4718-A3EE-2F38E9049E9E}" presName="diagram" presStyleCnt="0">
        <dgm:presLayoutVars>
          <dgm:dir/>
          <dgm:animLvl val="lvl"/>
          <dgm:resizeHandles val="exact"/>
        </dgm:presLayoutVars>
      </dgm:prSet>
      <dgm:spPr/>
    </dgm:pt>
    <dgm:pt modelId="{8B93E133-B4FD-47DB-AB76-E96E8252105E}" type="pres">
      <dgm:prSet presAssocID="{4F75C90C-2EF0-4F2A-A76E-BC4905F18602}" presName="compNode" presStyleCnt="0"/>
      <dgm:spPr/>
    </dgm:pt>
    <dgm:pt modelId="{39542D44-76BB-452B-8B84-797F8D053C74}" type="pres">
      <dgm:prSet presAssocID="{4F75C90C-2EF0-4F2A-A76E-BC4905F18602}" presName="childRect" presStyleLbl="bgAcc1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31E449-FEBD-4E9E-B463-5ECC285A2CBB}" type="pres">
      <dgm:prSet presAssocID="{4F75C90C-2EF0-4F2A-A76E-BC4905F18602}" presName="parentText" presStyleLbl="node1" presStyleIdx="0" presStyleCnt="0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2CAD19-89A7-42D0-80F0-54F315284694}" type="pres">
      <dgm:prSet presAssocID="{4F75C90C-2EF0-4F2A-A76E-BC4905F18602}" presName="parentRect" presStyleLbl="alignNode1" presStyleIdx="0" presStyleCnt="1"/>
      <dgm:spPr/>
      <dgm:t>
        <a:bodyPr/>
        <a:lstStyle/>
        <a:p>
          <a:endParaRPr lang="en-US"/>
        </a:p>
      </dgm:t>
    </dgm:pt>
    <dgm:pt modelId="{A29D3A3C-AC88-4DCD-B424-7204C6905F87}" type="pres">
      <dgm:prSet presAssocID="{4F75C90C-2EF0-4F2A-A76E-BC4905F18602}" presName="adorn" presStyleLbl="fgAccFollowNode1" presStyleIdx="0" presStyleCnt="1"/>
      <dgm:spPr/>
    </dgm:pt>
  </dgm:ptLst>
  <dgm:cxnLst>
    <dgm:cxn modelId="{12117DB7-8010-4FFA-9D28-C71AD7F46EDD}" type="presOf" srcId="{4F75C90C-2EF0-4F2A-A76E-BC4905F18602}" destId="{6631E449-FEBD-4E9E-B463-5ECC285A2CBB}" srcOrd="0" destOrd="0" presId="urn:microsoft.com/office/officeart/2005/8/layout/bList2"/>
    <dgm:cxn modelId="{E82103D8-90EA-41B5-BB32-EB353F8C5E1B}" type="presOf" srcId="{4F75C90C-2EF0-4F2A-A76E-BC4905F18602}" destId="{4E2CAD19-89A7-42D0-80F0-54F315284694}" srcOrd="1" destOrd="0" presId="urn:microsoft.com/office/officeart/2005/8/layout/bList2"/>
    <dgm:cxn modelId="{1D663984-6FAD-44E3-9C55-B7237FC6CBA5}" type="presOf" srcId="{8C6DCE31-35F2-4CC0-92CA-39C0C561A022}" destId="{39542D44-76BB-452B-8B84-797F8D053C74}" srcOrd="0" destOrd="1" presId="urn:microsoft.com/office/officeart/2005/8/layout/bList2"/>
    <dgm:cxn modelId="{14C1FBC2-7284-478B-98DC-C9AEFB11F87D}" srcId="{4F75C90C-2EF0-4F2A-A76E-BC4905F18602}" destId="{821B7641-6105-4EF2-BADB-E96B93907E6E}" srcOrd="0" destOrd="0" parTransId="{B650B29C-ACD5-4B3D-82DA-52CCAE4683C5}" sibTransId="{CF0C7B50-0553-4EE1-903A-0E0546086CD7}"/>
    <dgm:cxn modelId="{DAF0146E-15E3-4DC8-A4F7-8959E565FA82}" srcId="{3AFFD2F6-5779-4718-A3EE-2F38E9049E9E}" destId="{4F75C90C-2EF0-4F2A-A76E-BC4905F18602}" srcOrd="0" destOrd="0" parTransId="{C632C755-EEC3-4ECD-9ED7-76FA336E8BC2}" sibTransId="{2BE03595-3196-451E-8814-46509D5CB0D0}"/>
    <dgm:cxn modelId="{20837E4D-C3F2-472D-B441-3E34FF8A1F48}" type="presOf" srcId="{821B7641-6105-4EF2-BADB-E96B93907E6E}" destId="{39542D44-76BB-452B-8B84-797F8D053C74}" srcOrd="0" destOrd="0" presId="urn:microsoft.com/office/officeart/2005/8/layout/bList2"/>
    <dgm:cxn modelId="{D39DD067-7941-455C-BDF4-AE43A8E4D060}" type="presOf" srcId="{3AFFD2F6-5779-4718-A3EE-2F38E9049E9E}" destId="{EAF8DAC7-CF8E-4501-8DAA-5043CA9A9AE7}" srcOrd="0" destOrd="0" presId="urn:microsoft.com/office/officeart/2005/8/layout/bList2"/>
    <dgm:cxn modelId="{7E00EE5C-AAD8-47AA-BBBC-BA8768E7B256}" srcId="{4F75C90C-2EF0-4F2A-A76E-BC4905F18602}" destId="{8C6DCE31-35F2-4CC0-92CA-39C0C561A022}" srcOrd="1" destOrd="0" parTransId="{B3AA7739-CF87-49DE-B8C7-79322121D002}" sibTransId="{F22DAAB1-BEA4-42EB-9827-9B0DECBD37D5}"/>
    <dgm:cxn modelId="{A0AF8F8C-E845-438B-8ED3-47FC20F64757}" type="presParOf" srcId="{EAF8DAC7-CF8E-4501-8DAA-5043CA9A9AE7}" destId="{8B93E133-B4FD-47DB-AB76-E96E8252105E}" srcOrd="0" destOrd="0" presId="urn:microsoft.com/office/officeart/2005/8/layout/bList2"/>
    <dgm:cxn modelId="{02A62463-154A-4866-9181-1E79497669D9}" type="presParOf" srcId="{8B93E133-B4FD-47DB-AB76-E96E8252105E}" destId="{39542D44-76BB-452B-8B84-797F8D053C74}" srcOrd="0" destOrd="0" presId="urn:microsoft.com/office/officeart/2005/8/layout/bList2"/>
    <dgm:cxn modelId="{87A81A22-BEEC-4E9A-8F4B-B67412C1613B}" type="presParOf" srcId="{8B93E133-B4FD-47DB-AB76-E96E8252105E}" destId="{6631E449-FEBD-4E9E-B463-5ECC285A2CBB}" srcOrd="1" destOrd="0" presId="urn:microsoft.com/office/officeart/2005/8/layout/bList2"/>
    <dgm:cxn modelId="{D6977B4F-059B-423A-A7C8-A82DF484CCE7}" type="presParOf" srcId="{8B93E133-B4FD-47DB-AB76-E96E8252105E}" destId="{4E2CAD19-89A7-42D0-80F0-54F315284694}" srcOrd="2" destOrd="0" presId="urn:microsoft.com/office/officeart/2005/8/layout/bList2"/>
    <dgm:cxn modelId="{5EE5AFA2-2787-4F69-886D-F4C2FB6A12FD}" type="presParOf" srcId="{8B93E133-B4FD-47DB-AB76-E96E8252105E}" destId="{A29D3A3C-AC88-4DCD-B424-7204C6905F87}" srcOrd="3" destOrd="0" presId="urn:microsoft.com/office/officeart/2005/8/layout/b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8FDDEC6-ED04-46C6-924E-2F94D4B18F9B}">
      <dsp:nvSpPr>
        <dsp:cNvPr id="0" name=""/>
        <dsp:cNvSpPr/>
      </dsp:nvSpPr>
      <dsp:spPr>
        <a:xfrm>
          <a:off x="2999739" y="586"/>
          <a:ext cx="4499610" cy="22854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smtClean="0"/>
            <a:t>Analysis of Drama</a:t>
          </a:r>
          <a:endParaRPr lang="en-US" sz="3400" kern="1200" dirty="0"/>
        </a:p>
      </dsp:txBody>
      <dsp:txXfrm>
        <a:off x="2999739" y="586"/>
        <a:ext cx="4499610" cy="2285441"/>
      </dsp:txXfrm>
    </dsp:sp>
    <dsp:sp modelId="{794ED7C9-295C-4EE9-81E5-2670C1D5D0DF}">
      <dsp:nvSpPr>
        <dsp:cNvPr id="0" name=""/>
        <dsp:cNvSpPr/>
      </dsp:nvSpPr>
      <dsp:spPr>
        <a:xfrm>
          <a:off x="0" y="586"/>
          <a:ext cx="2999740" cy="2285441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PART I</a:t>
          </a:r>
          <a:endParaRPr lang="en-US" sz="6500" kern="1200" dirty="0"/>
        </a:p>
      </dsp:txBody>
      <dsp:txXfrm>
        <a:off x="0" y="586"/>
        <a:ext cx="2999740" cy="2285441"/>
      </dsp:txXfrm>
    </dsp:sp>
    <dsp:sp modelId="{27640942-1033-45D3-A42A-D9CA792A3E7F}">
      <dsp:nvSpPr>
        <dsp:cNvPr id="0" name=""/>
        <dsp:cNvSpPr/>
      </dsp:nvSpPr>
      <dsp:spPr>
        <a:xfrm>
          <a:off x="2999739" y="2514572"/>
          <a:ext cx="4499610" cy="2285441"/>
        </a:xfrm>
        <a:prstGeom prst="rightArrow">
          <a:avLst>
            <a:gd name="adj1" fmla="val 75000"/>
            <a:gd name="adj2" fmla="val 50000"/>
          </a:avLst>
        </a:prstGeom>
        <a:solidFill>
          <a:schemeClr val="accent3">
            <a:tint val="40000"/>
            <a:alpha val="90000"/>
            <a:hueOff val="2324682"/>
            <a:satOff val="53566"/>
            <a:lumOff val="4622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2324682"/>
              <a:satOff val="53566"/>
              <a:lumOff val="46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t" anchorCtr="0">
          <a:noAutofit/>
        </a:bodyPr>
        <a:lstStyle/>
        <a:p>
          <a:pPr marL="285750" lvl="1" indent="-285750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400" kern="1200" dirty="0" err="1" smtClean="0"/>
            <a:t>Henrik</a:t>
          </a:r>
          <a:r>
            <a:rPr lang="en-US" sz="3400" kern="1200" dirty="0" smtClean="0"/>
            <a:t> </a:t>
          </a:r>
          <a:r>
            <a:rPr lang="en-US" sz="3400" kern="1200" dirty="0" smtClean="0"/>
            <a:t>Ibsen’s The Doll’s House </a:t>
          </a:r>
          <a:r>
            <a:rPr lang="en-US" sz="3400" kern="1200" dirty="0" smtClean="0"/>
            <a:t>as Modern Playwright</a:t>
          </a:r>
          <a:endParaRPr lang="en-US" sz="3400" kern="1200" dirty="0"/>
        </a:p>
      </dsp:txBody>
      <dsp:txXfrm>
        <a:off x="2999739" y="2514572"/>
        <a:ext cx="4499610" cy="2285441"/>
      </dsp:txXfrm>
    </dsp:sp>
    <dsp:sp modelId="{0AC40689-8357-4D51-9ADE-4E71EF2A95A0}">
      <dsp:nvSpPr>
        <dsp:cNvPr id="0" name=""/>
        <dsp:cNvSpPr/>
      </dsp:nvSpPr>
      <dsp:spPr>
        <a:xfrm>
          <a:off x="0" y="2514572"/>
          <a:ext cx="2999740" cy="2285441"/>
        </a:xfrm>
        <a:prstGeom prst="roundRect">
          <a:avLst/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PART II</a:t>
          </a:r>
          <a:endParaRPr lang="en-US" sz="6500" kern="1200" dirty="0"/>
        </a:p>
      </dsp:txBody>
      <dsp:txXfrm>
        <a:off x="0" y="2514572"/>
        <a:ext cx="2999740" cy="2285441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8015FA-5949-46DF-8FBD-B55DF9ECC949}">
      <dsp:nvSpPr>
        <dsp:cNvPr id="0" name=""/>
        <dsp:cNvSpPr/>
      </dsp:nvSpPr>
      <dsp:spPr>
        <a:xfrm>
          <a:off x="3625" y="1541161"/>
          <a:ext cx="2083288" cy="1718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Setting comprehension</a:t>
          </a:r>
          <a:endParaRPr lang="en-US" sz="2100" kern="1200" dirty="0"/>
        </a:p>
      </dsp:txBody>
      <dsp:txXfrm>
        <a:off x="3625" y="1541161"/>
        <a:ext cx="2083288" cy="1350074"/>
      </dsp:txXfrm>
    </dsp:sp>
    <dsp:sp modelId="{B690911F-5A08-4EBB-B354-C77E69B82535}">
      <dsp:nvSpPr>
        <dsp:cNvPr id="0" name=""/>
        <dsp:cNvSpPr/>
      </dsp:nvSpPr>
      <dsp:spPr>
        <a:xfrm>
          <a:off x="1195916" y="2027753"/>
          <a:ext cx="2183209" cy="2183209"/>
        </a:xfrm>
        <a:prstGeom prst="leftCircularArrow">
          <a:avLst>
            <a:gd name="adj1" fmla="val 2635"/>
            <a:gd name="adj2" fmla="val 320299"/>
            <a:gd name="adj3" fmla="val 2095810"/>
            <a:gd name="adj4" fmla="val 9024489"/>
            <a:gd name="adj5" fmla="val 3074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AA2E41-6287-4594-9024-21291BCE83DD}">
      <dsp:nvSpPr>
        <dsp:cNvPr id="0" name=""/>
        <dsp:cNvSpPr/>
      </dsp:nvSpPr>
      <dsp:spPr>
        <a:xfrm>
          <a:off x="466578" y="2891236"/>
          <a:ext cx="1851811" cy="73640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STEP 1</a:t>
          </a:r>
          <a:endParaRPr lang="en-US" sz="4300" kern="1200" dirty="0"/>
        </a:p>
      </dsp:txBody>
      <dsp:txXfrm>
        <a:off x="466578" y="2891236"/>
        <a:ext cx="1851811" cy="736404"/>
      </dsp:txXfrm>
    </dsp:sp>
    <dsp:sp modelId="{E8F64FFB-32EB-4FB6-B886-ED61277C15E3}">
      <dsp:nvSpPr>
        <dsp:cNvPr id="0" name=""/>
        <dsp:cNvSpPr/>
      </dsp:nvSpPr>
      <dsp:spPr>
        <a:xfrm>
          <a:off x="2592292" y="1541161"/>
          <a:ext cx="2083288" cy="1718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6317677"/>
              <a:satOff val="10648"/>
              <a:lumOff val="-1304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Character comprehension</a:t>
          </a:r>
          <a:endParaRPr lang="en-US" sz="2100" kern="1200" dirty="0"/>
        </a:p>
      </dsp:txBody>
      <dsp:txXfrm>
        <a:off x="2592292" y="1909363"/>
        <a:ext cx="2083288" cy="1350074"/>
      </dsp:txXfrm>
    </dsp:sp>
    <dsp:sp modelId="{3F9F1D7A-91AA-4D31-990A-A7E8F71C24D5}">
      <dsp:nvSpPr>
        <dsp:cNvPr id="0" name=""/>
        <dsp:cNvSpPr/>
      </dsp:nvSpPr>
      <dsp:spPr>
        <a:xfrm>
          <a:off x="3767222" y="522265"/>
          <a:ext cx="2449407" cy="2449407"/>
        </a:xfrm>
        <a:prstGeom prst="circularArrow">
          <a:avLst>
            <a:gd name="adj1" fmla="val 2348"/>
            <a:gd name="adj2" fmla="val 283601"/>
            <a:gd name="adj3" fmla="val 19540888"/>
            <a:gd name="adj4" fmla="val 12575511"/>
            <a:gd name="adj5" fmla="val 274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A829152-1A3C-48BC-92B7-7CAA939846B6}">
      <dsp:nvSpPr>
        <dsp:cNvPr id="0" name=""/>
        <dsp:cNvSpPr/>
      </dsp:nvSpPr>
      <dsp:spPr>
        <a:xfrm>
          <a:off x="3055245" y="1172959"/>
          <a:ext cx="1851811" cy="736404"/>
        </a:xfrm>
        <a:prstGeom prst="roundRect">
          <a:avLst>
            <a:gd name="adj" fmla="val 10000"/>
          </a:avLst>
        </a:prstGeom>
        <a:solidFill>
          <a:schemeClr val="accent2">
            <a:hueOff val="-6317677"/>
            <a:satOff val="10648"/>
            <a:lumOff val="-130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STEP 2</a:t>
          </a:r>
          <a:endParaRPr lang="en-US" sz="4300" kern="1200" dirty="0"/>
        </a:p>
      </dsp:txBody>
      <dsp:txXfrm>
        <a:off x="3055245" y="1172959"/>
        <a:ext cx="1851811" cy="736404"/>
      </dsp:txXfrm>
    </dsp:sp>
    <dsp:sp modelId="{9F47CF9B-0D8A-46FA-ACEB-FA20F1C3626E}">
      <dsp:nvSpPr>
        <dsp:cNvPr id="0" name=""/>
        <dsp:cNvSpPr/>
      </dsp:nvSpPr>
      <dsp:spPr>
        <a:xfrm>
          <a:off x="5180959" y="1541161"/>
          <a:ext cx="2083288" cy="1718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-12635355"/>
              <a:satOff val="21297"/>
              <a:lumOff val="-2607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005" tIns="40005" rIns="40005" bIns="40005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kern="1200" dirty="0" smtClean="0"/>
            <a:t>Plot comprehension</a:t>
          </a:r>
          <a:endParaRPr lang="en-US" sz="2100" kern="1200" dirty="0"/>
        </a:p>
      </dsp:txBody>
      <dsp:txXfrm>
        <a:off x="5180959" y="1541161"/>
        <a:ext cx="2083288" cy="1350074"/>
      </dsp:txXfrm>
    </dsp:sp>
    <dsp:sp modelId="{944EC084-8261-4618-86AD-9FDD43CD4E6F}">
      <dsp:nvSpPr>
        <dsp:cNvPr id="0" name=""/>
        <dsp:cNvSpPr/>
      </dsp:nvSpPr>
      <dsp:spPr>
        <a:xfrm>
          <a:off x="5643912" y="2891236"/>
          <a:ext cx="1851811" cy="736404"/>
        </a:xfrm>
        <a:prstGeom prst="roundRect">
          <a:avLst>
            <a:gd name="adj" fmla="val 10000"/>
          </a:avLst>
        </a:prstGeom>
        <a:solidFill>
          <a:schemeClr val="accent2">
            <a:hueOff val="-12635355"/>
            <a:satOff val="21297"/>
            <a:lumOff val="-2607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STEP 3</a:t>
          </a:r>
          <a:endParaRPr lang="en-US" sz="4300" kern="1200" dirty="0"/>
        </a:p>
      </dsp:txBody>
      <dsp:txXfrm>
        <a:off x="5643912" y="2891236"/>
        <a:ext cx="1851811" cy="73640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23E22F5-6D71-411B-8BC0-4BD93BABB92A}">
      <dsp:nvSpPr>
        <dsp:cNvPr id="0" name=""/>
        <dsp:cNvSpPr/>
      </dsp:nvSpPr>
      <dsp:spPr>
        <a:xfrm>
          <a:off x="3625" y="1541161"/>
          <a:ext cx="2083288" cy="1718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/>
            <a:t>Setting Analysis</a:t>
          </a:r>
          <a:endParaRPr lang="en-US" sz="3000" kern="1200" dirty="0"/>
        </a:p>
      </dsp:txBody>
      <dsp:txXfrm>
        <a:off x="3625" y="1541161"/>
        <a:ext cx="2083288" cy="1350074"/>
      </dsp:txXfrm>
    </dsp:sp>
    <dsp:sp modelId="{DEEED9B4-FA26-4BA9-A713-7294B33D59D8}">
      <dsp:nvSpPr>
        <dsp:cNvPr id="0" name=""/>
        <dsp:cNvSpPr/>
      </dsp:nvSpPr>
      <dsp:spPr>
        <a:xfrm>
          <a:off x="1195916" y="2027753"/>
          <a:ext cx="2183209" cy="2183209"/>
        </a:xfrm>
        <a:prstGeom prst="leftCircularArrow">
          <a:avLst>
            <a:gd name="adj1" fmla="val 2635"/>
            <a:gd name="adj2" fmla="val 320299"/>
            <a:gd name="adj3" fmla="val 2095810"/>
            <a:gd name="adj4" fmla="val 9024489"/>
            <a:gd name="adj5" fmla="val 3074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21021B-478A-4A68-8AD1-5D1A0BFABD9A}">
      <dsp:nvSpPr>
        <dsp:cNvPr id="0" name=""/>
        <dsp:cNvSpPr/>
      </dsp:nvSpPr>
      <dsp:spPr>
        <a:xfrm>
          <a:off x="466578" y="2891236"/>
          <a:ext cx="1851811" cy="73640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STEP 4</a:t>
          </a:r>
          <a:endParaRPr lang="en-US" sz="4300" kern="1200" dirty="0"/>
        </a:p>
      </dsp:txBody>
      <dsp:txXfrm>
        <a:off x="466578" y="2891236"/>
        <a:ext cx="1851811" cy="736404"/>
      </dsp:txXfrm>
    </dsp:sp>
    <dsp:sp modelId="{AAE13357-4ED6-434C-9371-D051DF2A1DB1}">
      <dsp:nvSpPr>
        <dsp:cNvPr id="0" name=""/>
        <dsp:cNvSpPr/>
      </dsp:nvSpPr>
      <dsp:spPr>
        <a:xfrm>
          <a:off x="2592292" y="1541161"/>
          <a:ext cx="2083288" cy="1718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1187685"/>
              <a:satOff val="6397"/>
              <a:lumOff val="87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/>
            <a:t>Character Analysis</a:t>
          </a:r>
          <a:endParaRPr lang="en-US" sz="3000" kern="1200" dirty="0"/>
        </a:p>
      </dsp:txBody>
      <dsp:txXfrm>
        <a:off x="2592292" y="1909363"/>
        <a:ext cx="2083288" cy="1350074"/>
      </dsp:txXfrm>
    </dsp:sp>
    <dsp:sp modelId="{83E59C50-E9D4-4AE1-942A-8863641527A5}">
      <dsp:nvSpPr>
        <dsp:cNvPr id="0" name=""/>
        <dsp:cNvSpPr/>
      </dsp:nvSpPr>
      <dsp:spPr>
        <a:xfrm>
          <a:off x="3767222" y="522265"/>
          <a:ext cx="2449407" cy="2449407"/>
        </a:xfrm>
        <a:prstGeom prst="circularArrow">
          <a:avLst>
            <a:gd name="adj1" fmla="val 2348"/>
            <a:gd name="adj2" fmla="val 283601"/>
            <a:gd name="adj3" fmla="val 19540888"/>
            <a:gd name="adj4" fmla="val 12575511"/>
            <a:gd name="adj5" fmla="val 2740"/>
          </a:avLst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FEBA19-2672-480F-AD2F-B8831A6DE557}">
      <dsp:nvSpPr>
        <dsp:cNvPr id="0" name=""/>
        <dsp:cNvSpPr/>
      </dsp:nvSpPr>
      <dsp:spPr>
        <a:xfrm>
          <a:off x="3055245" y="1172959"/>
          <a:ext cx="1851811" cy="736404"/>
        </a:xfrm>
        <a:prstGeom prst="roundRect">
          <a:avLst>
            <a:gd name="adj" fmla="val 10000"/>
          </a:avLst>
        </a:prstGeom>
        <a:solidFill>
          <a:schemeClr val="accent3">
            <a:hueOff val="1187685"/>
            <a:satOff val="6397"/>
            <a:lumOff val="872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STEP 5</a:t>
          </a:r>
          <a:endParaRPr lang="en-US" sz="4300" kern="1200" dirty="0"/>
        </a:p>
      </dsp:txBody>
      <dsp:txXfrm>
        <a:off x="3055245" y="1172959"/>
        <a:ext cx="1851811" cy="736404"/>
      </dsp:txXfrm>
    </dsp:sp>
    <dsp:sp modelId="{D71148EB-8EEA-4B11-B434-73FA983B4B84}">
      <dsp:nvSpPr>
        <dsp:cNvPr id="0" name=""/>
        <dsp:cNvSpPr/>
      </dsp:nvSpPr>
      <dsp:spPr>
        <a:xfrm>
          <a:off x="5180959" y="1541161"/>
          <a:ext cx="2083288" cy="1718277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2375370"/>
              <a:satOff val="12794"/>
              <a:lumOff val="174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t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/>
            <a:t>Plot Analysis</a:t>
          </a:r>
          <a:endParaRPr lang="en-US" sz="3000" kern="1200" dirty="0"/>
        </a:p>
      </dsp:txBody>
      <dsp:txXfrm>
        <a:off x="5180959" y="1541161"/>
        <a:ext cx="2083288" cy="1350074"/>
      </dsp:txXfrm>
    </dsp:sp>
    <dsp:sp modelId="{69DD12C6-CBC4-4620-AE0E-5191927D6D60}">
      <dsp:nvSpPr>
        <dsp:cNvPr id="0" name=""/>
        <dsp:cNvSpPr/>
      </dsp:nvSpPr>
      <dsp:spPr>
        <a:xfrm>
          <a:off x="5643912" y="2891236"/>
          <a:ext cx="1851811" cy="736404"/>
        </a:xfrm>
        <a:prstGeom prst="roundRect">
          <a:avLst>
            <a:gd name="adj" fmla="val 10000"/>
          </a:avLst>
        </a:prstGeom>
        <a:solidFill>
          <a:schemeClr val="accent3">
            <a:hueOff val="2375370"/>
            <a:satOff val="12794"/>
            <a:lumOff val="174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1915" tIns="54610" rIns="81915" bIns="54610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300" kern="1200" dirty="0" smtClean="0"/>
            <a:t>STEP 6</a:t>
          </a:r>
          <a:endParaRPr lang="en-US" sz="4300" kern="1200" dirty="0"/>
        </a:p>
      </dsp:txBody>
      <dsp:txXfrm>
        <a:off x="5643912" y="2891236"/>
        <a:ext cx="1851811" cy="736404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9542D44-76BB-452B-8B84-797F8D053C74}">
      <dsp:nvSpPr>
        <dsp:cNvPr id="0" name=""/>
        <dsp:cNvSpPr/>
      </dsp:nvSpPr>
      <dsp:spPr>
        <a:xfrm>
          <a:off x="1489537" y="4554"/>
          <a:ext cx="4175720" cy="3117086"/>
        </a:xfrm>
        <a:prstGeom prst="round2SameRect">
          <a:avLst>
            <a:gd name="adj1" fmla="val 8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2070" tIns="156210" rIns="52070" bIns="52070" numCol="1" spcCol="1270" anchor="t" anchorCtr="0">
          <a:noAutofit/>
        </a:bodyPr>
        <a:lstStyle/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100" kern="1200" dirty="0"/>
        </a:p>
        <a:p>
          <a:pPr marL="285750" lvl="1" indent="-285750" algn="l" defTabSz="1822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100" b="1" kern="1200" smtClean="0"/>
            <a:t>Author Style and Language Analysis</a:t>
          </a:r>
          <a:r>
            <a:rPr lang="en-US" sz="4100" kern="1200" smtClean="0"/>
            <a:t/>
          </a:r>
          <a:br>
            <a:rPr lang="en-US" sz="4100" kern="1200" smtClean="0"/>
          </a:br>
          <a:endParaRPr lang="en-US" sz="4100" kern="1200"/>
        </a:p>
      </dsp:txBody>
      <dsp:txXfrm>
        <a:off x="1489537" y="4554"/>
        <a:ext cx="4175720" cy="3117086"/>
      </dsp:txXfrm>
    </dsp:sp>
    <dsp:sp modelId="{4E2CAD19-89A7-42D0-80F0-54F315284694}">
      <dsp:nvSpPr>
        <dsp:cNvPr id="0" name=""/>
        <dsp:cNvSpPr/>
      </dsp:nvSpPr>
      <dsp:spPr>
        <a:xfrm>
          <a:off x="1489537" y="3121641"/>
          <a:ext cx="4175720" cy="1340347"/>
        </a:xfrm>
        <a:prstGeom prst="rect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7650" tIns="0" rIns="82550" bIns="0" numCol="1" spcCol="1270" anchor="ctr" anchorCtr="0">
          <a:noAutofit/>
        </a:bodyPr>
        <a:lstStyle/>
        <a:p>
          <a:pPr lvl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500" kern="1200" dirty="0" smtClean="0"/>
            <a:t>STEP 7</a:t>
          </a:r>
          <a:endParaRPr lang="en-US" sz="6500" kern="1200" dirty="0"/>
        </a:p>
      </dsp:txBody>
      <dsp:txXfrm>
        <a:off x="1489537" y="3121641"/>
        <a:ext cx="2940648" cy="1340347"/>
      </dsp:txXfrm>
    </dsp:sp>
    <dsp:sp modelId="{A29D3A3C-AC88-4DCD-B424-7204C6905F87}">
      <dsp:nvSpPr>
        <dsp:cNvPr id="0" name=""/>
        <dsp:cNvSpPr/>
      </dsp:nvSpPr>
      <dsp:spPr>
        <a:xfrm>
          <a:off x="4548310" y="3334543"/>
          <a:ext cx="1461502" cy="1461502"/>
        </a:xfrm>
        <a:prstGeom prst="ellipse">
          <a:avLst/>
        </a:prstGeom>
        <a:solidFill>
          <a:schemeClr val="accent3">
            <a:alpha val="90000"/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alpha val="90000"/>
              <a:tint val="55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bList2">
  <dgm:title val=""/>
  <dgm:desc val=""/>
  <dgm:catLst>
    <dgm:cat type="list" pri="7000"/>
    <dgm:cat type="convert" pri="1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dir/>
      <dgm:animLvl val="lvl"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08"/>
      <dgm:constr type="sp" refType="w" refFor="ch" refForName="compNode" op="equ" fact="0.16"/>
      <dgm:constr type="primFontSz" for="des" forName="parentText" op="equ" val="65"/>
      <dgm:constr type="primFontSz" for="des" forName="childRect" op="equ" val="65"/>
    </dgm:constrLst>
    <dgm:ruleLst/>
    <dgm:forEach name="nodesForEach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/>
        <dgm:choose name="Name3">
          <dgm:if name="Name4" axis="self" func="var" arg="dir" op="equ" val="norm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l" for="ch" forName="childRect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l" for="ch" forName="parentText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l" for="ch" forName="parentRect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r" for="ch" forName="adorn" refType="w"/>
            </dgm:constrLst>
          </dgm:if>
          <dgm:else name="Name5">
            <dgm:constrLst>
              <dgm:constr type="w" val="1"/>
              <dgm:constr type="h" refType="w" fact="1.06"/>
              <dgm:constr type="h" for="ch" forName="childRect" refType="h" fact="0.65"/>
              <dgm:constr type="w" for="ch" forName="childRect" refType="w" fact="0.923"/>
              <dgm:constr type="r" for="ch" forName="childRect" refType="w"/>
              <dgm:constr type="t" for="ch" forName="childRect"/>
              <dgm:constr type="w" for="ch" forName="parentText" refType="w" fact="0.65"/>
              <dgm:constr type="h" for="ch" forName="parentText" refType="h" refFor="ch" refForName="childRect" fact="0.43"/>
              <dgm:constr type="r" for="ch" forName="parentText" refType="w"/>
              <dgm:constr type="t" for="ch" forName="parentText" refType="h" refFor="ch" refForName="childRect"/>
              <dgm:constr type="w" for="ch" forName="parentRect" refType="w" fact="0.923"/>
              <dgm:constr type="h" for="ch" forName="parentRect" refType="h" refFor="ch" refForName="parentText"/>
              <dgm:constr type="r" for="ch" forName="parentRect" refType="w"/>
              <dgm:constr type="t" for="ch" forName="parentRect" refType="t" refFor="ch" refForName="parentText"/>
              <dgm:constr type="w" for="ch" forName="adorn" refType="w" refFor="ch" refForName="parentRect" fact="0.35"/>
              <dgm:constr type="h" for="ch" forName="adorn" refType="w" refFor="ch" refForName="parentRect" fact="0.35"/>
              <dgm:constr type="b" for="ch" forName="adorn" refType="h"/>
              <dgm:constr type="l" for="ch" forName="adorn"/>
            </dgm:constrLst>
          </dgm:else>
        </dgm:choose>
        <dgm:ruleLst/>
        <dgm:layoutNode name="childRect" styleLbl="b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2SameRect" r:blip="">
            <dgm:adjLst>
              <dgm:adj idx="1" val="0.08"/>
            </dgm:adjLst>
          </dgm:shape>
          <dgm:presOf axis="des" ptType="node"/>
          <dgm:constrLst>
            <dgm:constr type="secFontSz" refType="primFontSz"/>
            <dgm:constr type="tMarg" refType="primFontSz" fact="0.3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Text">
          <dgm:varLst>
            <dgm:chMax val="0"/>
            <dgm:bulletEnabled val="1"/>
          </dgm:varLst>
          <dgm:choose name="Name6">
            <dgm:if name="Name7" func="var" arg="dir" op="equ" val="norm">
              <dgm:alg type="tx">
                <dgm:param type="parTxLTRAlign" val="l"/>
                <dgm:param type="parTxRTLAlign" val="l"/>
              </dgm:alg>
            </dgm:if>
            <dgm:else name="Name8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ect" r:blip="" zOrderOff="1" hideGeom="1">
            <dgm:adjLst/>
          </dgm:shape>
          <dgm:presOf axis="self" ptType="node"/>
          <dgm:constrLst>
            <dgm:constr type="tMarg"/>
            <dgm:constr type="bMarg"/>
            <dgm:constr type="lMarg" refType="primFontSz" fact="0.3"/>
            <dgm:constr type="rMarg" refType="primFontSz" fact="0.1"/>
          </dgm:constrLst>
          <dgm:ruleLst>
            <dgm:rule type="primFontSz" val="5" fact="NaN" max="NaN"/>
          </dgm:ruleLst>
        </dgm:layoutNode>
        <dgm:layoutNode name="parentRect" styleLbl="alignNode1">
          <dgm:alg type="sp"/>
          <dgm:shape xmlns:r="http://schemas.openxmlformats.org/officeDocument/2006/relationships" type="rect" r:blip="">
            <dgm:adjLst/>
          </dgm:shape>
          <dgm:presOf axis="self" ptType="node"/>
          <dgm:constrLst/>
          <dgm:ruleLst/>
        </dgm:layoutNode>
        <dgm:layoutNode name="adorn" styleLbl="fgAccFollowNod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w" val="1"/>
            <dgm:constr type="h" refType="w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D4712-6EBF-4464-8AE3-D5CC71413E69}" type="datetimeFigureOut">
              <a:rPr lang="en-US" smtClean="0"/>
              <a:t>4/29/2013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2C3C9-BE30-4881-B95B-C86ADBF6FE60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B68F9BA-ED80-4650-9C96-5CA2A03553F1}" type="datetime1">
              <a:rPr lang="en-US" smtClean="0"/>
              <a:t>4/29/2013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2738390-BBEA-4231-B24A-9AFA9BDA407F}" type="datetime1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2467956-45A0-417A-A9B4-1A76B0839BB1}" type="datetime1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CF3F51-D7E2-4A3D-B006-1A85BFA35B4E}" type="datetime1">
              <a:rPr lang="en-US" smtClean="0"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EBF40C-F566-4C5B-9945-B105BE5C874F}" type="datetime1">
              <a:rPr lang="en-US" smtClean="0"/>
              <a:t>4/29/2013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733B5BE-2A76-40EF-A135-953B02B46FF0}" type="datetime1">
              <a:rPr lang="en-US" smtClean="0"/>
              <a:t>4/29/2013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4ADD9A8-F4DE-4B6E-9BE3-82E9C04FB29F}" type="datetime1">
              <a:rPr lang="en-US" smtClean="0"/>
              <a:t>4/29/2013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C843C36-0E0B-469D-BD24-BB19D46FCABB}" type="datetime1">
              <a:rPr lang="en-US" smtClean="0"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F12403-195A-4BF9-A823-FBE22F871827}" type="datetime1">
              <a:rPr lang="en-US" smtClean="0"/>
              <a:t>4/29/2013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A1212A1-73AA-4AAA-A94B-4A9F50C367BF}" type="datetime1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06382A7-11B5-46B0-AD9A-A94370A6A864}" type="datetime1">
              <a:rPr lang="en-US" smtClean="0"/>
              <a:t>4/29/2013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ABA65B6-220E-4A6D-AF40-1A77877F8871}" type="datetime1">
              <a:rPr lang="en-US" smtClean="0"/>
              <a:t>4/29/2013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153EF81-DA9C-4922-87C5-1F30F4CB85C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DRAMA II</a:t>
            </a:r>
            <a:br>
              <a:rPr lang="en-US" dirty="0" smtClean="0"/>
            </a:br>
            <a:r>
              <a:rPr lang="en-US" dirty="0" smtClean="0"/>
              <a:t>Lecture 3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4245936"/>
          </a:xfrm>
        </p:spPr>
        <p:txBody>
          <a:bodyPr>
            <a:normAutofit/>
          </a:bodyPr>
          <a:lstStyle/>
          <a:p>
            <a:pPr algn="r"/>
            <a:endParaRPr lang="en-US" sz="2800" u="sng" dirty="0" smtClean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SYNOPSIS- PART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Some Ground Rules to Study Drama</a:t>
            </a:r>
          </a:p>
          <a:p>
            <a:r>
              <a:rPr lang="en-US" dirty="0" smtClean="0"/>
              <a:t>What Is Drama, Conflict, Rising and falling action , Plot – denouement, Catharsis</a:t>
            </a:r>
          </a:p>
          <a:p>
            <a:r>
              <a:rPr lang="en-US" dirty="0" smtClean="0"/>
              <a:t>Going Deeper- Meaning Making: Themes, Subtext, Imagery, Symbol, Metaphor, Allegory, Ambiguity, Irony, Allusion, Archetypes</a:t>
            </a:r>
          </a:p>
          <a:p>
            <a:r>
              <a:rPr lang="en-US" dirty="0" smtClean="0"/>
              <a:t>Analysis – Comprehension: 7-stages</a:t>
            </a:r>
          </a:p>
          <a:p>
            <a:r>
              <a:rPr lang="en-US" dirty="0" smtClean="0"/>
              <a:t>Drawing Conclusion</a:t>
            </a: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Ground Rules to Study Drama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Drama, </a:t>
            </a:r>
          </a:p>
          <a:p>
            <a:r>
              <a:rPr lang="en-US" dirty="0" smtClean="0"/>
              <a:t>Conflict, </a:t>
            </a:r>
          </a:p>
          <a:p>
            <a:r>
              <a:rPr lang="en-US" dirty="0" smtClean="0"/>
              <a:t>Rising and falling action , </a:t>
            </a:r>
          </a:p>
          <a:p>
            <a:r>
              <a:rPr lang="en-US" dirty="0" smtClean="0"/>
              <a:t>Plot – denouement, </a:t>
            </a:r>
          </a:p>
          <a:p>
            <a:r>
              <a:rPr lang="en-US" dirty="0" smtClean="0"/>
              <a:t>Catharsis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Going Deeper- Meaning Making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Themes</a:t>
            </a:r>
          </a:p>
          <a:p>
            <a:r>
              <a:rPr lang="en-US" dirty="0" smtClean="0"/>
              <a:t>Subtext</a:t>
            </a:r>
          </a:p>
          <a:p>
            <a:r>
              <a:rPr lang="en-US" dirty="0" smtClean="0"/>
              <a:t>Imagery</a:t>
            </a:r>
          </a:p>
          <a:p>
            <a:r>
              <a:rPr lang="en-US" dirty="0" smtClean="0"/>
              <a:t>Symbol</a:t>
            </a:r>
          </a:p>
          <a:p>
            <a:r>
              <a:rPr lang="en-US" dirty="0" smtClean="0"/>
              <a:t>Metaphor</a:t>
            </a:r>
          </a:p>
          <a:p>
            <a:r>
              <a:rPr lang="en-US" dirty="0" smtClean="0"/>
              <a:t>Allegory</a:t>
            </a:r>
          </a:p>
          <a:p>
            <a:r>
              <a:rPr lang="en-US" dirty="0" smtClean="0"/>
              <a:t>Ambiguity</a:t>
            </a:r>
          </a:p>
          <a:p>
            <a:r>
              <a:rPr lang="en-US" dirty="0" smtClean="0"/>
              <a:t>Irony</a:t>
            </a:r>
          </a:p>
          <a:p>
            <a:r>
              <a:rPr lang="en-US" dirty="0" smtClean="0"/>
              <a:t>Allusion</a:t>
            </a:r>
          </a:p>
          <a:p>
            <a:r>
              <a:rPr lang="en-US" dirty="0" smtClean="0"/>
              <a:t>Archetypes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efinition of Imagery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efinition of Metaphor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efinition of Irony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efinition of Allusion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Definition of archetyp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Analyzing Literary work</a:t>
            </a:r>
            <a:br>
              <a:rPr lang="en-US" dirty="0" smtClean="0"/>
            </a:br>
            <a:r>
              <a:rPr lang="en-US" dirty="0" smtClean="0"/>
              <a:t>Comprehending Drama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Does </a:t>
            </a:r>
            <a:r>
              <a:rPr lang="en-US" dirty="0"/>
              <a:t>it make sense as a whole? </a:t>
            </a:r>
          </a:p>
          <a:p>
            <a:pPr lvl="0"/>
            <a:r>
              <a:rPr lang="en-US" dirty="0"/>
              <a:t>Do you understand the events that lead from the beginning to the middle to the end - the basic plot? </a:t>
            </a:r>
          </a:p>
          <a:p>
            <a:pPr lvl="0"/>
            <a:r>
              <a:rPr lang="en-US" dirty="0"/>
              <a:t>Are there important parts of the puzzle that you need to recognize?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Comprehension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Close Reading and Interpretation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435100" y="1447800"/>
          <a:ext cx="74993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REVIEW- PART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Some Ground Rules to Study Drama</a:t>
            </a:r>
          </a:p>
          <a:p>
            <a:r>
              <a:rPr lang="en-US" dirty="0" smtClean="0"/>
              <a:t>What Is Drama, Conflict, Rising and falling action , Plot – denouement, Catharsis</a:t>
            </a:r>
          </a:p>
          <a:p>
            <a:r>
              <a:rPr lang="en-US" dirty="0" smtClean="0"/>
              <a:t>Going Deeper- Meaning Making: Themes, Subtext, Imagery, Symbol, Metaphor, Allegory, Ambiguity, Irony, Allusion, Archetypes</a:t>
            </a:r>
          </a:p>
          <a:p>
            <a:r>
              <a:rPr lang="en-US" dirty="0" smtClean="0"/>
              <a:t>Analysis – Comprehension: 7-stages</a:t>
            </a:r>
          </a:p>
          <a:p>
            <a:r>
              <a:rPr lang="en-US" dirty="0" smtClean="0"/>
              <a:t>Drawing Conclusion</a:t>
            </a:r>
          </a:p>
          <a:p>
            <a:endParaRPr lang="en-US" b="1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SYNOPSIS- PART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Contextual Understanding of The Doll’s House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I. Writer’s Background</a:t>
            </a:r>
          </a:p>
          <a:p>
            <a:pPr>
              <a:buNone/>
            </a:pPr>
            <a:r>
              <a:rPr lang="en-US" dirty="0" smtClean="0"/>
              <a:t>II</a:t>
            </a:r>
            <a:r>
              <a:rPr lang="en-US" i="1" dirty="0" smtClean="0"/>
              <a:t>. A Doll’s House: Themes and Structure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III. Plot Overview: A Doll’s House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Contextual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I. Writer’s Background </a:t>
            </a:r>
          </a:p>
          <a:p>
            <a:r>
              <a:rPr lang="en-US" dirty="0" smtClean="0"/>
              <a:t>Birth (location and time)</a:t>
            </a:r>
          </a:p>
          <a:p>
            <a:r>
              <a:rPr lang="en-US" dirty="0" smtClean="0"/>
              <a:t>Family and siblings (determines his brought-up and environment)</a:t>
            </a:r>
          </a:p>
          <a:p>
            <a:r>
              <a:rPr lang="en-US" dirty="0" smtClean="0"/>
              <a:t>Social Status (Poverty)</a:t>
            </a:r>
          </a:p>
          <a:p>
            <a:r>
              <a:rPr lang="en-US" dirty="0" smtClean="0"/>
              <a:t>Beginning of his Career as Playwright (First writing in age 21, started work in theater in age 32-33)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Ibsen’s Vision of Marriage – The Doll’s House as a picture of his vision about the institution of marriage</a:t>
            </a:r>
          </a:p>
          <a:p>
            <a:r>
              <a:rPr lang="en-US" dirty="0" smtClean="0"/>
              <a:t>Nature of Social Criticism</a:t>
            </a:r>
          </a:p>
          <a:p>
            <a:r>
              <a:rPr lang="en-US" dirty="0" smtClean="0"/>
              <a:t>A Doll’s House, A Landmark in Modern Prose: Realism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i="1" dirty="0" smtClean="0"/>
              <a:t>A Note on the Title </a:t>
            </a:r>
            <a:br>
              <a:rPr lang="en-US" b="1" i="1" dirty="0" smtClean="0"/>
            </a:br>
            <a:r>
              <a:rPr lang="en-US" b="1" i="1" dirty="0" smtClean="0"/>
              <a:t>A Doll’s House vs. A Doll 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Though most English translations of the play are titled A Doll’s House, some scholars believe that “A Doll House” is a more accurate translation of the original Norwegian. </a:t>
            </a:r>
          </a:p>
          <a:p>
            <a:r>
              <a:rPr lang="en-US" dirty="0" smtClean="0"/>
              <a:t>They feel that it is more suggestive of the doll-like qualities of the entire cast of characters.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III. Plot Overview: A Doll’s 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Opening and setting: Well-furnished living room (one-set play)</a:t>
            </a:r>
          </a:p>
          <a:p>
            <a:r>
              <a:rPr lang="en-US" dirty="0" smtClean="0"/>
              <a:t>Occasion: Christmas Eve, Nora and her Husband</a:t>
            </a:r>
          </a:p>
          <a:p>
            <a:r>
              <a:rPr lang="en-US" dirty="0" smtClean="0"/>
              <a:t>Dr. Rank’s Visit (</a:t>
            </a:r>
            <a:r>
              <a:rPr lang="en-US" dirty="0" err="1" smtClean="0"/>
              <a:t>Helmers</a:t>
            </a:r>
            <a:r>
              <a:rPr lang="en-US" dirty="0" smtClean="0"/>
              <a:t>’ dear Friend)</a:t>
            </a:r>
          </a:p>
          <a:p>
            <a:r>
              <a:rPr lang="en-US" dirty="0" smtClean="0"/>
              <a:t>Kristine </a:t>
            </a:r>
            <a:r>
              <a:rPr lang="en-US" dirty="0" err="1" smtClean="0"/>
              <a:t>Linde</a:t>
            </a:r>
            <a:r>
              <a:rPr lang="en-US" dirty="0" smtClean="0"/>
              <a:t> Visit (Nora’s former school friend</a:t>
            </a:r>
          </a:p>
          <a:p>
            <a:r>
              <a:rPr lang="en-US" dirty="0" smtClean="0"/>
              <a:t>Nora and her friend share their married-life experiences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Developments…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Nora’s secret: Nora illegally borrowed money for the trip that she and </a:t>
            </a:r>
            <a:r>
              <a:rPr lang="en-US" dirty="0" err="1" smtClean="0"/>
              <a:t>Torvald</a:t>
            </a:r>
            <a:r>
              <a:rPr lang="en-US" dirty="0" smtClean="0"/>
              <a:t> took to Italy</a:t>
            </a:r>
          </a:p>
          <a:p>
            <a:r>
              <a:rPr lang="en-US" dirty="0" smtClean="0"/>
              <a:t>Another visitor: </a:t>
            </a:r>
            <a:r>
              <a:rPr lang="en-US" dirty="0" err="1" smtClean="0"/>
              <a:t>Krogstad</a:t>
            </a:r>
            <a:r>
              <a:rPr lang="en-US" dirty="0" smtClean="0"/>
              <a:t>, a low-level employee at the bank where </a:t>
            </a:r>
            <a:r>
              <a:rPr lang="en-US" dirty="0" err="1" smtClean="0"/>
              <a:t>Torvald</a:t>
            </a:r>
            <a:r>
              <a:rPr lang="en-US" dirty="0" smtClean="0"/>
              <a:t> works</a:t>
            </a:r>
          </a:p>
          <a:p>
            <a:r>
              <a:rPr lang="en-US" dirty="0" smtClean="0"/>
              <a:t>Nora’s discomfort</a:t>
            </a:r>
          </a:p>
          <a:p>
            <a:r>
              <a:rPr lang="en-US" dirty="0" smtClean="0"/>
              <a:t>Dr. Rank’s opinion about </a:t>
            </a:r>
            <a:r>
              <a:rPr lang="en-US" dirty="0" err="1" smtClean="0"/>
              <a:t>Krogstad</a:t>
            </a:r>
            <a:r>
              <a:rPr lang="en-US" dirty="0" smtClean="0"/>
              <a:t>: </a:t>
            </a:r>
            <a:r>
              <a:rPr lang="en-US" dirty="0" err="1" smtClean="0"/>
              <a:t>Krogstad</a:t>
            </a:r>
            <a:r>
              <a:rPr lang="en-US" dirty="0" smtClean="0"/>
              <a:t> is “morally sick.”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After the meeting with </a:t>
            </a:r>
            <a:r>
              <a:rPr lang="en-US" dirty="0" err="1" smtClean="0"/>
              <a:t>Krogstad</a:t>
            </a:r>
            <a:r>
              <a:rPr lang="en-US" dirty="0" smtClean="0"/>
              <a:t> </a:t>
            </a:r>
            <a:r>
              <a:rPr lang="en-US" dirty="0" err="1" smtClean="0"/>
              <a:t>Helmers</a:t>
            </a:r>
            <a:r>
              <a:rPr lang="en-US" dirty="0" smtClean="0"/>
              <a:t> shares that can probably hire Mrs. </a:t>
            </a:r>
            <a:r>
              <a:rPr lang="en-US" dirty="0" err="1" smtClean="0"/>
              <a:t>Linde</a:t>
            </a:r>
            <a:r>
              <a:rPr lang="en-US" dirty="0" smtClean="0"/>
              <a:t> at the bank</a:t>
            </a:r>
          </a:p>
          <a:p>
            <a:r>
              <a:rPr lang="en-US" dirty="0" smtClean="0"/>
              <a:t>Dr. Rank, </a:t>
            </a:r>
            <a:r>
              <a:rPr lang="en-US" dirty="0" err="1" smtClean="0"/>
              <a:t>Torvald</a:t>
            </a:r>
            <a:r>
              <a:rPr lang="en-US" dirty="0" smtClean="0"/>
              <a:t>, and Mrs. </a:t>
            </a:r>
            <a:r>
              <a:rPr lang="en-US" dirty="0" err="1" smtClean="0"/>
              <a:t>Linde</a:t>
            </a:r>
            <a:r>
              <a:rPr lang="en-US" dirty="0" smtClean="0"/>
              <a:t> then depart, leaving Nora by herself</a:t>
            </a:r>
          </a:p>
          <a:p>
            <a:r>
              <a:rPr lang="en-US" dirty="0" smtClean="0"/>
              <a:t>Nora’s children return with their nanny, Anne-Marie, and Nora plays with them until she notices </a:t>
            </a:r>
            <a:r>
              <a:rPr lang="en-US" dirty="0" err="1" smtClean="0"/>
              <a:t>Krogstad’s</a:t>
            </a:r>
            <a:r>
              <a:rPr lang="en-US" dirty="0" smtClean="0"/>
              <a:t> presence in the room.</a:t>
            </a:r>
          </a:p>
          <a:p>
            <a:r>
              <a:rPr lang="en-US" dirty="0" smtClean="0"/>
              <a:t>The two converse, and </a:t>
            </a:r>
            <a:r>
              <a:rPr lang="en-US" dirty="0" err="1" smtClean="0"/>
              <a:t>Krogstad</a:t>
            </a:r>
            <a:r>
              <a:rPr lang="en-US" dirty="0" smtClean="0"/>
              <a:t> is revealed o be the source of Nora’s secret loan.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Krogstad</a:t>
            </a:r>
            <a:r>
              <a:rPr lang="en-US" dirty="0" smtClean="0"/>
              <a:t> states that Torvald wants to fire him from his position and asks Nora to use her influence to ensure that his position remains secure</a:t>
            </a:r>
          </a:p>
          <a:p>
            <a:r>
              <a:rPr lang="en-US" dirty="0" smtClean="0"/>
              <a:t>Nora refuses</a:t>
            </a:r>
          </a:p>
          <a:p>
            <a:r>
              <a:rPr lang="en-US" dirty="0" err="1" smtClean="0"/>
              <a:t>Krogstad</a:t>
            </a:r>
            <a:r>
              <a:rPr lang="en-US" dirty="0" smtClean="0"/>
              <a:t> blackmails : warning of revealing her secret </a:t>
            </a:r>
          </a:p>
          <a:p>
            <a:r>
              <a:rPr lang="en-US" dirty="0" smtClean="0"/>
              <a:t> Nora tries to convince Torvald but to no use (ACT I end here)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The plot’s overview is to be continued (</a:t>
            </a:r>
            <a:r>
              <a:rPr lang="en-US" smtClean="0"/>
              <a:t>will start from ACT II)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Review- PART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Contextual Understanding of The Doll’s House</a:t>
            </a:r>
          </a:p>
          <a:p>
            <a:endParaRPr lang="en-US" dirty="0" smtClean="0"/>
          </a:p>
          <a:p>
            <a:r>
              <a:rPr lang="en-US" dirty="0" smtClean="0"/>
              <a:t>Writer’s Background</a:t>
            </a:r>
          </a:p>
          <a:p>
            <a:r>
              <a:rPr lang="en-US" i="1" dirty="0" smtClean="0"/>
              <a:t>A Doll’s House: Themes and Structure</a:t>
            </a:r>
            <a:endParaRPr lang="en-US" dirty="0" smtClean="0"/>
          </a:p>
          <a:p>
            <a:r>
              <a:rPr lang="en-US" dirty="0" smtClean="0"/>
              <a:t>Plot Overview: A Doll’s House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Review: </a:t>
            </a:r>
            <a:r>
              <a:rPr lang="en-US" dirty="0" smtClean="0"/>
              <a:t>Lecture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PART I: Some Ground Rules to Study Drama</a:t>
            </a:r>
          </a:p>
          <a:p>
            <a:r>
              <a:rPr lang="en-US" dirty="0" smtClean="0"/>
              <a:t>What Is Drama, Conflict, Rising and falling action , Plot – denouement, Catharsis</a:t>
            </a:r>
          </a:p>
          <a:p>
            <a:r>
              <a:rPr lang="en-US" dirty="0" smtClean="0"/>
              <a:t>Going Deeper- Meaning Making: Themes, Subtext, Imagery, Symbol, Metaphor, Allegory, Ambiguity, Irony, Allusion, Archetypes</a:t>
            </a:r>
          </a:p>
          <a:p>
            <a:r>
              <a:rPr lang="en-US" dirty="0" smtClean="0"/>
              <a:t>Analysis – Comprehension: 7-stages</a:t>
            </a:r>
          </a:p>
          <a:p>
            <a:r>
              <a:rPr lang="en-US" dirty="0" smtClean="0"/>
              <a:t>Drawing Conclusion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rgbClr val="00B050"/>
                </a:solidFill>
              </a:rPr>
              <a:t>PART II: Contextual Understanding of The Doll’s House</a:t>
            </a:r>
          </a:p>
          <a:p>
            <a:r>
              <a:rPr lang="en-US" dirty="0" smtClean="0"/>
              <a:t>Writer’s Background</a:t>
            </a:r>
          </a:p>
          <a:p>
            <a:r>
              <a:rPr lang="en-US" i="1" dirty="0" smtClean="0"/>
              <a:t>A Doll’s House: Themes and Structure</a:t>
            </a:r>
            <a:endParaRPr lang="en-US" dirty="0" smtClean="0"/>
          </a:p>
          <a:p>
            <a:r>
              <a:rPr lang="en-US" dirty="0" smtClean="0"/>
              <a:t>Plot Overview: A Doll’s House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Lecture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I. Plot Overview continued…</a:t>
            </a:r>
          </a:p>
          <a:p>
            <a:pPr>
              <a:buNone/>
            </a:pPr>
            <a:r>
              <a:rPr lang="en-US" dirty="0" smtClean="0"/>
              <a:t>II. Characters and characterization</a:t>
            </a:r>
          </a:p>
          <a:p>
            <a:pPr>
              <a:buNone/>
            </a:pPr>
            <a:r>
              <a:rPr lang="en-US" dirty="0" smtClean="0"/>
              <a:t>III.  Analysis of Major Characters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3EF81-DA9C-4922-87C5-1F30F4CB85CB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503</TotalTime>
  <Words>809</Words>
  <Application>Microsoft Office PowerPoint</Application>
  <PresentationFormat>On-screen Show (4:3)</PresentationFormat>
  <Paragraphs>145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Solstice</vt:lpstr>
      <vt:lpstr>DRAMA II Lecture 3</vt:lpstr>
      <vt:lpstr>Slide 2</vt:lpstr>
      <vt:lpstr>SYNOPSIS- PART I</vt:lpstr>
      <vt:lpstr>Some Ground Rules to Study Drama </vt:lpstr>
      <vt:lpstr>Going Deeper- Meaning Making</vt:lpstr>
      <vt:lpstr>Slide 6</vt:lpstr>
      <vt:lpstr>Slide 7</vt:lpstr>
      <vt:lpstr>Slide 8</vt:lpstr>
      <vt:lpstr>Slide 9</vt:lpstr>
      <vt:lpstr>Slide 10</vt:lpstr>
      <vt:lpstr>Analyzing Literary work Comprehending Drama</vt:lpstr>
      <vt:lpstr>Comprehension</vt:lpstr>
      <vt:lpstr>Close Reading and Interpretation </vt:lpstr>
      <vt:lpstr>Slide 14</vt:lpstr>
      <vt:lpstr>REVIEW- PART I</vt:lpstr>
      <vt:lpstr>SYNOPSIS- PART II</vt:lpstr>
      <vt:lpstr>Contextual Background</vt:lpstr>
      <vt:lpstr>Slide 18</vt:lpstr>
      <vt:lpstr>A Note on the Title  A Doll’s House vs. A Doll House</vt:lpstr>
      <vt:lpstr>III. Plot Overview: A Doll’s House</vt:lpstr>
      <vt:lpstr>Developments…</vt:lpstr>
      <vt:lpstr>Slide 22</vt:lpstr>
      <vt:lpstr>Slide 23</vt:lpstr>
      <vt:lpstr>Slide 24</vt:lpstr>
      <vt:lpstr>Review- PART II</vt:lpstr>
      <vt:lpstr>Review: Lecture 3</vt:lpstr>
      <vt:lpstr>Agenda Lecture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</dc:title>
  <dc:creator>Super USER</dc:creator>
  <cp:lastModifiedBy>NTS</cp:lastModifiedBy>
  <cp:revision>37</cp:revision>
  <dcterms:created xsi:type="dcterms:W3CDTF">2013-04-21T06:29:52Z</dcterms:created>
  <dcterms:modified xsi:type="dcterms:W3CDTF">2013-04-29T09:26:46Z</dcterms:modified>
</cp:coreProperties>
</file>