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sldIdLst>
    <p:sldId id="256" r:id="rId2"/>
    <p:sldId id="296" r:id="rId3"/>
    <p:sldId id="297" r:id="rId4"/>
    <p:sldId id="329" r:id="rId5"/>
    <p:sldId id="330" r:id="rId6"/>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298" r:id="rId22"/>
    <p:sldId id="257" r:id="rId23"/>
    <p:sldId id="299" r:id="rId24"/>
    <p:sldId id="300" r:id="rId25"/>
    <p:sldId id="286" r:id="rId26"/>
    <p:sldId id="287" r:id="rId27"/>
    <p:sldId id="288" r:id="rId28"/>
    <p:sldId id="289" r:id="rId29"/>
    <p:sldId id="290" r:id="rId30"/>
    <p:sldId id="292" r:id="rId31"/>
    <p:sldId id="291" r:id="rId32"/>
    <p:sldId id="293" r:id="rId33"/>
    <p:sldId id="294" r:id="rId34"/>
    <p:sldId id="295" r:id="rId35"/>
    <p:sldId id="258" r:id="rId36"/>
    <p:sldId id="259" r:id="rId37"/>
    <p:sldId id="260" r:id="rId38"/>
    <p:sldId id="261" r:id="rId39"/>
    <p:sldId id="262" r:id="rId40"/>
    <p:sldId id="321" r:id="rId41"/>
    <p:sldId id="322" r:id="rId42"/>
    <p:sldId id="301" r:id="rId43"/>
    <p:sldId id="302" r:id="rId44"/>
    <p:sldId id="303" r:id="rId45"/>
    <p:sldId id="304" r:id="rId46"/>
    <p:sldId id="305" r:id="rId47"/>
    <p:sldId id="306" r:id="rId48"/>
    <p:sldId id="307" r:id="rId49"/>
    <p:sldId id="308" r:id="rId50"/>
    <p:sldId id="309" r:id="rId51"/>
    <p:sldId id="310" r:id="rId52"/>
    <p:sldId id="263" r:id="rId53"/>
    <p:sldId id="323" r:id="rId54"/>
    <p:sldId id="324" r:id="rId55"/>
    <p:sldId id="325" r:id="rId56"/>
    <p:sldId id="264" r:id="rId57"/>
    <p:sldId id="326" r:id="rId58"/>
    <p:sldId id="327" r:id="rId59"/>
    <p:sldId id="311" r:id="rId60"/>
    <p:sldId id="312" r:id="rId61"/>
    <p:sldId id="313" r:id="rId62"/>
    <p:sldId id="314" r:id="rId63"/>
    <p:sldId id="315" r:id="rId64"/>
    <p:sldId id="316" r:id="rId65"/>
    <p:sldId id="317" r:id="rId66"/>
    <p:sldId id="318" r:id="rId67"/>
    <p:sldId id="319" r:id="rId68"/>
    <p:sldId id="320" r:id="rId69"/>
    <p:sldId id="265" r:id="rId70"/>
    <p:sldId id="266" r:id="rId71"/>
    <p:sldId id="267" r:id="rId72"/>
    <p:sldId id="268" r:id="rId73"/>
    <p:sldId id="328"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E996CB-F02F-49FA-83AB-1F580302EFDA}"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65B9B35A-7CAD-4466-B46B-A7C53E56532E}">
      <dgm:prSet phldrT="[Text]"/>
      <dgm:spPr/>
      <dgm:t>
        <a:bodyPr/>
        <a:lstStyle/>
        <a:p>
          <a:r>
            <a:rPr lang="en-US" dirty="0" smtClean="0"/>
            <a:t>Language &amp; Communication</a:t>
          </a:r>
          <a:endParaRPr lang="en-US" dirty="0"/>
        </a:p>
      </dgm:t>
    </dgm:pt>
    <dgm:pt modelId="{0A0D9499-FD92-4073-8697-11B9D9164B56}" type="parTrans" cxnId="{0697067E-7014-4871-9E24-5D23F5CCF40D}">
      <dgm:prSet/>
      <dgm:spPr/>
      <dgm:t>
        <a:bodyPr/>
        <a:lstStyle/>
        <a:p>
          <a:endParaRPr lang="en-US"/>
        </a:p>
      </dgm:t>
    </dgm:pt>
    <dgm:pt modelId="{3C227C11-4630-4A25-A58E-2B3A32225D07}" type="sibTrans" cxnId="{0697067E-7014-4871-9E24-5D23F5CCF40D}">
      <dgm:prSet/>
      <dgm:spPr/>
      <dgm:t>
        <a:bodyPr/>
        <a:lstStyle/>
        <a:p>
          <a:endParaRPr lang="en-US"/>
        </a:p>
      </dgm:t>
    </dgm:pt>
    <dgm:pt modelId="{425A3A7F-A322-4B6A-A3C0-086AFB3C13EF}">
      <dgm:prSet phldrT="[Text]"/>
      <dgm:spPr/>
      <dgm:t>
        <a:bodyPr/>
        <a:lstStyle/>
        <a:p>
          <a:r>
            <a:rPr lang="en-US" dirty="0" smtClean="0"/>
            <a:t>Transformation</a:t>
          </a:r>
          <a:endParaRPr lang="en-US" dirty="0"/>
        </a:p>
      </dgm:t>
    </dgm:pt>
    <dgm:pt modelId="{440CC5DB-94C0-414D-A43C-0A7D20B062CB}" type="parTrans" cxnId="{B515432F-BED2-4444-A1BC-193BE3DF0DB0}">
      <dgm:prSet/>
      <dgm:spPr/>
      <dgm:t>
        <a:bodyPr/>
        <a:lstStyle/>
        <a:p>
          <a:endParaRPr lang="en-US"/>
        </a:p>
      </dgm:t>
    </dgm:pt>
    <dgm:pt modelId="{737612EC-FE89-4331-812F-B092C12D59BB}" type="sibTrans" cxnId="{B515432F-BED2-4444-A1BC-193BE3DF0DB0}">
      <dgm:prSet/>
      <dgm:spPr/>
      <dgm:t>
        <a:bodyPr/>
        <a:lstStyle/>
        <a:p>
          <a:endParaRPr lang="en-US"/>
        </a:p>
      </dgm:t>
    </dgm:pt>
    <dgm:pt modelId="{E488E464-B4FD-4B11-B711-2DD774D63F17}">
      <dgm:prSet phldrT="[Text]"/>
      <dgm:spPr/>
      <dgm:t>
        <a:bodyPr/>
        <a:lstStyle/>
        <a:p>
          <a:r>
            <a:rPr lang="en-US" dirty="0" smtClean="0"/>
            <a:t>Identity</a:t>
          </a:r>
          <a:endParaRPr lang="en-US" dirty="0"/>
        </a:p>
      </dgm:t>
    </dgm:pt>
    <dgm:pt modelId="{EEBE6718-52CB-4BA9-B5B9-777F0158A3D0}" type="parTrans" cxnId="{75FE7432-C157-4C9E-A90E-C587FFC1278A}">
      <dgm:prSet/>
      <dgm:spPr/>
      <dgm:t>
        <a:bodyPr/>
        <a:lstStyle/>
        <a:p>
          <a:endParaRPr lang="en-US"/>
        </a:p>
      </dgm:t>
    </dgm:pt>
    <dgm:pt modelId="{3E78F2B0-BCEB-4B28-B3CB-86C29C38898E}" type="sibTrans" cxnId="{75FE7432-C157-4C9E-A90E-C587FFC1278A}">
      <dgm:prSet/>
      <dgm:spPr/>
      <dgm:t>
        <a:bodyPr/>
        <a:lstStyle/>
        <a:p>
          <a:endParaRPr lang="en-US"/>
        </a:p>
      </dgm:t>
    </dgm:pt>
    <dgm:pt modelId="{94785D77-84FB-400F-B074-88CF3F6BDF7F}">
      <dgm:prSet phldrT="[Text]"/>
      <dgm:spPr/>
      <dgm:t>
        <a:bodyPr/>
        <a:lstStyle/>
        <a:p>
          <a:r>
            <a:rPr lang="en-US" dirty="0" smtClean="0"/>
            <a:t>Appearance</a:t>
          </a:r>
          <a:endParaRPr lang="en-US" dirty="0"/>
        </a:p>
      </dgm:t>
    </dgm:pt>
    <dgm:pt modelId="{5A6CDF24-E4C8-485B-8D23-B7F41086000A}" type="parTrans" cxnId="{74D12EC6-AE82-41C9-BAB5-2073643927C6}">
      <dgm:prSet/>
      <dgm:spPr/>
      <dgm:t>
        <a:bodyPr/>
        <a:lstStyle/>
        <a:p>
          <a:endParaRPr lang="en-US"/>
        </a:p>
      </dgm:t>
    </dgm:pt>
    <dgm:pt modelId="{3C1EF3BF-1BD9-4759-BB40-3C97D49058AD}" type="sibTrans" cxnId="{74D12EC6-AE82-41C9-BAB5-2073643927C6}">
      <dgm:prSet/>
      <dgm:spPr/>
      <dgm:t>
        <a:bodyPr/>
        <a:lstStyle/>
        <a:p>
          <a:endParaRPr lang="en-US"/>
        </a:p>
      </dgm:t>
    </dgm:pt>
    <dgm:pt modelId="{68A694DF-B2BB-44CA-A1FE-EEA062F01895}">
      <dgm:prSet phldrT="[Text]"/>
      <dgm:spPr/>
      <dgm:t>
        <a:bodyPr/>
        <a:lstStyle/>
        <a:p>
          <a:r>
            <a:rPr lang="en-US" dirty="0" smtClean="0"/>
            <a:t>Manipulation</a:t>
          </a:r>
          <a:endParaRPr lang="en-US" dirty="0"/>
        </a:p>
      </dgm:t>
    </dgm:pt>
    <dgm:pt modelId="{17B3AF30-CA84-4D21-882C-4624624AE102}" type="parTrans" cxnId="{C223A01D-9DDD-495F-B5FB-9CE3F9656BEE}">
      <dgm:prSet/>
      <dgm:spPr/>
      <dgm:t>
        <a:bodyPr/>
        <a:lstStyle/>
        <a:p>
          <a:endParaRPr lang="en-US"/>
        </a:p>
      </dgm:t>
    </dgm:pt>
    <dgm:pt modelId="{FDE6F06A-673A-4032-A092-E75D2D31B603}" type="sibTrans" cxnId="{C223A01D-9DDD-495F-B5FB-9CE3F9656BEE}">
      <dgm:prSet/>
      <dgm:spPr/>
      <dgm:t>
        <a:bodyPr/>
        <a:lstStyle/>
        <a:p>
          <a:endParaRPr lang="en-US"/>
        </a:p>
      </dgm:t>
    </dgm:pt>
    <dgm:pt modelId="{81D28D67-0A13-47FE-9956-874E2B9D112F}" type="pres">
      <dgm:prSet presAssocID="{51E996CB-F02F-49FA-83AB-1F580302EFDA}" presName="cycle" presStyleCnt="0">
        <dgm:presLayoutVars>
          <dgm:dir/>
          <dgm:resizeHandles val="exact"/>
        </dgm:presLayoutVars>
      </dgm:prSet>
      <dgm:spPr/>
      <dgm:t>
        <a:bodyPr/>
        <a:lstStyle/>
        <a:p>
          <a:endParaRPr lang="en-US"/>
        </a:p>
      </dgm:t>
    </dgm:pt>
    <dgm:pt modelId="{BCFF75A1-4439-444D-A3F6-105421375C58}" type="pres">
      <dgm:prSet presAssocID="{65B9B35A-7CAD-4466-B46B-A7C53E56532E}" presName="node" presStyleLbl="node1" presStyleIdx="0" presStyleCnt="5">
        <dgm:presLayoutVars>
          <dgm:bulletEnabled val="1"/>
        </dgm:presLayoutVars>
      </dgm:prSet>
      <dgm:spPr/>
      <dgm:t>
        <a:bodyPr/>
        <a:lstStyle/>
        <a:p>
          <a:endParaRPr lang="en-US"/>
        </a:p>
      </dgm:t>
    </dgm:pt>
    <dgm:pt modelId="{69B2A384-968D-4E64-9CEA-56D2E21EDB60}" type="pres">
      <dgm:prSet presAssocID="{3C227C11-4630-4A25-A58E-2B3A32225D07}" presName="sibTrans" presStyleLbl="sibTrans2D1" presStyleIdx="0" presStyleCnt="5"/>
      <dgm:spPr/>
      <dgm:t>
        <a:bodyPr/>
        <a:lstStyle/>
        <a:p>
          <a:endParaRPr lang="en-US"/>
        </a:p>
      </dgm:t>
    </dgm:pt>
    <dgm:pt modelId="{98038C47-9C78-4E37-B53D-ACEF1496611E}" type="pres">
      <dgm:prSet presAssocID="{3C227C11-4630-4A25-A58E-2B3A32225D07}" presName="connectorText" presStyleLbl="sibTrans2D1" presStyleIdx="0" presStyleCnt="5"/>
      <dgm:spPr/>
      <dgm:t>
        <a:bodyPr/>
        <a:lstStyle/>
        <a:p>
          <a:endParaRPr lang="en-US"/>
        </a:p>
      </dgm:t>
    </dgm:pt>
    <dgm:pt modelId="{D9409161-1819-4421-B89C-A497544620F9}" type="pres">
      <dgm:prSet presAssocID="{425A3A7F-A322-4B6A-A3C0-086AFB3C13EF}" presName="node" presStyleLbl="node1" presStyleIdx="1" presStyleCnt="5">
        <dgm:presLayoutVars>
          <dgm:bulletEnabled val="1"/>
        </dgm:presLayoutVars>
      </dgm:prSet>
      <dgm:spPr/>
      <dgm:t>
        <a:bodyPr/>
        <a:lstStyle/>
        <a:p>
          <a:endParaRPr lang="en-US"/>
        </a:p>
      </dgm:t>
    </dgm:pt>
    <dgm:pt modelId="{B792815A-D68C-4DD2-961B-97CDD6CFE19E}" type="pres">
      <dgm:prSet presAssocID="{737612EC-FE89-4331-812F-B092C12D59BB}" presName="sibTrans" presStyleLbl="sibTrans2D1" presStyleIdx="1" presStyleCnt="5"/>
      <dgm:spPr/>
      <dgm:t>
        <a:bodyPr/>
        <a:lstStyle/>
        <a:p>
          <a:endParaRPr lang="en-US"/>
        </a:p>
      </dgm:t>
    </dgm:pt>
    <dgm:pt modelId="{673A0097-AB3B-478C-872D-B269EC30DDA4}" type="pres">
      <dgm:prSet presAssocID="{737612EC-FE89-4331-812F-B092C12D59BB}" presName="connectorText" presStyleLbl="sibTrans2D1" presStyleIdx="1" presStyleCnt="5"/>
      <dgm:spPr/>
      <dgm:t>
        <a:bodyPr/>
        <a:lstStyle/>
        <a:p>
          <a:endParaRPr lang="en-US"/>
        </a:p>
      </dgm:t>
    </dgm:pt>
    <dgm:pt modelId="{404C9E2F-78F1-43AC-BAEE-01259C6E1538}" type="pres">
      <dgm:prSet presAssocID="{E488E464-B4FD-4B11-B711-2DD774D63F17}" presName="node" presStyleLbl="node1" presStyleIdx="2" presStyleCnt="5">
        <dgm:presLayoutVars>
          <dgm:bulletEnabled val="1"/>
        </dgm:presLayoutVars>
      </dgm:prSet>
      <dgm:spPr/>
      <dgm:t>
        <a:bodyPr/>
        <a:lstStyle/>
        <a:p>
          <a:endParaRPr lang="en-US"/>
        </a:p>
      </dgm:t>
    </dgm:pt>
    <dgm:pt modelId="{585AE8A5-36D4-42B1-BA8E-A49295DE8C99}" type="pres">
      <dgm:prSet presAssocID="{3E78F2B0-BCEB-4B28-B3CB-86C29C38898E}" presName="sibTrans" presStyleLbl="sibTrans2D1" presStyleIdx="2" presStyleCnt="5"/>
      <dgm:spPr/>
      <dgm:t>
        <a:bodyPr/>
        <a:lstStyle/>
        <a:p>
          <a:endParaRPr lang="en-US"/>
        </a:p>
      </dgm:t>
    </dgm:pt>
    <dgm:pt modelId="{AC112A26-33A8-4730-BE54-787D9E0EB585}" type="pres">
      <dgm:prSet presAssocID="{3E78F2B0-BCEB-4B28-B3CB-86C29C38898E}" presName="connectorText" presStyleLbl="sibTrans2D1" presStyleIdx="2" presStyleCnt="5"/>
      <dgm:spPr/>
      <dgm:t>
        <a:bodyPr/>
        <a:lstStyle/>
        <a:p>
          <a:endParaRPr lang="en-US"/>
        </a:p>
      </dgm:t>
    </dgm:pt>
    <dgm:pt modelId="{0DE504DA-238C-46D6-9359-7B5AC95BBFF2}" type="pres">
      <dgm:prSet presAssocID="{94785D77-84FB-400F-B074-88CF3F6BDF7F}" presName="node" presStyleLbl="node1" presStyleIdx="3" presStyleCnt="5">
        <dgm:presLayoutVars>
          <dgm:bulletEnabled val="1"/>
        </dgm:presLayoutVars>
      </dgm:prSet>
      <dgm:spPr/>
      <dgm:t>
        <a:bodyPr/>
        <a:lstStyle/>
        <a:p>
          <a:endParaRPr lang="en-US"/>
        </a:p>
      </dgm:t>
    </dgm:pt>
    <dgm:pt modelId="{387ADF16-3FE7-400F-8FF6-C6481799C08D}" type="pres">
      <dgm:prSet presAssocID="{3C1EF3BF-1BD9-4759-BB40-3C97D49058AD}" presName="sibTrans" presStyleLbl="sibTrans2D1" presStyleIdx="3" presStyleCnt="5"/>
      <dgm:spPr/>
      <dgm:t>
        <a:bodyPr/>
        <a:lstStyle/>
        <a:p>
          <a:endParaRPr lang="en-US"/>
        </a:p>
      </dgm:t>
    </dgm:pt>
    <dgm:pt modelId="{5F7EFDA3-F82E-4F4F-B4E7-7F9B5EC202C2}" type="pres">
      <dgm:prSet presAssocID="{3C1EF3BF-1BD9-4759-BB40-3C97D49058AD}" presName="connectorText" presStyleLbl="sibTrans2D1" presStyleIdx="3" presStyleCnt="5"/>
      <dgm:spPr/>
      <dgm:t>
        <a:bodyPr/>
        <a:lstStyle/>
        <a:p>
          <a:endParaRPr lang="en-US"/>
        </a:p>
      </dgm:t>
    </dgm:pt>
    <dgm:pt modelId="{0576BDA9-4495-49F6-A51B-4B0E0FBEEE87}" type="pres">
      <dgm:prSet presAssocID="{68A694DF-B2BB-44CA-A1FE-EEA062F01895}" presName="node" presStyleLbl="node1" presStyleIdx="4" presStyleCnt="5">
        <dgm:presLayoutVars>
          <dgm:bulletEnabled val="1"/>
        </dgm:presLayoutVars>
      </dgm:prSet>
      <dgm:spPr/>
      <dgm:t>
        <a:bodyPr/>
        <a:lstStyle/>
        <a:p>
          <a:endParaRPr lang="en-US"/>
        </a:p>
      </dgm:t>
    </dgm:pt>
    <dgm:pt modelId="{D08D5275-BB26-483D-9D64-4BB426C9F108}" type="pres">
      <dgm:prSet presAssocID="{FDE6F06A-673A-4032-A092-E75D2D31B603}" presName="sibTrans" presStyleLbl="sibTrans2D1" presStyleIdx="4" presStyleCnt="5"/>
      <dgm:spPr/>
      <dgm:t>
        <a:bodyPr/>
        <a:lstStyle/>
        <a:p>
          <a:endParaRPr lang="en-US"/>
        </a:p>
      </dgm:t>
    </dgm:pt>
    <dgm:pt modelId="{C6E1D05D-F32D-48AC-88F7-274014B8B5D0}" type="pres">
      <dgm:prSet presAssocID="{FDE6F06A-673A-4032-A092-E75D2D31B603}" presName="connectorText" presStyleLbl="sibTrans2D1" presStyleIdx="4" presStyleCnt="5"/>
      <dgm:spPr/>
      <dgm:t>
        <a:bodyPr/>
        <a:lstStyle/>
        <a:p>
          <a:endParaRPr lang="en-US"/>
        </a:p>
      </dgm:t>
    </dgm:pt>
  </dgm:ptLst>
  <dgm:cxnLst>
    <dgm:cxn modelId="{1E62D589-8AF1-4557-B8F2-03FFD7803B80}" type="presOf" srcId="{425A3A7F-A322-4B6A-A3C0-086AFB3C13EF}" destId="{D9409161-1819-4421-B89C-A497544620F9}" srcOrd="0" destOrd="0" presId="urn:microsoft.com/office/officeart/2005/8/layout/cycle2"/>
    <dgm:cxn modelId="{74D12EC6-AE82-41C9-BAB5-2073643927C6}" srcId="{51E996CB-F02F-49FA-83AB-1F580302EFDA}" destId="{94785D77-84FB-400F-B074-88CF3F6BDF7F}" srcOrd="3" destOrd="0" parTransId="{5A6CDF24-E4C8-485B-8D23-B7F41086000A}" sibTransId="{3C1EF3BF-1BD9-4759-BB40-3C97D49058AD}"/>
    <dgm:cxn modelId="{A4E4BD4D-1015-4177-8E2F-893D7880A8BF}" type="presOf" srcId="{3C1EF3BF-1BD9-4759-BB40-3C97D49058AD}" destId="{387ADF16-3FE7-400F-8FF6-C6481799C08D}" srcOrd="0" destOrd="0" presId="urn:microsoft.com/office/officeart/2005/8/layout/cycle2"/>
    <dgm:cxn modelId="{039F3F20-88DC-4954-8F3C-E52E65A77BE5}" type="presOf" srcId="{737612EC-FE89-4331-812F-B092C12D59BB}" destId="{673A0097-AB3B-478C-872D-B269EC30DDA4}" srcOrd="1" destOrd="0" presId="urn:microsoft.com/office/officeart/2005/8/layout/cycle2"/>
    <dgm:cxn modelId="{0697067E-7014-4871-9E24-5D23F5CCF40D}" srcId="{51E996CB-F02F-49FA-83AB-1F580302EFDA}" destId="{65B9B35A-7CAD-4466-B46B-A7C53E56532E}" srcOrd="0" destOrd="0" parTransId="{0A0D9499-FD92-4073-8697-11B9D9164B56}" sibTransId="{3C227C11-4630-4A25-A58E-2B3A32225D07}"/>
    <dgm:cxn modelId="{25531D33-8701-4D98-A35A-CDD932C2F1DE}" type="presOf" srcId="{3E78F2B0-BCEB-4B28-B3CB-86C29C38898E}" destId="{AC112A26-33A8-4730-BE54-787D9E0EB585}" srcOrd="1" destOrd="0" presId="urn:microsoft.com/office/officeart/2005/8/layout/cycle2"/>
    <dgm:cxn modelId="{53A29CE9-4BB6-4DE3-B95D-30FB177448C5}" type="presOf" srcId="{FDE6F06A-673A-4032-A092-E75D2D31B603}" destId="{C6E1D05D-F32D-48AC-88F7-274014B8B5D0}" srcOrd="1" destOrd="0" presId="urn:microsoft.com/office/officeart/2005/8/layout/cycle2"/>
    <dgm:cxn modelId="{BA20FAC1-C4BE-43E7-BD86-E7B0A0BDA36C}" type="presOf" srcId="{3C1EF3BF-1BD9-4759-BB40-3C97D49058AD}" destId="{5F7EFDA3-F82E-4F4F-B4E7-7F9B5EC202C2}" srcOrd="1" destOrd="0" presId="urn:microsoft.com/office/officeart/2005/8/layout/cycle2"/>
    <dgm:cxn modelId="{B515432F-BED2-4444-A1BC-193BE3DF0DB0}" srcId="{51E996CB-F02F-49FA-83AB-1F580302EFDA}" destId="{425A3A7F-A322-4B6A-A3C0-086AFB3C13EF}" srcOrd="1" destOrd="0" parTransId="{440CC5DB-94C0-414D-A43C-0A7D20B062CB}" sibTransId="{737612EC-FE89-4331-812F-B092C12D59BB}"/>
    <dgm:cxn modelId="{9A01AFFB-79DE-49FA-A348-F9ED59B34758}" type="presOf" srcId="{3C227C11-4630-4A25-A58E-2B3A32225D07}" destId="{98038C47-9C78-4E37-B53D-ACEF1496611E}" srcOrd="1" destOrd="0" presId="urn:microsoft.com/office/officeart/2005/8/layout/cycle2"/>
    <dgm:cxn modelId="{5A1BA1D7-92B2-4E50-8EBF-31EB5EC94CEF}" type="presOf" srcId="{E488E464-B4FD-4B11-B711-2DD774D63F17}" destId="{404C9E2F-78F1-43AC-BAEE-01259C6E1538}" srcOrd="0" destOrd="0" presId="urn:microsoft.com/office/officeart/2005/8/layout/cycle2"/>
    <dgm:cxn modelId="{8951D4C6-12F5-4E8C-BEF2-16DE8D9B218B}" type="presOf" srcId="{51E996CB-F02F-49FA-83AB-1F580302EFDA}" destId="{81D28D67-0A13-47FE-9956-874E2B9D112F}" srcOrd="0" destOrd="0" presId="urn:microsoft.com/office/officeart/2005/8/layout/cycle2"/>
    <dgm:cxn modelId="{75FE7432-C157-4C9E-A90E-C587FFC1278A}" srcId="{51E996CB-F02F-49FA-83AB-1F580302EFDA}" destId="{E488E464-B4FD-4B11-B711-2DD774D63F17}" srcOrd="2" destOrd="0" parTransId="{EEBE6718-52CB-4BA9-B5B9-777F0158A3D0}" sibTransId="{3E78F2B0-BCEB-4B28-B3CB-86C29C38898E}"/>
    <dgm:cxn modelId="{800FFB51-27A6-4361-A1C6-07974C7A99EB}" type="presOf" srcId="{94785D77-84FB-400F-B074-88CF3F6BDF7F}" destId="{0DE504DA-238C-46D6-9359-7B5AC95BBFF2}" srcOrd="0" destOrd="0" presId="urn:microsoft.com/office/officeart/2005/8/layout/cycle2"/>
    <dgm:cxn modelId="{B2D9082C-C1E0-44B9-A5FC-0231631B1056}" type="presOf" srcId="{3E78F2B0-BCEB-4B28-B3CB-86C29C38898E}" destId="{585AE8A5-36D4-42B1-BA8E-A49295DE8C99}" srcOrd="0" destOrd="0" presId="urn:microsoft.com/office/officeart/2005/8/layout/cycle2"/>
    <dgm:cxn modelId="{96E39BEC-7ED2-47C0-B6C3-4E0BB7AE0DA1}" type="presOf" srcId="{68A694DF-B2BB-44CA-A1FE-EEA062F01895}" destId="{0576BDA9-4495-49F6-A51B-4B0E0FBEEE87}" srcOrd="0" destOrd="0" presId="urn:microsoft.com/office/officeart/2005/8/layout/cycle2"/>
    <dgm:cxn modelId="{C223A01D-9DDD-495F-B5FB-9CE3F9656BEE}" srcId="{51E996CB-F02F-49FA-83AB-1F580302EFDA}" destId="{68A694DF-B2BB-44CA-A1FE-EEA062F01895}" srcOrd="4" destOrd="0" parTransId="{17B3AF30-CA84-4D21-882C-4624624AE102}" sibTransId="{FDE6F06A-673A-4032-A092-E75D2D31B603}"/>
    <dgm:cxn modelId="{EB8C5B14-A086-454C-BFD6-7E03BF108983}" type="presOf" srcId="{3C227C11-4630-4A25-A58E-2B3A32225D07}" destId="{69B2A384-968D-4E64-9CEA-56D2E21EDB60}" srcOrd="0" destOrd="0" presId="urn:microsoft.com/office/officeart/2005/8/layout/cycle2"/>
    <dgm:cxn modelId="{F89822F9-98BD-4B3D-8683-08F8ADD8FDDC}" type="presOf" srcId="{737612EC-FE89-4331-812F-B092C12D59BB}" destId="{B792815A-D68C-4DD2-961B-97CDD6CFE19E}" srcOrd="0" destOrd="0" presId="urn:microsoft.com/office/officeart/2005/8/layout/cycle2"/>
    <dgm:cxn modelId="{A122C4B5-A5C0-4D1F-95ED-B29094417B25}" type="presOf" srcId="{65B9B35A-7CAD-4466-B46B-A7C53E56532E}" destId="{BCFF75A1-4439-444D-A3F6-105421375C58}" srcOrd="0" destOrd="0" presId="urn:microsoft.com/office/officeart/2005/8/layout/cycle2"/>
    <dgm:cxn modelId="{75955582-EE42-48D5-A32A-C46C05BD5F4E}" type="presOf" srcId="{FDE6F06A-673A-4032-A092-E75D2D31B603}" destId="{D08D5275-BB26-483D-9D64-4BB426C9F108}" srcOrd="0" destOrd="0" presId="urn:microsoft.com/office/officeart/2005/8/layout/cycle2"/>
    <dgm:cxn modelId="{FF8C93C0-4640-48E3-B38A-039FE99B4BFC}" type="presParOf" srcId="{81D28D67-0A13-47FE-9956-874E2B9D112F}" destId="{BCFF75A1-4439-444D-A3F6-105421375C58}" srcOrd="0" destOrd="0" presId="urn:microsoft.com/office/officeart/2005/8/layout/cycle2"/>
    <dgm:cxn modelId="{80A1860C-4627-4304-B514-02BDC8F8B474}" type="presParOf" srcId="{81D28D67-0A13-47FE-9956-874E2B9D112F}" destId="{69B2A384-968D-4E64-9CEA-56D2E21EDB60}" srcOrd="1" destOrd="0" presId="urn:microsoft.com/office/officeart/2005/8/layout/cycle2"/>
    <dgm:cxn modelId="{5C666FD4-343B-43F7-A03B-03782145DCEB}" type="presParOf" srcId="{69B2A384-968D-4E64-9CEA-56D2E21EDB60}" destId="{98038C47-9C78-4E37-B53D-ACEF1496611E}" srcOrd="0" destOrd="0" presId="urn:microsoft.com/office/officeart/2005/8/layout/cycle2"/>
    <dgm:cxn modelId="{D5BC29B5-50B3-4CF2-A22B-DB0051FF680B}" type="presParOf" srcId="{81D28D67-0A13-47FE-9956-874E2B9D112F}" destId="{D9409161-1819-4421-B89C-A497544620F9}" srcOrd="2" destOrd="0" presId="urn:microsoft.com/office/officeart/2005/8/layout/cycle2"/>
    <dgm:cxn modelId="{FAE08A4D-B880-4040-9DEF-C731E1163D17}" type="presParOf" srcId="{81D28D67-0A13-47FE-9956-874E2B9D112F}" destId="{B792815A-D68C-4DD2-961B-97CDD6CFE19E}" srcOrd="3" destOrd="0" presId="urn:microsoft.com/office/officeart/2005/8/layout/cycle2"/>
    <dgm:cxn modelId="{2F4F7225-4BB1-4565-9CA9-0F4C5DF03CF2}" type="presParOf" srcId="{B792815A-D68C-4DD2-961B-97CDD6CFE19E}" destId="{673A0097-AB3B-478C-872D-B269EC30DDA4}" srcOrd="0" destOrd="0" presId="urn:microsoft.com/office/officeart/2005/8/layout/cycle2"/>
    <dgm:cxn modelId="{63CB0918-CD81-4E8C-8E18-E77A97D37546}" type="presParOf" srcId="{81D28D67-0A13-47FE-9956-874E2B9D112F}" destId="{404C9E2F-78F1-43AC-BAEE-01259C6E1538}" srcOrd="4" destOrd="0" presId="urn:microsoft.com/office/officeart/2005/8/layout/cycle2"/>
    <dgm:cxn modelId="{73626FDA-B090-43D7-8F45-BA93EBA25395}" type="presParOf" srcId="{81D28D67-0A13-47FE-9956-874E2B9D112F}" destId="{585AE8A5-36D4-42B1-BA8E-A49295DE8C99}" srcOrd="5" destOrd="0" presId="urn:microsoft.com/office/officeart/2005/8/layout/cycle2"/>
    <dgm:cxn modelId="{699C75A9-20CE-4E55-A7A3-3ADB028EAD1E}" type="presParOf" srcId="{585AE8A5-36D4-42B1-BA8E-A49295DE8C99}" destId="{AC112A26-33A8-4730-BE54-787D9E0EB585}" srcOrd="0" destOrd="0" presId="urn:microsoft.com/office/officeart/2005/8/layout/cycle2"/>
    <dgm:cxn modelId="{CE0D1F17-6F05-4E10-9A8F-638C6A7ACBDA}" type="presParOf" srcId="{81D28D67-0A13-47FE-9956-874E2B9D112F}" destId="{0DE504DA-238C-46D6-9359-7B5AC95BBFF2}" srcOrd="6" destOrd="0" presId="urn:microsoft.com/office/officeart/2005/8/layout/cycle2"/>
    <dgm:cxn modelId="{A1050270-0FC8-4E82-AD4F-9E10C0D00196}" type="presParOf" srcId="{81D28D67-0A13-47FE-9956-874E2B9D112F}" destId="{387ADF16-3FE7-400F-8FF6-C6481799C08D}" srcOrd="7" destOrd="0" presId="urn:microsoft.com/office/officeart/2005/8/layout/cycle2"/>
    <dgm:cxn modelId="{9A3AD1E9-25FA-4C89-8EC0-138F31C2906C}" type="presParOf" srcId="{387ADF16-3FE7-400F-8FF6-C6481799C08D}" destId="{5F7EFDA3-F82E-4F4F-B4E7-7F9B5EC202C2}" srcOrd="0" destOrd="0" presId="urn:microsoft.com/office/officeart/2005/8/layout/cycle2"/>
    <dgm:cxn modelId="{3BBD73E9-7354-4DF6-BC55-E03E7F2F21D1}" type="presParOf" srcId="{81D28D67-0A13-47FE-9956-874E2B9D112F}" destId="{0576BDA9-4495-49F6-A51B-4B0E0FBEEE87}" srcOrd="8" destOrd="0" presId="urn:microsoft.com/office/officeart/2005/8/layout/cycle2"/>
    <dgm:cxn modelId="{993894A4-7A86-42DC-9E3A-7634B2D13DDC}" type="presParOf" srcId="{81D28D67-0A13-47FE-9956-874E2B9D112F}" destId="{D08D5275-BB26-483D-9D64-4BB426C9F108}" srcOrd="9" destOrd="0" presId="urn:microsoft.com/office/officeart/2005/8/layout/cycle2"/>
    <dgm:cxn modelId="{B7A7D150-C51D-4A1C-8A55-7301AE0D928E}" type="presParOf" srcId="{D08D5275-BB26-483D-9D64-4BB426C9F108}" destId="{C6E1D05D-F32D-48AC-88F7-274014B8B5D0}"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758D15-39ED-4E8E-8E06-51A9BD7E82BC}" type="doc">
      <dgm:prSet loTypeId="urn:microsoft.com/office/officeart/2005/8/layout/hProcess9" loCatId="process" qsTypeId="urn:microsoft.com/office/officeart/2005/8/quickstyle/simple1" qsCatId="simple" csTypeId="urn:microsoft.com/office/officeart/2005/8/colors/accent5_4" csCatId="accent5" phldr="1"/>
      <dgm:spPr/>
    </dgm:pt>
    <dgm:pt modelId="{A19CB9AD-9817-45D8-BF7D-43C43FB00A42}">
      <dgm:prSet phldrT="[Text]"/>
      <dgm:spPr/>
      <dgm:t>
        <a:bodyPr/>
        <a:lstStyle/>
        <a:p>
          <a:r>
            <a:rPr lang="en-US" dirty="0" smtClean="0"/>
            <a:t>Status Divide</a:t>
          </a:r>
          <a:endParaRPr lang="en-US" dirty="0"/>
        </a:p>
      </dgm:t>
    </dgm:pt>
    <dgm:pt modelId="{BAB0FE4F-2F50-4229-9D31-C7213C55FE39}" type="parTrans" cxnId="{DD37E64C-DBA0-4169-9F29-311F41AA1068}">
      <dgm:prSet/>
      <dgm:spPr/>
      <dgm:t>
        <a:bodyPr/>
        <a:lstStyle/>
        <a:p>
          <a:endParaRPr lang="en-US"/>
        </a:p>
      </dgm:t>
    </dgm:pt>
    <dgm:pt modelId="{7B963F67-3526-4CFC-A98C-1E832A8223B1}" type="sibTrans" cxnId="{DD37E64C-DBA0-4169-9F29-311F41AA1068}">
      <dgm:prSet/>
      <dgm:spPr/>
      <dgm:t>
        <a:bodyPr/>
        <a:lstStyle/>
        <a:p>
          <a:endParaRPr lang="en-US"/>
        </a:p>
      </dgm:t>
    </dgm:pt>
    <dgm:pt modelId="{0AA6C502-CF33-428A-AB86-E0FBF3D383D9}">
      <dgm:prSet phldrT="[Text]"/>
      <dgm:spPr/>
      <dgm:t>
        <a:bodyPr/>
        <a:lstStyle/>
        <a:p>
          <a:r>
            <a:rPr lang="en-US" dirty="0" smtClean="0"/>
            <a:t>Perceptions</a:t>
          </a:r>
          <a:endParaRPr lang="en-US" dirty="0"/>
        </a:p>
      </dgm:t>
    </dgm:pt>
    <dgm:pt modelId="{F9ADD0F9-8BF9-4EC8-83E3-464019069BD9}" type="parTrans" cxnId="{868977D7-B8E0-4AFE-81E6-DF5CC5639ED3}">
      <dgm:prSet/>
      <dgm:spPr/>
      <dgm:t>
        <a:bodyPr/>
        <a:lstStyle/>
        <a:p>
          <a:endParaRPr lang="en-US"/>
        </a:p>
      </dgm:t>
    </dgm:pt>
    <dgm:pt modelId="{36F746D7-8953-4E16-A2D1-D46F2EBC5922}" type="sibTrans" cxnId="{868977D7-B8E0-4AFE-81E6-DF5CC5639ED3}">
      <dgm:prSet/>
      <dgm:spPr/>
      <dgm:t>
        <a:bodyPr/>
        <a:lstStyle/>
        <a:p>
          <a:endParaRPr lang="en-US"/>
        </a:p>
      </dgm:t>
    </dgm:pt>
    <dgm:pt modelId="{85C7D105-5A7E-4E75-8A39-90208A3C114A}">
      <dgm:prSet phldrT="[Text]"/>
      <dgm:spPr/>
      <dgm:t>
        <a:bodyPr/>
        <a:lstStyle/>
        <a:p>
          <a:r>
            <a:rPr lang="en-US" dirty="0" smtClean="0"/>
            <a:t>Environmental suitability</a:t>
          </a:r>
          <a:endParaRPr lang="en-US" dirty="0"/>
        </a:p>
      </dgm:t>
    </dgm:pt>
    <dgm:pt modelId="{95F6222B-7F85-4A44-A4E1-138FBF60D8AC}" type="parTrans" cxnId="{74C09A2B-22FB-490D-B51C-76E68A3A8C8A}">
      <dgm:prSet/>
      <dgm:spPr/>
      <dgm:t>
        <a:bodyPr/>
        <a:lstStyle/>
        <a:p>
          <a:endParaRPr lang="en-US"/>
        </a:p>
      </dgm:t>
    </dgm:pt>
    <dgm:pt modelId="{F293559B-08A9-49B6-99BE-3BCFBADBA258}" type="sibTrans" cxnId="{74C09A2B-22FB-490D-B51C-76E68A3A8C8A}">
      <dgm:prSet/>
      <dgm:spPr/>
      <dgm:t>
        <a:bodyPr/>
        <a:lstStyle/>
        <a:p>
          <a:endParaRPr lang="en-US"/>
        </a:p>
      </dgm:t>
    </dgm:pt>
    <dgm:pt modelId="{C8AD6942-8687-4009-AA3E-DB1DED5E6196}">
      <dgm:prSet phldrT="[Text]"/>
      <dgm:spPr/>
      <dgm:t>
        <a:bodyPr/>
        <a:lstStyle/>
        <a:p>
          <a:r>
            <a:rPr lang="en-US" dirty="0" smtClean="0"/>
            <a:t> Over ambition </a:t>
          </a:r>
          <a:endParaRPr lang="en-US" dirty="0"/>
        </a:p>
      </dgm:t>
    </dgm:pt>
    <dgm:pt modelId="{E6254889-B0B1-4A08-8B42-B90D5C2440DD}" type="parTrans" cxnId="{90A56360-4C73-4894-B730-947EB60E0709}">
      <dgm:prSet/>
      <dgm:spPr/>
      <dgm:t>
        <a:bodyPr/>
        <a:lstStyle/>
        <a:p>
          <a:endParaRPr lang="en-US"/>
        </a:p>
      </dgm:t>
    </dgm:pt>
    <dgm:pt modelId="{703E5529-1D72-429C-96B1-EC7C12E62693}" type="sibTrans" cxnId="{90A56360-4C73-4894-B730-947EB60E0709}">
      <dgm:prSet/>
      <dgm:spPr/>
      <dgm:t>
        <a:bodyPr/>
        <a:lstStyle/>
        <a:p>
          <a:endParaRPr lang="en-US"/>
        </a:p>
      </dgm:t>
    </dgm:pt>
    <dgm:pt modelId="{06AE22E2-C77A-47B9-82C6-5827F3C9CBD9}" type="pres">
      <dgm:prSet presAssocID="{BC758D15-39ED-4E8E-8E06-51A9BD7E82BC}" presName="CompostProcess" presStyleCnt="0">
        <dgm:presLayoutVars>
          <dgm:dir/>
          <dgm:resizeHandles val="exact"/>
        </dgm:presLayoutVars>
      </dgm:prSet>
      <dgm:spPr/>
    </dgm:pt>
    <dgm:pt modelId="{5995C4ED-FAA9-43A6-865B-4DE67F923BF2}" type="pres">
      <dgm:prSet presAssocID="{BC758D15-39ED-4E8E-8E06-51A9BD7E82BC}" presName="arrow" presStyleLbl="bgShp" presStyleIdx="0" presStyleCnt="1"/>
      <dgm:spPr/>
    </dgm:pt>
    <dgm:pt modelId="{206046C9-AF31-4F63-BCDE-40F2F54FA529}" type="pres">
      <dgm:prSet presAssocID="{BC758D15-39ED-4E8E-8E06-51A9BD7E82BC}" presName="linearProcess" presStyleCnt="0"/>
      <dgm:spPr/>
    </dgm:pt>
    <dgm:pt modelId="{3F7D05DF-3508-4CD8-9BD8-4E8FA2E47177}" type="pres">
      <dgm:prSet presAssocID="{A19CB9AD-9817-45D8-BF7D-43C43FB00A42}" presName="textNode" presStyleLbl="node1" presStyleIdx="0" presStyleCnt="4">
        <dgm:presLayoutVars>
          <dgm:bulletEnabled val="1"/>
        </dgm:presLayoutVars>
      </dgm:prSet>
      <dgm:spPr/>
      <dgm:t>
        <a:bodyPr/>
        <a:lstStyle/>
        <a:p>
          <a:endParaRPr lang="en-US"/>
        </a:p>
      </dgm:t>
    </dgm:pt>
    <dgm:pt modelId="{911013B2-862B-4AB5-8E39-A2507EFCA4A9}" type="pres">
      <dgm:prSet presAssocID="{7B963F67-3526-4CFC-A98C-1E832A8223B1}" presName="sibTrans" presStyleCnt="0"/>
      <dgm:spPr/>
    </dgm:pt>
    <dgm:pt modelId="{555E815F-C917-49A9-8181-263ABADC9EA7}" type="pres">
      <dgm:prSet presAssocID="{0AA6C502-CF33-428A-AB86-E0FBF3D383D9}" presName="textNode" presStyleLbl="node1" presStyleIdx="1" presStyleCnt="4">
        <dgm:presLayoutVars>
          <dgm:bulletEnabled val="1"/>
        </dgm:presLayoutVars>
      </dgm:prSet>
      <dgm:spPr/>
      <dgm:t>
        <a:bodyPr/>
        <a:lstStyle/>
        <a:p>
          <a:endParaRPr lang="en-US"/>
        </a:p>
      </dgm:t>
    </dgm:pt>
    <dgm:pt modelId="{DA15702C-6676-4723-A117-920F4D27724E}" type="pres">
      <dgm:prSet presAssocID="{36F746D7-8953-4E16-A2D1-D46F2EBC5922}" presName="sibTrans" presStyleCnt="0"/>
      <dgm:spPr/>
    </dgm:pt>
    <dgm:pt modelId="{4749EDD6-C407-4D40-A5AF-332F32C816D5}" type="pres">
      <dgm:prSet presAssocID="{85C7D105-5A7E-4E75-8A39-90208A3C114A}" presName="textNode" presStyleLbl="node1" presStyleIdx="2" presStyleCnt="4">
        <dgm:presLayoutVars>
          <dgm:bulletEnabled val="1"/>
        </dgm:presLayoutVars>
      </dgm:prSet>
      <dgm:spPr/>
      <dgm:t>
        <a:bodyPr/>
        <a:lstStyle/>
        <a:p>
          <a:endParaRPr lang="en-US"/>
        </a:p>
      </dgm:t>
    </dgm:pt>
    <dgm:pt modelId="{BD78B7A3-8D1A-4935-8E6C-93AC1B447141}" type="pres">
      <dgm:prSet presAssocID="{F293559B-08A9-49B6-99BE-3BCFBADBA258}" presName="sibTrans" presStyleCnt="0"/>
      <dgm:spPr/>
    </dgm:pt>
    <dgm:pt modelId="{F750C4C9-0021-4BD6-8CAC-2F69C5468155}" type="pres">
      <dgm:prSet presAssocID="{C8AD6942-8687-4009-AA3E-DB1DED5E6196}" presName="textNode" presStyleLbl="node1" presStyleIdx="3" presStyleCnt="4">
        <dgm:presLayoutVars>
          <dgm:bulletEnabled val="1"/>
        </dgm:presLayoutVars>
      </dgm:prSet>
      <dgm:spPr/>
      <dgm:t>
        <a:bodyPr/>
        <a:lstStyle/>
        <a:p>
          <a:endParaRPr lang="en-US"/>
        </a:p>
      </dgm:t>
    </dgm:pt>
  </dgm:ptLst>
  <dgm:cxnLst>
    <dgm:cxn modelId="{12444D4D-197E-4B38-8E03-8EAAEE6C0A51}" type="presOf" srcId="{0AA6C502-CF33-428A-AB86-E0FBF3D383D9}" destId="{555E815F-C917-49A9-8181-263ABADC9EA7}" srcOrd="0" destOrd="0" presId="urn:microsoft.com/office/officeart/2005/8/layout/hProcess9"/>
    <dgm:cxn modelId="{5B47EC6E-0423-4922-9972-4280DA298AC4}" type="presOf" srcId="{C8AD6942-8687-4009-AA3E-DB1DED5E6196}" destId="{F750C4C9-0021-4BD6-8CAC-2F69C5468155}" srcOrd="0" destOrd="0" presId="urn:microsoft.com/office/officeart/2005/8/layout/hProcess9"/>
    <dgm:cxn modelId="{DD37E64C-DBA0-4169-9F29-311F41AA1068}" srcId="{BC758D15-39ED-4E8E-8E06-51A9BD7E82BC}" destId="{A19CB9AD-9817-45D8-BF7D-43C43FB00A42}" srcOrd="0" destOrd="0" parTransId="{BAB0FE4F-2F50-4229-9D31-C7213C55FE39}" sibTransId="{7B963F67-3526-4CFC-A98C-1E832A8223B1}"/>
    <dgm:cxn modelId="{74C09A2B-22FB-490D-B51C-76E68A3A8C8A}" srcId="{BC758D15-39ED-4E8E-8E06-51A9BD7E82BC}" destId="{85C7D105-5A7E-4E75-8A39-90208A3C114A}" srcOrd="2" destOrd="0" parTransId="{95F6222B-7F85-4A44-A4E1-138FBF60D8AC}" sibTransId="{F293559B-08A9-49B6-99BE-3BCFBADBA258}"/>
    <dgm:cxn modelId="{7EB2197F-18EB-4FD2-AE9E-E8600BF4C14C}" type="presOf" srcId="{A19CB9AD-9817-45D8-BF7D-43C43FB00A42}" destId="{3F7D05DF-3508-4CD8-9BD8-4E8FA2E47177}" srcOrd="0" destOrd="0" presId="urn:microsoft.com/office/officeart/2005/8/layout/hProcess9"/>
    <dgm:cxn modelId="{90A56360-4C73-4894-B730-947EB60E0709}" srcId="{BC758D15-39ED-4E8E-8E06-51A9BD7E82BC}" destId="{C8AD6942-8687-4009-AA3E-DB1DED5E6196}" srcOrd="3" destOrd="0" parTransId="{E6254889-B0B1-4A08-8B42-B90D5C2440DD}" sibTransId="{703E5529-1D72-429C-96B1-EC7C12E62693}"/>
    <dgm:cxn modelId="{868977D7-B8E0-4AFE-81E6-DF5CC5639ED3}" srcId="{BC758D15-39ED-4E8E-8E06-51A9BD7E82BC}" destId="{0AA6C502-CF33-428A-AB86-E0FBF3D383D9}" srcOrd="1" destOrd="0" parTransId="{F9ADD0F9-8BF9-4EC8-83E3-464019069BD9}" sibTransId="{36F746D7-8953-4E16-A2D1-D46F2EBC5922}"/>
    <dgm:cxn modelId="{71C29E55-68FE-4A6C-87DB-795039191B63}" type="presOf" srcId="{BC758D15-39ED-4E8E-8E06-51A9BD7E82BC}" destId="{06AE22E2-C77A-47B9-82C6-5827F3C9CBD9}" srcOrd="0" destOrd="0" presId="urn:microsoft.com/office/officeart/2005/8/layout/hProcess9"/>
    <dgm:cxn modelId="{8C593C5A-2A40-4B0E-994C-B4E0728A20B4}" type="presOf" srcId="{85C7D105-5A7E-4E75-8A39-90208A3C114A}" destId="{4749EDD6-C407-4D40-A5AF-332F32C816D5}" srcOrd="0" destOrd="0" presId="urn:microsoft.com/office/officeart/2005/8/layout/hProcess9"/>
    <dgm:cxn modelId="{B624A615-7A12-4F1C-8705-79045267216D}" type="presParOf" srcId="{06AE22E2-C77A-47B9-82C6-5827F3C9CBD9}" destId="{5995C4ED-FAA9-43A6-865B-4DE67F923BF2}" srcOrd="0" destOrd="0" presId="urn:microsoft.com/office/officeart/2005/8/layout/hProcess9"/>
    <dgm:cxn modelId="{28560228-27E6-4909-A0FA-26670197A830}" type="presParOf" srcId="{06AE22E2-C77A-47B9-82C6-5827F3C9CBD9}" destId="{206046C9-AF31-4F63-BCDE-40F2F54FA529}" srcOrd="1" destOrd="0" presId="urn:microsoft.com/office/officeart/2005/8/layout/hProcess9"/>
    <dgm:cxn modelId="{30B1B7AF-6CD0-4C89-A179-BD337B8257C1}" type="presParOf" srcId="{206046C9-AF31-4F63-BCDE-40F2F54FA529}" destId="{3F7D05DF-3508-4CD8-9BD8-4E8FA2E47177}" srcOrd="0" destOrd="0" presId="urn:microsoft.com/office/officeart/2005/8/layout/hProcess9"/>
    <dgm:cxn modelId="{B32DF8AC-1267-4FA3-846D-6EECB712B18D}" type="presParOf" srcId="{206046C9-AF31-4F63-BCDE-40F2F54FA529}" destId="{911013B2-862B-4AB5-8E39-A2507EFCA4A9}" srcOrd="1" destOrd="0" presId="urn:microsoft.com/office/officeart/2005/8/layout/hProcess9"/>
    <dgm:cxn modelId="{2FE9B357-9647-4C51-A68F-D6B4FF7835B5}" type="presParOf" srcId="{206046C9-AF31-4F63-BCDE-40F2F54FA529}" destId="{555E815F-C917-49A9-8181-263ABADC9EA7}" srcOrd="2" destOrd="0" presId="urn:microsoft.com/office/officeart/2005/8/layout/hProcess9"/>
    <dgm:cxn modelId="{A86B4D78-B89A-4785-8C52-84AF1AC57946}" type="presParOf" srcId="{206046C9-AF31-4F63-BCDE-40F2F54FA529}" destId="{DA15702C-6676-4723-A117-920F4D27724E}" srcOrd="3" destOrd="0" presId="urn:microsoft.com/office/officeart/2005/8/layout/hProcess9"/>
    <dgm:cxn modelId="{21E9598D-BF57-4259-8BB6-F67AF3B2130B}" type="presParOf" srcId="{206046C9-AF31-4F63-BCDE-40F2F54FA529}" destId="{4749EDD6-C407-4D40-A5AF-332F32C816D5}" srcOrd="4" destOrd="0" presId="urn:microsoft.com/office/officeart/2005/8/layout/hProcess9"/>
    <dgm:cxn modelId="{67FF0E0E-471D-4186-8580-58C93BD40855}" type="presParOf" srcId="{206046C9-AF31-4F63-BCDE-40F2F54FA529}" destId="{BD78B7A3-8D1A-4935-8E6C-93AC1B447141}" srcOrd="5" destOrd="0" presId="urn:microsoft.com/office/officeart/2005/8/layout/hProcess9"/>
    <dgm:cxn modelId="{B878CDBD-6AB4-48D1-ACD2-24E68B095525}" type="presParOf" srcId="{206046C9-AF31-4F63-BCDE-40F2F54FA529}" destId="{F750C4C9-0021-4BD6-8CAC-2F69C5468155}"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758D15-39ED-4E8E-8E06-51A9BD7E82BC}" type="doc">
      <dgm:prSet loTypeId="urn:microsoft.com/office/officeart/2005/8/layout/hProcess9" loCatId="process" qsTypeId="urn:microsoft.com/office/officeart/2005/8/quickstyle/simple1" qsCatId="simple" csTypeId="urn:microsoft.com/office/officeart/2005/8/colors/accent5_2" csCatId="accent5" phldr="1"/>
      <dgm:spPr/>
    </dgm:pt>
    <dgm:pt modelId="{A19CB9AD-9817-45D8-BF7D-43C43FB00A42}">
      <dgm:prSet phldrT="[Text]"/>
      <dgm:spPr/>
      <dgm:t>
        <a:bodyPr/>
        <a:lstStyle/>
        <a:p>
          <a:r>
            <a:rPr lang="en-US" dirty="0" smtClean="0"/>
            <a:t>Fear of unknown</a:t>
          </a:r>
          <a:endParaRPr lang="en-US" dirty="0"/>
        </a:p>
      </dgm:t>
    </dgm:pt>
    <dgm:pt modelId="{BAB0FE4F-2F50-4229-9D31-C7213C55FE39}" type="parTrans" cxnId="{DD37E64C-DBA0-4169-9F29-311F41AA1068}">
      <dgm:prSet/>
      <dgm:spPr/>
      <dgm:t>
        <a:bodyPr/>
        <a:lstStyle/>
        <a:p>
          <a:endParaRPr lang="en-US"/>
        </a:p>
      </dgm:t>
    </dgm:pt>
    <dgm:pt modelId="{7B963F67-3526-4CFC-A98C-1E832A8223B1}" type="sibTrans" cxnId="{DD37E64C-DBA0-4169-9F29-311F41AA1068}">
      <dgm:prSet/>
      <dgm:spPr/>
      <dgm:t>
        <a:bodyPr/>
        <a:lstStyle/>
        <a:p>
          <a:endParaRPr lang="en-US"/>
        </a:p>
      </dgm:t>
    </dgm:pt>
    <dgm:pt modelId="{0AA6C502-CF33-428A-AB86-E0FBF3D383D9}">
      <dgm:prSet phldrT="[Text]"/>
      <dgm:spPr/>
      <dgm:t>
        <a:bodyPr/>
        <a:lstStyle/>
        <a:p>
          <a:r>
            <a:rPr lang="en-US" dirty="0" smtClean="0"/>
            <a:t>Control of Emotion</a:t>
          </a:r>
          <a:endParaRPr lang="en-US" dirty="0"/>
        </a:p>
      </dgm:t>
    </dgm:pt>
    <dgm:pt modelId="{F9ADD0F9-8BF9-4EC8-83E3-464019069BD9}" type="parTrans" cxnId="{868977D7-B8E0-4AFE-81E6-DF5CC5639ED3}">
      <dgm:prSet/>
      <dgm:spPr/>
      <dgm:t>
        <a:bodyPr/>
        <a:lstStyle/>
        <a:p>
          <a:endParaRPr lang="en-US"/>
        </a:p>
      </dgm:t>
    </dgm:pt>
    <dgm:pt modelId="{36F746D7-8953-4E16-A2D1-D46F2EBC5922}" type="sibTrans" cxnId="{868977D7-B8E0-4AFE-81E6-DF5CC5639ED3}">
      <dgm:prSet/>
      <dgm:spPr/>
      <dgm:t>
        <a:bodyPr/>
        <a:lstStyle/>
        <a:p>
          <a:endParaRPr lang="en-US"/>
        </a:p>
      </dgm:t>
    </dgm:pt>
    <dgm:pt modelId="{85C7D105-5A7E-4E75-8A39-90208A3C114A}">
      <dgm:prSet phldrT="[Text]"/>
      <dgm:spPr/>
      <dgm:t>
        <a:bodyPr/>
        <a:lstStyle/>
        <a:p>
          <a:r>
            <a:rPr lang="en-US" dirty="0" smtClean="0"/>
            <a:t>Control of Manner</a:t>
          </a:r>
          <a:endParaRPr lang="en-US" dirty="0"/>
        </a:p>
      </dgm:t>
    </dgm:pt>
    <dgm:pt modelId="{95F6222B-7F85-4A44-A4E1-138FBF60D8AC}" type="parTrans" cxnId="{74C09A2B-22FB-490D-B51C-76E68A3A8C8A}">
      <dgm:prSet/>
      <dgm:spPr/>
      <dgm:t>
        <a:bodyPr/>
        <a:lstStyle/>
        <a:p>
          <a:endParaRPr lang="en-US"/>
        </a:p>
      </dgm:t>
    </dgm:pt>
    <dgm:pt modelId="{F293559B-08A9-49B6-99BE-3BCFBADBA258}" type="sibTrans" cxnId="{74C09A2B-22FB-490D-B51C-76E68A3A8C8A}">
      <dgm:prSet/>
      <dgm:spPr/>
      <dgm:t>
        <a:bodyPr/>
        <a:lstStyle/>
        <a:p>
          <a:endParaRPr lang="en-US"/>
        </a:p>
      </dgm:t>
    </dgm:pt>
    <dgm:pt modelId="{06AE22E2-C77A-47B9-82C6-5827F3C9CBD9}" type="pres">
      <dgm:prSet presAssocID="{BC758D15-39ED-4E8E-8E06-51A9BD7E82BC}" presName="CompostProcess" presStyleCnt="0">
        <dgm:presLayoutVars>
          <dgm:dir/>
          <dgm:resizeHandles val="exact"/>
        </dgm:presLayoutVars>
      </dgm:prSet>
      <dgm:spPr/>
    </dgm:pt>
    <dgm:pt modelId="{5995C4ED-FAA9-43A6-865B-4DE67F923BF2}" type="pres">
      <dgm:prSet presAssocID="{BC758D15-39ED-4E8E-8E06-51A9BD7E82BC}" presName="arrow" presStyleLbl="bgShp" presStyleIdx="0" presStyleCnt="1"/>
      <dgm:spPr/>
    </dgm:pt>
    <dgm:pt modelId="{206046C9-AF31-4F63-BCDE-40F2F54FA529}" type="pres">
      <dgm:prSet presAssocID="{BC758D15-39ED-4E8E-8E06-51A9BD7E82BC}" presName="linearProcess" presStyleCnt="0"/>
      <dgm:spPr/>
    </dgm:pt>
    <dgm:pt modelId="{3F7D05DF-3508-4CD8-9BD8-4E8FA2E47177}" type="pres">
      <dgm:prSet presAssocID="{A19CB9AD-9817-45D8-BF7D-43C43FB00A42}" presName="textNode" presStyleLbl="node1" presStyleIdx="0" presStyleCnt="3">
        <dgm:presLayoutVars>
          <dgm:bulletEnabled val="1"/>
        </dgm:presLayoutVars>
      </dgm:prSet>
      <dgm:spPr/>
      <dgm:t>
        <a:bodyPr/>
        <a:lstStyle/>
        <a:p>
          <a:endParaRPr lang="en-US"/>
        </a:p>
      </dgm:t>
    </dgm:pt>
    <dgm:pt modelId="{911013B2-862B-4AB5-8E39-A2507EFCA4A9}" type="pres">
      <dgm:prSet presAssocID="{7B963F67-3526-4CFC-A98C-1E832A8223B1}" presName="sibTrans" presStyleCnt="0"/>
      <dgm:spPr/>
    </dgm:pt>
    <dgm:pt modelId="{555E815F-C917-49A9-8181-263ABADC9EA7}" type="pres">
      <dgm:prSet presAssocID="{0AA6C502-CF33-428A-AB86-E0FBF3D383D9}" presName="textNode" presStyleLbl="node1" presStyleIdx="1" presStyleCnt="3">
        <dgm:presLayoutVars>
          <dgm:bulletEnabled val="1"/>
        </dgm:presLayoutVars>
      </dgm:prSet>
      <dgm:spPr/>
      <dgm:t>
        <a:bodyPr/>
        <a:lstStyle/>
        <a:p>
          <a:endParaRPr lang="en-US"/>
        </a:p>
      </dgm:t>
    </dgm:pt>
    <dgm:pt modelId="{DA15702C-6676-4723-A117-920F4D27724E}" type="pres">
      <dgm:prSet presAssocID="{36F746D7-8953-4E16-A2D1-D46F2EBC5922}" presName="sibTrans" presStyleCnt="0"/>
      <dgm:spPr/>
    </dgm:pt>
    <dgm:pt modelId="{4749EDD6-C407-4D40-A5AF-332F32C816D5}" type="pres">
      <dgm:prSet presAssocID="{85C7D105-5A7E-4E75-8A39-90208A3C114A}" presName="textNode" presStyleLbl="node1" presStyleIdx="2" presStyleCnt="3">
        <dgm:presLayoutVars>
          <dgm:bulletEnabled val="1"/>
        </dgm:presLayoutVars>
      </dgm:prSet>
      <dgm:spPr/>
      <dgm:t>
        <a:bodyPr/>
        <a:lstStyle/>
        <a:p>
          <a:endParaRPr lang="en-US"/>
        </a:p>
      </dgm:t>
    </dgm:pt>
  </dgm:ptLst>
  <dgm:cxnLst>
    <dgm:cxn modelId="{51FDA60B-A35B-4625-AF65-EDD7CC88E09A}" type="presOf" srcId="{85C7D105-5A7E-4E75-8A39-90208A3C114A}" destId="{4749EDD6-C407-4D40-A5AF-332F32C816D5}" srcOrd="0" destOrd="0" presId="urn:microsoft.com/office/officeart/2005/8/layout/hProcess9"/>
    <dgm:cxn modelId="{DD37E64C-DBA0-4169-9F29-311F41AA1068}" srcId="{BC758D15-39ED-4E8E-8E06-51A9BD7E82BC}" destId="{A19CB9AD-9817-45D8-BF7D-43C43FB00A42}" srcOrd="0" destOrd="0" parTransId="{BAB0FE4F-2F50-4229-9D31-C7213C55FE39}" sibTransId="{7B963F67-3526-4CFC-A98C-1E832A8223B1}"/>
    <dgm:cxn modelId="{74C09A2B-22FB-490D-B51C-76E68A3A8C8A}" srcId="{BC758D15-39ED-4E8E-8E06-51A9BD7E82BC}" destId="{85C7D105-5A7E-4E75-8A39-90208A3C114A}" srcOrd="2" destOrd="0" parTransId="{95F6222B-7F85-4A44-A4E1-138FBF60D8AC}" sibTransId="{F293559B-08A9-49B6-99BE-3BCFBADBA258}"/>
    <dgm:cxn modelId="{8C206158-3DF0-4C76-93A0-7D2913CC09A2}" type="presOf" srcId="{A19CB9AD-9817-45D8-BF7D-43C43FB00A42}" destId="{3F7D05DF-3508-4CD8-9BD8-4E8FA2E47177}" srcOrd="0" destOrd="0" presId="urn:microsoft.com/office/officeart/2005/8/layout/hProcess9"/>
    <dgm:cxn modelId="{C94B8FC2-15A9-4E50-9940-624CE2AFFBFF}" type="presOf" srcId="{BC758D15-39ED-4E8E-8E06-51A9BD7E82BC}" destId="{06AE22E2-C77A-47B9-82C6-5827F3C9CBD9}" srcOrd="0" destOrd="0" presId="urn:microsoft.com/office/officeart/2005/8/layout/hProcess9"/>
    <dgm:cxn modelId="{D3CE3172-7AA4-4F16-B477-BFB629716730}" type="presOf" srcId="{0AA6C502-CF33-428A-AB86-E0FBF3D383D9}" destId="{555E815F-C917-49A9-8181-263ABADC9EA7}" srcOrd="0" destOrd="0" presId="urn:microsoft.com/office/officeart/2005/8/layout/hProcess9"/>
    <dgm:cxn modelId="{868977D7-B8E0-4AFE-81E6-DF5CC5639ED3}" srcId="{BC758D15-39ED-4E8E-8E06-51A9BD7E82BC}" destId="{0AA6C502-CF33-428A-AB86-E0FBF3D383D9}" srcOrd="1" destOrd="0" parTransId="{F9ADD0F9-8BF9-4EC8-83E3-464019069BD9}" sibTransId="{36F746D7-8953-4E16-A2D1-D46F2EBC5922}"/>
    <dgm:cxn modelId="{F826F6C1-1200-4D45-BCD0-23B77308DE04}" type="presParOf" srcId="{06AE22E2-C77A-47B9-82C6-5827F3C9CBD9}" destId="{5995C4ED-FAA9-43A6-865B-4DE67F923BF2}" srcOrd="0" destOrd="0" presId="urn:microsoft.com/office/officeart/2005/8/layout/hProcess9"/>
    <dgm:cxn modelId="{59FD1A7E-809C-4985-8D3B-E00077D23B97}" type="presParOf" srcId="{06AE22E2-C77A-47B9-82C6-5827F3C9CBD9}" destId="{206046C9-AF31-4F63-BCDE-40F2F54FA529}" srcOrd="1" destOrd="0" presId="urn:microsoft.com/office/officeart/2005/8/layout/hProcess9"/>
    <dgm:cxn modelId="{E209D6E3-39FB-44E2-8797-867934173513}" type="presParOf" srcId="{206046C9-AF31-4F63-BCDE-40F2F54FA529}" destId="{3F7D05DF-3508-4CD8-9BD8-4E8FA2E47177}" srcOrd="0" destOrd="0" presId="urn:microsoft.com/office/officeart/2005/8/layout/hProcess9"/>
    <dgm:cxn modelId="{3497108B-2B43-4878-A31B-620F4C4438D0}" type="presParOf" srcId="{206046C9-AF31-4F63-BCDE-40F2F54FA529}" destId="{911013B2-862B-4AB5-8E39-A2507EFCA4A9}" srcOrd="1" destOrd="0" presId="urn:microsoft.com/office/officeart/2005/8/layout/hProcess9"/>
    <dgm:cxn modelId="{22A1E791-2296-472D-8AE7-EC38C4793D9E}" type="presParOf" srcId="{206046C9-AF31-4F63-BCDE-40F2F54FA529}" destId="{555E815F-C917-49A9-8181-263ABADC9EA7}" srcOrd="2" destOrd="0" presId="urn:microsoft.com/office/officeart/2005/8/layout/hProcess9"/>
    <dgm:cxn modelId="{306B47CB-F236-496F-8E97-F4CA7C64D77E}" type="presParOf" srcId="{206046C9-AF31-4F63-BCDE-40F2F54FA529}" destId="{DA15702C-6676-4723-A117-920F4D27724E}" srcOrd="3" destOrd="0" presId="urn:microsoft.com/office/officeart/2005/8/layout/hProcess9"/>
    <dgm:cxn modelId="{FFB7B891-32C2-44C9-AD87-7D7F8A86E77B}" type="presParOf" srcId="{206046C9-AF31-4F63-BCDE-40F2F54FA529}" destId="{4749EDD6-C407-4D40-A5AF-332F32C816D5}"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758D15-39ED-4E8E-8E06-51A9BD7E82BC}" type="doc">
      <dgm:prSet loTypeId="urn:microsoft.com/office/officeart/2005/8/layout/hProcess9" loCatId="process" qsTypeId="urn:microsoft.com/office/officeart/2005/8/quickstyle/simple1" qsCatId="simple" csTypeId="urn:microsoft.com/office/officeart/2005/8/colors/accent5_5" csCatId="accent5" phldr="1"/>
      <dgm:spPr/>
    </dgm:pt>
    <dgm:pt modelId="{A19CB9AD-9817-45D8-BF7D-43C43FB00A42}">
      <dgm:prSet phldrT="[Text]"/>
      <dgm:spPr/>
      <dgm:t>
        <a:bodyPr/>
        <a:lstStyle/>
        <a:p>
          <a:r>
            <a:rPr lang="en-US" dirty="0" smtClean="0"/>
            <a:t>Subjectivity</a:t>
          </a:r>
          <a:endParaRPr lang="en-US" dirty="0"/>
        </a:p>
      </dgm:t>
    </dgm:pt>
    <dgm:pt modelId="{BAB0FE4F-2F50-4229-9D31-C7213C55FE39}" type="parTrans" cxnId="{DD37E64C-DBA0-4169-9F29-311F41AA1068}">
      <dgm:prSet/>
      <dgm:spPr/>
      <dgm:t>
        <a:bodyPr/>
        <a:lstStyle/>
        <a:p>
          <a:endParaRPr lang="en-US"/>
        </a:p>
      </dgm:t>
    </dgm:pt>
    <dgm:pt modelId="{7B963F67-3526-4CFC-A98C-1E832A8223B1}" type="sibTrans" cxnId="{DD37E64C-DBA0-4169-9F29-311F41AA1068}">
      <dgm:prSet/>
      <dgm:spPr/>
      <dgm:t>
        <a:bodyPr/>
        <a:lstStyle/>
        <a:p>
          <a:endParaRPr lang="en-US"/>
        </a:p>
      </dgm:t>
    </dgm:pt>
    <dgm:pt modelId="{0AA6C502-CF33-428A-AB86-E0FBF3D383D9}">
      <dgm:prSet phldrT="[Text]"/>
      <dgm:spPr/>
      <dgm:t>
        <a:bodyPr/>
        <a:lstStyle/>
        <a:p>
          <a:r>
            <a:rPr lang="en-US" dirty="0" smtClean="0"/>
            <a:t>Nature</a:t>
          </a:r>
          <a:endParaRPr lang="en-US" dirty="0"/>
        </a:p>
      </dgm:t>
    </dgm:pt>
    <dgm:pt modelId="{F9ADD0F9-8BF9-4EC8-83E3-464019069BD9}" type="parTrans" cxnId="{868977D7-B8E0-4AFE-81E6-DF5CC5639ED3}">
      <dgm:prSet/>
      <dgm:spPr/>
      <dgm:t>
        <a:bodyPr/>
        <a:lstStyle/>
        <a:p>
          <a:endParaRPr lang="en-US"/>
        </a:p>
      </dgm:t>
    </dgm:pt>
    <dgm:pt modelId="{36F746D7-8953-4E16-A2D1-D46F2EBC5922}" type="sibTrans" cxnId="{868977D7-B8E0-4AFE-81E6-DF5CC5639ED3}">
      <dgm:prSet/>
      <dgm:spPr/>
      <dgm:t>
        <a:bodyPr/>
        <a:lstStyle/>
        <a:p>
          <a:endParaRPr lang="en-US"/>
        </a:p>
      </dgm:t>
    </dgm:pt>
    <dgm:pt modelId="{85C7D105-5A7E-4E75-8A39-90208A3C114A}">
      <dgm:prSet phldrT="[Text]"/>
      <dgm:spPr/>
      <dgm:t>
        <a:bodyPr/>
        <a:lstStyle/>
        <a:p>
          <a:r>
            <a:rPr lang="en-US" dirty="0" smtClean="0"/>
            <a:t>Confidence </a:t>
          </a:r>
          <a:endParaRPr lang="en-US" dirty="0"/>
        </a:p>
      </dgm:t>
    </dgm:pt>
    <dgm:pt modelId="{95F6222B-7F85-4A44-A4E1-138FBF60D8AC}" type="parTrans" cxnId="{74C09A2B-22FB-490D-B51C-76E68A3A8C8A}">
      <dgm:prSet/>
      <dgm:spPr/>
      <dgm:t>
        <a:bodyPr/>
        <a:lstStyle/>
        <a:p>
          <a:endParaRPr lang="en-US"/>
        </a:p>
      </dgm:t>
    </dgm:pt>
    <dgm:pt modelId="{F293559B-08A9-49B6-99BE-3BCFBADBA258}" type="sibTrans" cxnId="{74C09A2B-22FB-490D-B51C-76E68A3A8C8A}">
      <dgm:prSet/>
      <dgm:spPr/>
      <dgm:t>
        <a:bodyPr/>
        <a:lstStyle/>
        <a:p>
          <a:endParaRPr lang="en-US"/>
        </a:p>
      </dgm:t>
    </dgm:pt>
    <dgm:pt modelId="{06AE22E2-C77A-47B9-82C6-5827F3C9CBD9}" type="pres">
      <dgm:prSet presAssocID="{BC758D15-39ED-4E8E-8E06-51A9BD7E82BC}" presName="CompostProcess" presStyleCnt="0">
        <dgm:presLayoutVars>
          <dgm:dir/>
          <dgm:resizeHandles val="exact"/>
        </dgm:presLayoutVars>
      </dgm:prSet>
      <dgm:spPr/>
    </dgm:pt>
    <dgm:pt modelId="{5995C4ED-FAA9-43A6-865B-4DE67F923BF2}" type="pres">
      <dgm:prSet presAssocID="{BC758D15-39ED-4E8E-8E06-51A9BD7E82BC}" presName="arrow" presStyleLbl="bgShp" presStyleIdx="0" presStyleCnt="1"/>
      <dgm:spPr/>
    </dgm:pt>
    <dgm:pt modelId="{206046C9-AF31-4F63-BCDE-40F2F54FA529}" type="pres">
      <dgm:prSet presAssocID="{BC758D15-39ED-4E8E-8E06-51A9BD7E82BC}" presName="linearProcess" presStyleCnt="0"/>
      <dgm:spPr/>
    </dgm:pt>
    <dgm:pt modelId="{3F7D05DF-3508-4CD8-9BD8-4E8FA2E47177}" type="pres">
      <dgm:prSet presAssocID="{A19CB9AD-9817-45D8-BF7D-43C43FB00A42}" presName="textNode" presStyleLbl="node1" presStyleIdx="0" presStyleCnt="3">
        <dgm:presLayoutVars>
          <dgm:bulletEnabled val="1"/>
        </dgm:presLayoutVars>
      </dgm:prSet>
      <dgm:spPr/>
      <dgm:t>
        <a:bodyPr/>
        <a:lstStyle/>
        <a:p>
          <a:endParaRPr lang="en-US"/>
        </a:p>
      </dgm:t>
    </dgm:pt>
    <dgm:pt modelId="{911013B2-862B-4AB5-8E39-A2507EFCA4A9}" type="pres">
      <dgm:prSet presAssocID="{7B963F67-3526-4CFC-A98C-1E832A8223B1}" presName="sibTrans" presStyleCnt="0"/>
      <dgm:spPr/>
    </dgm:pt>
    <dgm:pt modelId="{555E815F-C917-49A9-8181-263ABADC9EA7}" type="pres">
      <dgm:prSet presAssocID="{0AA6C502-CF33-428A-AB86-E0FBF3D383D9}" presName="textNode" presStyleLbl="node1" presStyleIdx="1" presStyleCnt="3">
        <dgm:presLayoutVars>
          <dgm:bulletEnabled val="1"/>
        </dgm:presLayoutVars>
      </dgm:prSet>
      <dgm:spPr/>
      <dgm:t>
        <a:bodyPr/>
        <a:lstStyle/>
        <a:p>
          <a:endParaRPr lang="en-US"/>
        </a:p>
      </dgm:t>
    </dgm:pt>
    <dgm:pt modelId="{DA15702C-6676-4723-A117-920F4D27724E}" type="pres">
      <dgm:prSet presAssocID="{36F746D7-8953-4E16-A2D1-D46F2EBC5922}" presName="sibTrans" presStyleCnt="0"/>
      <dgm:spPr/>
    </dgm:pt>
    <dgm:pt modelId="{4749EDD6-C407-4D40-A5AF-332F32C816D5}" type="pres">
      <dgm:prSet presAssocID="{85C7D105-5A7E-4E75-8A39-90208A3C114A}" presName="textNode" presStyleLbl="node1" presStyleIdx="2" presStyleCnt="3">
        <dgm:presLayoutVars>
          <dgm:bulletEnabled val="1"/>
        </dgm:presLayoutVars>
      </dgm:prSet>
      <dgm:spPr/>
      <dgm:t>
        <a:bodyPr/>
        <a:lstStyle/>
        <a:p>
          <a:endParaRPr lang="en-US"/>
        </a:p>
      </dgm:t>
    </dgm:pt>
  </dgm:ptLst>
  <dgm:cxnLst>
    <dgm:cxn modelId="{45685AF3-63F7-48FF-B42B-9F3C10548922}" type="presOf" srcId="{A19CB9AD-9817-45D8-BF7D-43C43FB00A42}" destId="{3F7D05DF-3508-4CD8-9BD8-4E8FA2E47177}" srcOrd="0" destOrd="0" presId="urn:microsoft.com/office/officeart/2005/8/layout/hProcess9"/>
    <dgm:cxn modelId="{7D7108BA-6CD3-4428-AFAA-DCCFA9C53DDE}" type="presOf" srcId="{BC758D15-39ED-4E8E-8E06-51A9BD7E82BC}" destId="{06AE22E2-C77A-47B9-82C6-5827F3C9CBD9}" srcOrd="0" destOrd="0" presId="urn:microsoft.com/office/officeart/2005/8/layout/hProcess9"/>
    <dgm:cxn modelId="{505E5BC5-79FF-4667-A150-D3FD3BEF9519}" type="presOf" srcId="{0AA6C502-CF33-428A-AB86-E0FBF3D383D9}" destId="{555E815F-C917-49A9-8181-263ABADC9EA7}" srcOrd="0" destOrd="0" presId="urn:microsoft.com/office/officeart/2005/8/layout/hProcess9"/>
    <dgm:cxn modelId="{74C09A2B-22FB-490D-B51C-76E68A3A8C8A}" srcId="{BC758D15-39ED-4E8E-8E06-51A9BD7E82BC}" destId="{85C7D105-5A7E-4E75-8A39-90208A3C114A}" srcOrd="2" destOrd="0" parTransId="{95F6222B-7F85-4A44-A4E1-138FBF60D8AC}" sibTransId="{F293559B-08A9-49B6-99BE-3BCFBADBA258}"/>
    <dgm:cxn modelId="{DD37E64C-DBA0-4169-9F29-311F41AA1068}" srcId="{BC758D15-39ED-4E8E-8E06-51A9BD7E82BC}" destId="{A19CB9AD-9817-45D8-BF7D-43C43FB00A42}" srcOrd="0" destOrd="0" parTransId="{BAB0FE4F-2F50-4229-9D31-C7213C55FE39}" sibTransId="{7B963F67-3526-4CFC-A98C-1E832A8223B1}"/>
    <dgm:cxn modelId="{27267F62-6AEE-4871-BE52-3F7B130F676C}" type="presOf" srcId="{85C7D105-5A7E-4E75-8A39-90208A3C114A}" destId="{4749EDD6-C407-4D40-A5AF-332F32C816D5}" srcOrd="0" destOrd="0" presId="urn:microsoft.com/office/officeart/2005/8/layout/hProcess9"/>
    <dgm:cxn modelId="{868977D7-B8E0-4AFE-81E6-DF5CC5639ED3}" srcId="{BC758D15-39ED-4E8E-8E06-51A9BD7E82BC}" destId="{0AA6C502-CF33-428A-AB86-E0FBF3D383D9}" srcOrd="1" destOrd="0" parTransId="{F9ADD0F9-8BF9-4EC8-83E3-464019069BD9}" sibTransId="{36F746D7-8953-4E16-A2D1-D46F2EBC5922}"/>
    <dgm:cxn modelId="{D2C73AC8-5D76-4CC1-8E84-315E4A3CB54D}" type="presParOf" srcId="{06AE22E2-C77A-47B9-82C6-5827F3C9CBD9}" destId="{5995C4ED-FAA9-43A6-865B-4DE67F923BF2}" srcOrd="0" destOrd="0" presId="urn:microsoft.com/office/officeart/2005/8/layout/hProcess9"/>
    <dgm:cxn modelId="{EAD0CBD0-5469-48D5-9F06-B934ECAA6DD2}" type="presParOf" srcId="{06AE22E2-C77A-47B9-82C6-5827F3C9CBD9}" destId="{206046C9-AF31-4F63-BCDE-40F2F54FA529}" srcOrd="1" destOrd="0" presId="urn:microsoft.com/office/officeart/2005/8/layout/hProcess9"/>
    <dgm:cxn modelId="{DEF455ED-1814-4C5C-A1E7-14201973856D}" type="presParOf" srcId="{206046C9-AF31-4F63-BCDE-40F2F54FA529}" destId="{3F7D05DF-3508-4CD8-9BD8-4E8FA2E47177}" srcOrd="0" destOrd="0" presId="urn:microsoft.com/office/officeart/2005/8/layout/hProcess9"/>
    <dgm:cxn modelId="{96B8A8CC-E98D-4168-BF2D-D2D136463923}" type="presParOf" srcId="{206046C9-AF31-4F63-BCDE-40F2F54FA529}" destId="{911013B2-862B-4AB5-8E39-A2507EFCA4A9}" srcOrd="1" destOrd="0" presId="urn:microsoft.com/office/officeart/2005/8/layout/hProcess9"/>
    <dgm:cxn modelId="{454B0C9C-D20D-479C-BFF2-F9102E73353D}" type="presParOf" srcId="{206046C9-AF31-4F63-BCDE-40F2F54FA529}" destId="{555E815F-C917-49A9-8181-263ABADC9EA7}" srcOrd="2" destOrd="0" presId="urn:microsoft.com/office/officeart/2005/8/layout/hProcess9"/>
    <dgm:cxn modelId="{CD34E0DF-3890-4EB3-80D8-DAFD1395E99C}" type="presParOf" srcId="{206046C9-AF31-4F63-BCDE-40F2F54FA529}" destId="{DA15702C-6676-4723-A117-920F4D27724E}" srcOrd="3" destOrd="0" presId="urn:microsoft.com/office/officeart/2005/8/layout/hProcess9"/>
    <dgm:cxn modelId="{37F0E52E-E400-494F-99AD-399C9FA64B62}" type="presParOf" srcId="{206046C9-AF31-4F63-BCDE-40F2F54FA529}" destId="{4749EDD6-C407-4D40-A5AF-332F32C816D5}"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E996CB-F02F-49FA-83AB-1F580302EFDA}"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65B9B35A-7CAD-4466-B46B-A7C53E56532E}">
      <dgm:prSet phldrT="[Text]"/>
      <dgm:spPr/>
      <dgm:t>
        <a:bodyPr/>
        <a:lstStyle/>
        <a:p>
          <a:r>
            <a:rPr lang="en-US" dirty="0" smtClean="0"/>
            <a:t>Language &amp; Communication</a:t>
          </a:r>
          <a:endParaRPr lang="en-US" dirty="0"/>
        </a:p>
      </dgm:t>
    </dgm:pt>
    <dgm:pt modelId="{0A0D9499-FD92-4073-8697-11B9D9164B56}" type="parTrans" cxnId="{0697067E-7014-4871-9E24-5D23F5CCF40D}">
      <dgm:prSet/>
      <dgm:spPr/>
      <dgm:t>
        <a:bodyPr/>
        <a:lstStyle/>
        <a:p>
          <a:endParaRPr lang="en-US"/>
        </a:p>
      </dgm:t>
    </dgm:pt>
    <dgm:pt modelId="{3C227C11-4630-4A25-A58E-2B3A32225D07}" type="sibTrans" cxnId="{0697067E-7014-4871-9E24-5D23F5CCF40D}">
      <dgm:prSet/>
      <dgm:spPr/>
      <dgm:t>
        <a:bodyPr/>
        <a:lstStyle/>
        <a:p>
          <a:endParaRPr lang="en-US"/>
        </a:p>
      </dgm:t>
    </dgm:pt>
    <dgm:pt modelId="{425A3A7F-A322-4B6A-A3C0-086AFB3C13EF}">
      <dgm:prSet phldrT="[Text]"/>
      <dgm:spPr/>
      <dgm:t>
        <a:bodyPr/>
        <a:lstStyle/>
        <a:p>
          <a:r>
            <a:rPr lang="en-US" dirty="0" smtClean="0"/>
            <a:t>Transformation</a:t>
          </a:r>
          <a:endParaRPr lang="en-US" dirty="0"/>
        </a:p>
      </dgm:t>
    </dgm:pt>
    <dgm:pt modelId="{440CC5DB-94C0-414D-A43C-0A7D20B062CB}" type="parTrans" cxnId="{B515432F-BED2-4444-A1BC-193BE3DF0DB0}">
      <dgm:prSet/>
      <dgm:spPr/>
      <dgm:t>
        <a:bodyPr/>
        <a:lstStyle/>
        <a:p>
          <a:endParaRPr lang="en-US"/>
        </a:p>
      </dgm:t>
    </dgm:pt>
    <dgm:pt modelId="{737612EC-FE89-4331-812F-B092C12D59BB}" type="sibTrans" cxnId="{B515432F-BED2-4444-A1BC-193BE3DF0DB0}">
      <dgm:prSet/>
      <dgm:spPr/>
      <dgm:t>
        <a:bodyPr/>
        <a:lstStyle/>
        <a:p>
          <a:endParaRPr lang="en-US"/>
        </a:p>
      </dgm:t>
    </dgm:pt>
    <dgm:pt modelId="{E488E464-B4FD-4B11-B711-2DD774D63F17}">
      <dgm:prSet phldrT="[Text]"/>
      <dgm:spPr/>
      <dgm:t>
        <a:bodyPr/>
        <a:lstStyle/>
        <a:p>
          <a:r>
            <a:rPr lang="en-US" dirty="0" smtClean="0"/>
            <a:t>Identity</a:t>
          </a:r>
          <a:endParaRPr lang="en-US" dirty="0"/>
        </a:p>
      </dgm:t>
    </dgm:pt>
    <dgm:pt modelId="{EEBE6718-52CB-4BA9-B5B9-777F0158A3D0}" type="parTrans" cxnId="{75FE7432-C157-4C9E-A90E-C587FFC1278A}">
      <dgm:prSet/>
      <dgm:spPr/>
      <dgm:t>
        <a:bodyPr/>
        <a:lstStyle/>
        <a:p>
          <a:endParaRPr lang="en-US"/>
        </a:p>
      </dgm:t>
    </dgm:pt>
    <dgm:pt modelId="{3E78F2B0-BCEB-4B28-B3CB-86C29C38898E}" type="sibTrans" cxnId="{75FE7432-C157-4C9E-A90E-C587FFC1278A}">
      <dgm:prSet/>
      <dgm:spPr/>
      <dgm:t>
        <a:bodyPr/>
        <a:lstStyle/>
        <a:p>
          <a:endParaRPr lang="en-US"/>
        </a:p>
      </dgm:t>
    </dgm:pt>
    <dgm:pt modelId="{94785D77-84FB-400F-B074-88CF3F6BDF7F}">
      <dgm:prSet phldrT="[Text]"/>
      <dgm:spPr/>
      <dgm:t>
        <a:bodyPr/>
        <a:lstStyle/>
        <a:p>
          <a:r>
            <a:rPr lang="en-US" dirty="0" smtClean="0"/>
            <a:t>Appearance</a:t>
          </a:r>
          <a:endParaRPr lang="en-US" dirty="0"/>
        </a:p>
      </dgm:t>
    </dgm:pt>
    <dgm:pt modelId="{5A6CDF24-E4C8-485B-8D23-B7F41086000A}" type="parTrans" cxnId="{74D12EC6-AE82-41C9-BAB5-2073643927C6}">
      <dgm:prSet/>
      <dgm:spPr/>
      <dgm:t>
        <a:bodyPr/>
        <a:lstStyle/>
        <a:p>
          <a:endParaRPr lang="en-US"/>
        </a:p>
      </dgm:t>
    </dgm:pt>
    <dgm:pt modelId="{3C1EF3BF-1BD9-4759-BB40-3C97D49058AD}" type="sibTrans" cxnId="{74D12EC6-AE82-41C9-BAB5-2073643927C6}">
      <dgm:prSet/>
      <dgm:spPr/>
      <dgm:t>
        <a:bodyPr/>
        <a:lstStyle/>
        <a:p>
          <a:endParaRPr lang="en-US"/>
        </a:p>
      </dgm:t>
    </dgm:pt>
    <dgm:pt modelId="{68A694DF-B2BB-44CA-A1FE-EEA062F01895}">
      <dgm:prSet phldrT="[Text]"/>
      <dgm:spPr/>
      <dgm:t>
        <a:bodyPr/>
        <a:lstStyle/>
        <a:p>
          <a:r>
            <a:rPr lang="en-US" dirty="0" smtClean="0"/>
            <a:t>Manipulation</a:t>
          </a:r>
          <a:endParaRPr lang="en-US" dirty="0"/>
        </a:p>
      </dgm:t>
    </dgm:pt>
    <dgm:pt modelId="{17B3AF30-CA84-4D21-882C-4624624AE102}" type="parTrans" cxnId="{C223A01D-9DDD-495F-B5FB-9CE3F9656BEE}">
      <dgm:prSet/>
      <dgm:spPr/>
      <dgm:t>
        <a:bodyPr/>
        <a:lstStyle/>
        <a:p>
          <a:endParaRPr lang="en-US"/>
        </a:p>
      </dgm:t>
    </dgm:pt>
    <dgm:pt modelId="{FDE6F06A-673A-4032-A092-E75D2D31B603}" type="sibTrans" cxnId="{C223A01D-9DDD-495F-B5FB-9CE3F9656BEE}">
      <dgm:prSet/>
      <dgm:spPr/>
      <dgm:t>
        <a:bodyPr/>
        <a:lstStyle/>
        <a:p>
          <a:endParaRPr lang="en-US"/>
        </a:p>
      </dgm:t>
    </dgm:pt>
    <dgm:pt modelId="{81D28D67-0A13-47FE-9956-874E2B9D112F}" type="pres">
      <dgm:prSet presAssocID="{51E996CB-F02F-49FA-83AB-1F580302EFDA}" presName="cycle" presStyleCnt="0">
        <dgm:presLayoutVars>
          <dgm:dir/>
          <dgm:resizeHandles val="exact"/>
        </dgm:presLayoutVars>
      </dgm:prSet>
      <dgm:spPr/>
      <dgm:t>
        <a:bodyPr/>
        <a:lstStyle/>
        <a:p>
          <a:endParaRPr lang="en-US"/>
        </a:p>
      </dgm:t>
    </dgm:pt>
    <dgm:pt modelId="{BCFF75A1-4439-444D-A3F6-105421375C58}" type="pres">
      <dgm:prSet presAssocID="{65B9B35A-7CAD-4466-B46B-A7C53E56532E}" presName="node" presStyleLbl="node1" presStyleIdx="0" presStyleCnt="5">
        <dgm:presLayoutVars>
          <dgm:bulletEnabled val="1"/>
        </dgm:presLayoutVars>
      </dgm:prSet>
      <dgm:spPr/>
      <dgm:t>
        <a:bodyPr/>
        <a:lstStyle/>
        <a:p>
          <a:endParaRPr lang="en-US"/>
        </a:p>
      </dgm:t>
    </dgm:pt>
    <dgm:pt modelId="{69B2A384-968D-4E64-9CEA-56D2E21EDB60}" type="pres">
      <dgm:prSet presAssocID="{3C227C11-4630-4A25-A58E-2B3A32225D07}" presName="sibTrans" presStyleLbl="sibTrans2D1" presStyleIdx="0" presStyleCnt="5"/>
      <dgm:spPr/>
      <dgm:t>
        <a:bodyPr/>
        <a:lstStyle/>
        <a:p>
          <a:endParaRPr lang="en-US"/>
        </a:p>
      </dgm:t>
    </dgm:pt>
    <dgm:pt modelId="{98038C47-9C78-4E37-B53D-ACEF1496611E}" type="pres">
      <dgm:prSet presAssocID="{3C227C11-4630-4A25-A58E-2B3A32225D07}" presName="connectorText" presStyleLbl="sibTrans2D1" presStyleIdx="0" presStyleCnt="5"/>
      <dgm:spPr/>
      <dgm:t>
        <a:bodyPr/>
        <a:lstStyle/>
        <a:p>
          <a:endParaRPr lang="en-US"/>
        </a:p>
      </dgm:t>
    </dgm:pt>
    <dgm:pt modelId="{D9409161-1819-4421-B89C-A497544620F9}" type="pres">
      <dgm:prSet presAssocID="{425A3A7F-A322-4B6A-A3C0-086AFB3C13EF}" presName="node" presStyleLbl="node1" presStyleIdx="1" presStyleCnt="5">
        <dgm:presLayoutVars>
          <dgm:bulletEnabled val="1"/>
        </dgm:presLayoutVars>
      </dgm:prSet>
      <dgm:spPr/>
      <dgm:t>
        <a:bodyPr/>
        <a:lstStyle/>
        <a:p>
          <a:endParaRPr lang="en-US"/>
        </a:p>
      </dgm:t>
    </dgm:pt>
    <dgm:pt modelId="{B792815A-D68C-4DD2-961B-97CDD6CFE19E}" type="pres">
      <dgm:prSet presAssocID="{737612EC-FE89-4331-812F-B092C12D59BB}" presName="sibTrans" presStyleLbl="sibTrans2D1" presStyleIdx="1" presStyleCnt="5"/>
      <dgm:spPr/>
      <dgm:t>
        <a:bodyPr/>
        <a:lstStyle/>
        <a:p>
          <a:endParaRPr lang="en-US"/>
        </a:p>
      </dgm:t>
    </dgm:pt>
    <dgm:pt modelId="{673A0097-AB3B-478C-872D-B269EC30DDA4}" type="pres">
      <dgm:prSet presAssocID="{737612EC-FE89-4331-812F-B092C12D59BB}" presName="connectorText" presStyleLbl="sibTrans2D1" presStyleIdx="1" presStyleCnt="5"/>
      <dgm:spPr/>
      <dgm:t>
        <a:bodyPr/>
        <a:lstStyle/>
        <a:p>
          <a:endParaRPr lang="en-US"/>
        </a:p>
      </dgm:t>
    </dgm:pt>
    <dgm:pt modelId="{404C9E2F-78F1-43AC-BAEE-01259C6E1538}" type="pres">
      <dgm:prSet presAssocID="{E488E464-B4FD-4B11-B711-2DD774D63F17}" presName="node" presStyleLbl="node1" presStyleIdx="2" presStyleCnt="5">
        <dgm:presLayoutVars>
          <dgm:bulletEnabled val="1"/>
        </dgm:presLayoutVars>
      </dgm:prSet>
      <dgm:spPr/>
      <dgm:t>
        <a:bodyPr/>
        <a:lstStyle/>
        <a:p>
          <a:endParaRPr lang="en-US"/>
        </a:p>
      </dgm:t>
    </dgm:pt>
    <dgm:pt modelId="{585AE8A5-36D4-42B1-BA8E-A49295DE8C99}" type="pres">
      <dgm:prSet presAssocID="{3E78F2B0-BCEB-4B28-B3CB-86C29C38898E}" presName="sibTrans" presStyleLbl="sibTrans2D1" presStyleIdx="2" presStyleCnt="5"/>
      <dgm:spPr/>
      <dgm:t>
        <a:bodyPr/>
        <a:lstStyle/>
        <a:p>
          <a:endParaRPr lang="en-US"/>
        </a:p>
      </dgm:t>
    </dgm:pt>
    <dgm:pt modelId="{AC112A26-33A8-4730-BE54-787D9E0EB585}" type="pres">
      <dgm:prSet presAssocID="{3E78F2B0-BCEB-4B28-B3CB-86C29C38898E}" presName="connectorText" presStyleLbl="sibTrans2D1" presStyleIdx="2" presStyleCnt="5"/>
      <dgm:spPr/>
      <dgm:t>
        <a:bodyPr/>
        <a:lstStyle/>
        <a:p>
          <a:endParaRPr lang="en-US"/>
        </a:p>
      </dgm:t>
    </dgm:pt>
    <dgm:pt modelId="{0DE504DA-238C-46D6-9359-7B5AC95BBFF2}" type="pres">
      <dgm:prSet presAssocID="{94785D77-84FB-400F-B074-88CF3F6BDF7F}" presName="node" presStyleLbl="node1" presStyleIdx="3" presStyleCnt="5">
        <dgm:presLayoutVars>
          <dgm:bulletEnabled val="1"/>
        </dgm:presLayoutVars>
      </dgm:prSet>
      <dgm:spPr/>
      <dgm:t>
        <a:bodyPr/>
        <a:lstStyle/>
        <a:p>
          <a:endParaRPr lang="en-US"/>
        </a:p>
      </dgm:t>
    </dgm:pt>
    <dgm:pt modelId="{387ADF16-3FE7-400F-8FF6-C6481799C08D}" type="pres">
      <dgm:prSet presAssocID="{3C1EF3BF-1BD9-4759-BB40-3C97D49058AD}" presName="sibTrans" presStyleLbl="sibTrans2D1" presStyleIdx="3" presStyleCnt="5"/>
      <dgm:spPr/>
      <dgm:t>
        <a:bodyPr/>
        <a:lstStyle/>
        <a:p>
          <a:endParaRPr lang="en-US"/>
        </a:p>
      </dgm:t>
    </dgm:pt>
    <dgm:pt modelId="{5F7EFDA3-F82E-4F4F-B4E7-7F9B5EC202C2}" type="pres">
      <dgm:prSet presAssocID="{3C1EF3BF-1BD9-4759-BB40-3C97D49058AD}" presName="connectorText" presStyleLbl="sibTrans2D1" presStyleIdx="3" presStyleCnt="5"/>
      <dgm:spPr/>
      <dgm:t>
        <a:bodyPr/>
        <a:lstStyle/>
        <a:p>
          <a:endParaRPr lang="en-US"/>
        </a:p>
      </dgm:t>
    </dgm:pt>
    <dgm:pt modelId="{0576BDA9-4495-49F6-A51B-4B0E0FBEEE87}" type="pres">
      <dgm:prSet presAssocID="{68A694DF-B2BB-44CA-A1FE-EEA062F01895}" presName="node" presStyleLbl="node1" presStyleIdx="4" presStyleCnt="5">
        <dgm:presLayoutVars>
          <dgm:bulletEnabled val="1"/>
        </dgm:presLayoutVars>
      </dgm:prSet>
      <dgm:spPr/>
      <dgm:t>
        <a:bodyPr/>
        <a:lstStyle/>
        <a:p>
          <a:endParaRPr lang="en-US"/>
        </a:p>
      </dgm:t>
    </dgm:pt>
    <dgm:pt modelId="{D08D5275-BB26-483D-9D64-4BB426C9F108}" type="pres">
      <dgm:prSet presAssocID="{FDE6F06A-673A-4032-A092-E75D2D31B603}" presName="sibTrans" presStyleLbl="sibTrans2D1" presStyleIdx="4" presStyleCnt="5"/>
      <dgm:spPr/>
      <dgm:t>
        <a:bodyPr/>
        <a:lstStyle/>
        <a:p>
          <a:endParaRPr lang="en-US"/>
        </a:p>
      </dgm:t>
    </dgm:pt>
    <dgm:pt modelId="{C6E1D05D-F32D-48AC-88F7-274014B8B5D0}" type="pres">
      <dgm:prSet presAssocID="{FDE6F06A-673A-4032-A092-E75D2D31B603}" presName="connectorText" presStyleLbl="sibTrans2D1" presStyleIdx="4" presStyleCnt="5"/>
      <dgm:spPr/>
      <dgm:t>
        <a:bodyPr/>
        <a:lstStyle/>
        <a:p>
          <a:endParaRPr lang="en-US"/>
        </a:p>
      </dgm:t>
    </dgm:pt>
  </dgm:ptLst>
  <dgm:cxnLst>
    <dgm:cxn modelId="{596D948A-41E8-4CB6-8CDB-96358FFAAE81}" type="presOf" srcId="{51E996CB-F02F-49FA-83AB-1F580302EFDA}" destId="{81D28D67-0A13-47FE-9956-874E2B9D112F}" srcOrd="0" destOrd="0" presId="urn:microsoft.com/office/officeart/2005/8/layout/cycle2"/>
    <dgm:cxn modelId="{74D12EC6-AE82-41C9-BAB5-2073643927C6}" srcId="{51E996CB-F02F-49FA-83AB-1F580302EFDA}" destId="{94785D77-84FB-400F-B074-88CF3F6BDF7F}" srcOrd="3" destOrd="0" parTransId="{5A6CDF24-E4C8-485B-8D23-B7F41086000A}" sibTransId="{3C1EF3BF-1BD9-4759-BB40-3C97D49058AD}"/>
    <dgm:cxn modelId="{F9341059-6EB8-44D0-941A-B731D57A7719}" type="presOf" srcId="{3C227C11-4630-4A25-A58E-2B3A32225D07}" destId="{98038C47-9C78-4E37-B53D-ACEF1496611E}" srcOrd="1" destOrd="0" presId="urn:microsoft.com/office/officeart/2005/8/layout/cycle2"/>
    <dgm:cxn modelId="{0697067E-7014-4871-9E24-5D23F5CCF40D}" srcId="{51E996CB-F02F-49FA-83AB-1F580302EFDA}" destId="{65B9B35A-7CAD-4466-B46B-A7C53E56532E}" srcOrd="0" destOrd="0" parTransId="{0A0D9499-FD92-4073-8697-11B9D9164B56}" sibTransId="{3C227C11-4630-4A25-A58E-2B3A32225D07}"/>
    <dgm:cxn modelId="{CCC5AE6C-1066-4358-95A3-AA7375E03F54}" type="presOf" srcId="{3E78F2B0-BCEB-4B28-B3CB-86C29C38898E}" destId="{585AE8A5-36D4-42B1-BA8E-A49295DE8C99}" srcOrd="0" destOrd="0" presId="urn:microsoft.com/office/officeart/2005/8/layout/cycle2"/>
    <dgm:cxn modelId="{E43F3B32-E40F-4F5C-8911-1764EEFB8168}" type="presOf" srcId="{68A694DF-B2BB-44CA-A1FE-EEA062F01895}" destId="{0576BDA9-4495-49F6-A51B-4B0E0FBEEE87}" srcOrd="0" destOrd="0" presId="urn:microsoft.com/office/officeart/2005/8/layout/cycle2"/>
    <dgm:cxn modelId="{BF285750-C831-4301-AB8A-F1A0DBF55724}" type="presOf" srcId="{3C227C11-4630-4A25-A58E-2B3A32225D07}" destId="{69B2A384-968D-4E64-9CEA-56D2E21EDB60}" srcOrd="0" destOrd="0" presId="urn:microsoft.com/office/officeart/2005/8/layout/cycle2"/>
    <dgm:cxn modelId="{9869C30D-1004-473A-B5F4-E090972C0588}" type="presOf" srcId="{65B9B35A-7CAD-4466-B46B-A7C53E56532E}" destId="{BCFF75A1-4439-444D-A3F6-105421375C58}" srcOrd="0" destOrd="0" presId="urn:microsoft.com/office/officeart/2005/8/layout/cycle2"/>
    <dgm:cxn modelId="{DBD81E98-C891-4193-8495-A111D4AADEAE}" type="presOf" srcId="{FDE6F06A-673A-4032-A092-E75D2D31B603}" destId="{D08D5275-BB26-483D-9D64-4BB426C9F108}" srcOrd="0" destOrd="0" presId="urn:microsoft.com/office/officeart/2005/8/layout/cycle2"/>
    <dgm:cxn modelId="{9D661A27-83FA-450C-90B3-F88509B5F9D8}" type="presOf" srcId="{3C1EF3BF-1BD9-4759-BB40-3C97D49058AD}" destId="{387ADF16-3FE7-400F-8FF6-C6481799C08D}" srcOrd="0" destOrd="0" presId="urn:microsoft.com/office/officeart/2005/8/layout/cycle2"/>
    <dgm:cxn modelId="{B515432F-BED2-4444-A1BC-193BE3DF0DB0}" srcId="{51E996CB-F02F-49FA-83AB-1F580302EFDA}" destId="{425A3A7F-A322-4B6A-A3C0-086AFB3C13EF}" srcOrd="1" destOrd="0" parTransId="{440CC5DB-94C0-414D-A43C-0A7D20B062CB}" sibTransId="{737612EC-FE89-4331-812F-B092C12D59BB}"/>
    <dgm:cxn modelId="{2E4177F7-F351-4D8F-A9F6-D662F0258668}" type="presOf" srcId="{3C1EF3BF-1BD9-4759-BB40-3C97D49058AD}" destId="{5F7EFDA3-F82E-4F4F-B4E7-7F9B5EC202C2}" srcOrd="1" destOrd="0" presId="urn:microsoft.com/office/officeart/2005/8/layout/cycle2"/>
    <dgm:cxn modelId="{10479A6A-0BAE-48C5-A856-7BF78A55EF7C}" type="presOf" srcId="{94785D77-84FB-400F-B074-88CF3F6BDF7F}" destId="{0DE504DA-238C-46D6-9359-7B5AC95BBFF2}" srcOrd="0" destOrd="0" presId="urn:microsoft.com/office/officeart/2005/8/layout/cycle2"/>
    <dgm:cxn modelId="{557ABAB7-6850-4797-A8E2-474C76F68633}" type="presOf" srcId="{3E78F2B0-BCEB-4B28-B3CB-86C29C38898E}" destId="{AC112A26-33A8-4730-BE54-787D9E0EB585}" srcOrd="1" destOrd="0" presId="urn:microsoft.com/office/officeart/2005/8/layout/cycle2"/>
    <dgm:cxn modelId="{EC8073D8-CE37-43FE-AB81-8E3F26B22CF4}" type="presOf" srcId="{737612EC-FE89-4331-812F-B092C12D59BB}" destId="{B792815A-D68C-4DD2-961B-97CDD6CFE19E}" srcOrd="0" destOrd="0" presId="urn:microsoft.com/office/officeart/2005/8/layout/cycle2"/>
    <dgm:cxn modelId="{75FE7432-C157-4C9E-A90E-C587FFC1278A}" srcId="{51E996CB-F02F-49FA-83AB-1F580302EFDA}" destId="{E488E464-B4FD-4B11-B711-2DD774D63F17}" srcOrd="2" destOrd="0" parTransId="{EEBE6718-52CB-4BA9-B5B9-777F0158A3D0}" sibTransId="{3E78F2B0-BCEB-4B28-B3CB-86C29C38898E}"/>
    <dgm:cxn modelId="{9675D26C-DD2A-4FDC-AA57-08945CA435EC}" type="presOf" srcId="{E488E464-B4FD-4B11-B711-2DD774D63F17}" destId="{404C9E2F-78F1-43AC-BAEE-01259C6E1538}" srcOrd="0" destOrd="0" presId="urn:microsoft.com/office/officeart/2005/8/layout/cycle2"/>
    <dgm:cxn modelId="{5784CA1A-1AEF-4ED9-A65E-1B7CD05E7D16}" type="presOf" srcId="{FDE6F06A-673A-4032-A092-E75D2D31B603}" destId="{C6E1D05D-F32D-48AC-88F7-274014B8B5D0}" srcOrd="1" destOrd="0" presId="urn:microsoft.com/office/officeart/2005/8/layout/cycle2"/>
    <dgm:cxn modelId="{C223A01D-9DDD-495F-B5FB-9CE3F9656BEE}" srcId="{51E996CB-F02F-49FA-83AB-1F580302EFDA}" destId="{68A694DF-B2BB-44CA-A1FE-EEA062F01895}" srcOrd="4" destOrd="0" parTransId="{17B3AF30-CA84-4D21-882C-4624624AE102}" sibTransId="{FDE6F06A-673A-4032-A092-E75D2D31B603}"/>
    <dgm:cxn modelId="{27225296-64CB-48FE-81FB-FEE6AC8154EF}" type="presOf" srcId="{425A3A7F-A322-4B6A-A3C0-086AFB3C13EF}" destId="{D9409161-1819-4421-B89C-A497544620F9}" srcOrd="0" destOrd="0" presId="urn:microsoft.com/office/officeart/2005/8/layout/cycle2"/>
    <dgm:cxn modelId="{E5C84B62-BEE4-4C6F-8B3D-A2753100BED3}" type="presOf" srcId="{737612EC-FE89-4331-812F-B092C12D59BB}" destId="{673A0097-AB3B-478C-872D-B269EC30DDA4}" srcOrd="1" destOrd="0" presId="urn:microsoft.com/office/officeart/2005/8/layout/cycle2"/>
    <dgm:cxn modelId="{B5B36F03-615D-4841-8AED-E2683328E454}" type="presParOf" srcId="{81D28D67-0A13-47FE-9956-874E2B9D112F}" destId="{BCFF75A1-4439-444D-A3F6-105421375C58}" srcOrd="0" destOrd="0" presId="urn:microsoft.com/office/officeart/2005/8/layout/cycle2"/>
    <dgm:cxn modelId="{F7957BFC-2AF6-4D27-BD90-9389B5BF5549}" type="presParOf" srcId="{81D28D67-0A13-47FE-9956-874E2B9D112F}" destId="{69B2A384-968D-4E64-9CEA-56D2E21EDB60}" srcOrd="1" destOrd="0" presId="urn:microsoft.com/office/officeart/2005/8/layout/cycle2"/>
    <dgm:cxn modelId="{7CC96698-0AE3-48B8-A952-48E74452A089}" type="presParOf" srcId="{69B2A384-968D-4E64-9CEA-56D2E21EDB60}" destId="{98038C47-9C78-4E37-B53D-ACEF1496611E}" srcOrd="0" destOrd="0" presId="urn:microsoft.com/office/officeart/2005/8/layout/cycle2"/>
    <dgm:cxn modelId="{F3944243-7C48-4DED-94E4-B417357320A5}" type="presParOf" srcId="{81D28D67-0A13-47FE-9956-874E2B9D112F}" destId="{D9409161-1819-4421-B89C-A497544620F9}" srcOrd="2" destOrd="0" presId="urn:microsoft.com/office/officeart/2005/8/layout/cycle2"/>
    <dgm:cxn modelId="{9F97235D-70A3-47B1-808D-0EB2966CBB1A}" type="presParOf" srcId="{81D28D67-0A13-47FE-9956-874E2B9D112F}" destId="{B792815A-D68C-4DD2-961B-97CDD6CFE19E}" srcOrd="3" destOrd="0" presId="urn:microsoft.com/office/officeart/2005/8/layout/cycle2"/>
    <dgm:cxn modelId="{89765993-5405-40EA-9950-3F78940FF8A8}" type="presParOf" srcId="{B792815A-D68C-4DD2-961B-97CDD6CFE19E}" destId="{673A0097-AB3B-478C-872D-B269EC30DDA4}" srcOrd="0" destOrd="0" presId="urn:microsoft.com/office/officeart/2005/8/layout/cycle2"/>
    <dgm:cxn modelId="{4FAE7B69-9ABC-44A5-80FB-BA6EE1146F64}" type="presParOf" srcId="{81D28D67-0A13-47FE-9956-874E2B9D112F}" destId="{404C9E2F-78F1-43AC-BAEE-01259C6E1538}" srcOrd="4" destOrd="0" presId="urn:microsoft.com/office/officeart/2005/8/layout/cycle2"/>
    <dgm:cxn modelId="{E615FB24-E553-4FDC-ABDE-A126F92F483A}" type="presParOf" srcId="{81D28D67-0A13-47FE-9956-874E2B9D112F}" destId="{585AE8A5-36D4-42B1-BA8E-A49295DE8C99}" srcOrd="5" destOrd="0" presId="urn:microsoft.com/office/officeart/2005/8/layout/cycle2"/>
    <dgm:cxn modelId="{AEC65624-837E-4304-A37E-B5E9E3B4EB73}" type="presParOf" srcId="{585AE8A5-36D4-42B1-BA8E-A49295DE8C99}" destId="{AC112A26-33A8-4730-BE54-787D9E0EB585}" srcOrd="0" destOrd="0" presId="urn:microsoft.com/office/officeart/2005/8/layout/cycle2"/>
    <dgm:cxn modelId="{89ECE265-6BCD-4B1E-956C-642E797DE1EC}" type="presParOf" srcId="{81D28D67-0A13-47FE-9956-874E2B9D112F}" destId="{0DE504DA-238C-46D6-9359-7B5AC95BBFF2}" srcOrd="6" destOrd="0" presId="urn:microsoft.com/office/officeart/2005/8/layout/cycle2"/>
    <dgm:cxn modelId="{BF1691F0-0EEF-4932-9DA0-102937C0D0B2}" type="presParOf" srcId="{81D28D67-0A13-47FE-9956-874E2B9D112F}" destId="{387ADF16-3FE7-400F-8FF6-C6481799C08D}" srcOrd="7" destOrd="0" presId="urn:microsoft.com/office/officeart/2005/8/layout/cycle2"/>
    <dgm:cxn modelId="{87D18EAA-7596-4E1B-B90C-84069FB4B433}" type="presParOf" srcId="{387ADF16-3FE7-400F-8FF6-C6481799C08D}" destId="{5F7EFDA3-F82E-4F4F-B4E7-7F9B5EC202C2}" srcOrd="0" destOrd="0" presId="urn:microsoft.com/office/officeart/2005/8/layout/cycle2"/>
    <dgm:cxn modelId="{C4DC8A97-DB54-41BA-A548-6CAD0D5EA0C1}" type="presParOf" srcId="{81D28D67-0A13-47FE-9956-874E2B9D112F}" destId="{0576BDA9-4495-49F6-A51B-4B0E0FBEEE87}" srcOrd="8" destOrd="0" presId="urn:microsoft.com/office/officeart/2005/8/layout/cycle2"/>
    <dgm:cxn modelId="{7FDF6888-E423-4863-95A1-B6804B6D5095}" type="presParOf" srcId="{81D28D67-0A13-47FE-9956-874E2B9D112F}" destId="{D08D5275-BB26-483D-9D64-4BB426C9F108}" srcOrd="9" destOrd="0" presId="urn:microsoft.com/office/officeart/2005/8/layout/cycle2"/>
    <dgm:cxn modelId="{9335BC68-2DE3-448B-838E-54975E295067}" type="presParOf" srcId="{D08D5275-BB26-483D-9D64-4BB426C9F108}" destId="{C6E1D05D-F32D-48AC-88F7-274014B8B5D0}"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D9CD80-DFCE-446C-B7DF-E4EE8554FA72}"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7F11C088-D5EE-407C-AE6B-EFF2CECFDAF6}">
      <dgm:prSet/>
      <dgm:spPr/>
      <dgm:t>
        <a:bodyPr/>
        <a:lstStyle/>
        <a:p>
          <a:r>
            <a:rPr lang="en-US" dirty="0" smtClean="0"/>
            <a:t>Identity</a:t>
          </a:r>
          <a:endParaRPr lang="en-US" dirty="0"/>
        </a:p>
      </dgm:t>
    </dgm:pt>
    <dgm:pt modelId="{D7B0FBA8-3673-4237-AA8C-560037EDFA1D}" type="parTrans" cxnId="{76A49164-97CF-453D-A07B-888C66C13E78}">
      <dgm:prSet/>
      <dgm:spPr/>
      <dgm:t>
        <a:bodyPr/>
        <a:lstStyle/>
        <a:p>
          <a:endParaRPr lang="en-US"/>
        </a:p>
      </dgm:t>
    </dgm:pt>
    <dgm:pt modelId="{1026EF42-20C1-4AE4-BDB7-CC07F2BD69B0}" type="sibTrans" cxnId="{76A49164-97CF-453D-A07B-888C66C13E78}">
      <dgm:prSet/>
      <dgm:spPr/>
      <dgm:t>
        <a:bodyPr/>
        <a:lstStyle/>
        <a:p>
          <a:endParaRPr lang="en-US"/>
        </a:p>
      </dgm:t>
    </dgm:pt>
    <dgm:pt modelId="{70CEAEFA-C5F9-4DDB-85F7-935B5502B2EA}">
      <dgm:prSet/>
      <dgm:spPr/>
      <dgm:t>
        <a:bodyPr/>
        <a:lstStyle/>
        <a:p>
          <a:r>
            <a:rPr lang="en-US" b="1" smtClean="0"/>
            <a:t>Minor Details</a:t>
          </a:r>
          <a:endParaRPr lang="en-US"/>
        </a:p>
      </dgm:t>
    </dgm:pt>
    <dgm:pt modelId="{07275773-1415-4D45-AAA2-EF9386A25195}" type="parTrans" cxnId="{F0FA8717-05EF-4B94-8DB9-1ED8D8698754}">
      <dgm:prSet/>
      <dgm:spPr/>
      <dgm:t>
        <a:bodyPr/>
        <a:lstStyle/>
        <a:p>
          <a:endParaRPr lang="en-US"/>
        </a:p>
      </dgm:t>
    </dgm:pt>
    <dgm:pt modelId="{6C209655-D455-441E-B14B-63558009FDB3}" type="sibTrans" cxnId="{F0FA8717-05EF-4B94-8DB9-1ED8D8698754}">
      <dgm:prSet/>
      <dgm:spPr/>
      <dgm:t>
        <a:bodyPr/>
        <a:lstStyle/>
        <a:p>
          <a:endParaRPr lang="en-US"/>
        </a:p>
      </dgm:t>
    </dgm:pt>
    <dgm:pt modelId="{473441DD-0167-4DC4-980C-9D16BDB68AFD}">
      <dgm:prSet/>
      <dgm:spPr/>
      <dgm:t>
        <a:bodyPr/>
        <a:lstStyle/>
        <a:p>
          <a:r>
            <a:rPr lang="en-US" b="1" dirty="0" smtClean="0"/>
            <a:t>Gender Specific Attitudes </a:t>
          </a:r>
          <a:endParaRPr lang="en-US" dirty="0"/>
        </a:p>
      </dgm:t>
    </dgm:pt>
    <dgm:pt modelId="{BA15C04A-B582-4699-BC14-3DC9E08CB13F}" type="parTrans" cxnId="{918D830C-DC97-4254-9DE0-A9957E1212B2}">
      <dgm:prSet/>
      <dgm:spPr/>
      <dgm:t>
        <a:bodyPr/>
        <a:lstStyle/>
        <a:p>
          <a:endParaRPr lang="en-US"/>
        </a:p>
      </dgm:t>
    </dgm:pt>
    <dgm:pt modelId="{42110465-2F5F-40B7-AE1E-6B9C95E51DAB}" type="sibTrans" cxnId="{918D830C-DC97-4254-9DE0-A9957E1212B2}">
      <dgm:prSet/>
      <dgm:spPr/>
      <dgm:t>
        <a:bodyPr/>
        <a:lstStyle/>
        <a:p>
          <a:endParaRPr lang="en-US"/>
        </a:p>
      </dgm:t>
    </dgm:pt>
    <dgm:pt modelId="{879B34A7-30F3-4A2B-AD2A-C53D58347ADC}">
      <dgm:prSet/>
      <dgm:spPr/>
      <dgm:t>
        <a:bodyPr/>
        <a:lstStyle/>
        <a:p>
          <a:r>
            <a:rPr lang="en-US" b="1" dirty="0" smtClean="0"/>
            <a:t>Uncertainty</a:t>
          </a:r>
          <a:endParaRPr lang="en-US" dirty="0"/>
        </a:p>
      </dgm:t>
    </dgm:pt>
    <dgm:pt modelId="{F92F98DA-27A2-4028-B85B-6A3D025583E0}" type="parTrans" cxnId="{A387DDF3-B4F2-4FF1-997A-B8ED6C4AF85F}">
      <dgm:prSet/>
      <dgm:spPr/>
      <dgm:t>
        <a:bodyPr/>
        <a:lstStyle/>
        <a:p>
          <a:endParaRPr lang="en-US"/>
        </a:p>
      </dgm:t>
    </dgm:pt>
    <dgm:pt modelId="{19D0906C-6F48-4C30-8C34-D174F6C688D3}" type="sibTrans" cxnId="{A387DDF3-B4F2-4FF1-997A-B8ED6C4AF85F}">
      <dgm:prSet/>
      <dgm:spPr/>
      <dgm:t>
        <a:bodyPr/>
        <a:lstStyle/>
        <a:p>
          <a:endParaRPr lang="en-US"/>
        </a:p>
      </dgm:t>
    </dgm:pt>
    <dgm:pt modelId="{5F9EE9F6-32F5-49D0-8BD9-EAB83A62E2B9}">
      <dgm:prSet phldrT="[Text]"/>
      <dgm:spPr/>
      <dgm:t>
        <a:bodyPr/>
        <a:lstStyle/>
        <a:p>
          <a:r>
            <a:rPr lang="en-US" b="1" dirty="0" smtClean="0"/>
            <a:t>Prejudice</a:t>
          </a:r>
          <a:endParaRPr lang="en-US" dirty="0"/>
        </a:p>
      </dgm:t>
    </dgm:pt>
    <dgm:pt modelId="{C2669468-F644-4FBD-8E8C-218A332619A5}" type="parTrans" cxnId="{5CD5B9E3-D395-4F56-8D7F-6AAA2476F165}">
      <dgm:prSet/>
      <dgm:spPr/>
      <dgm:t>
        <a:bodyPr/>
        <a:lstStyle/>
        <a:p>
          <a:endParaRPr lang="en-US"/>
        </a:p>
      </dgm:t>
    </dgm:pt>
    <dgm:pt modelId="{B13B6D26-A210-41BC-A410-704F4C217F32}" type="sibTrans" cxnId="{5CD5B9E3-D395-4F56-8D7F-6AAA2476F165}">
      <dgm:prSet/>
      <dgm:spPr/>
      <dgm:t>
        <a:bodyPr/>
        <a:lstStyle/>
        <a:p>
          <a:endParaRPr lang="en-US"/>
        </a:p>
      </dgm:t>
    </dgm:pt>
    <dgm:pt modelId="{166D0F39-0A0C-4336-8659-DFB52A509FDC}" type="pres">
      <dgm:prSet presAssocID="{3FD9CD80-DFCE-446C-B7DF-E4EE8554FA72}" presName="hierChild1" presStyleCnt="0">
        <dgm:presLayoutVars>
          <dgm:orgChart val="1"/>
          <dgm:chPref val="1"/>
          <dgm:dir/>
          <dgm:animOne val="branch"/>
          <dgm:animLvl val="lvl"/>
          <dgm:resizeHandles/>
        </dgm:presLayoutVars>
      </dgm:prSet>
      <dgm:spPr/>
      <dgm:t>
        <a:bodyPr/>
        <a:lstStyle/>
        <a:p>
          <a:endParaRPr lang="en-US"/>
        </a:p>
      </dgm:t>
    </dgm:pt>
    <dgm:pt modelId="{C111DD30-A769-4899-BB3C-4B1ABC683AB5}" type="pres">
      <dgm:prSet presAssocID="{7F11C088-D5EE-407C-AE6B-EFF2CECFDAF6}" presName="hierRoot1" presStyleCnt="0">
        <dgm:presLayoutVars>
          <dgm:hierBranch val="init"/>
        </dgm:presLayoutVars>
      </dgm:prSet>
      <dgm:spPr/>
    </dgm:pt>
    <dgm:pt modelId="{65321CCC-73D4-4B17-931B-4E232882DD2D}" type="pres">
      <dgm:prSet presAssocID="{7F11C088-D5EE-407C-AE6B-EFF2CECFDAF6}" presName="rootComposite1" presStyleCnt="0"/>
      <dgm:spPr/>
    </dgm:pt>
    <dgm:pt modelId="{CEE990CA-1B74-4BDA-9CA7-FD062782CE6A}" type="pres">
      <dgm:prSet presAssocID="{7F11C088-D5EE-407C-AE6B-EFF2CECFDAF6}" presName="rootText1" presStyleLbl="node0" presStyleIdx="0" presStyleCnt="1">
        <dgm:presLayoutVars>
          <dgm:chPref val="3"/>
        </dgm:presLayoutVars>
      </dgm:prSet>
      <dgm:spPr/>
      <dgm:t>
        <a:bodyPr/>
        <a:lstStyle/>
        <a:p>
          <a:endParaRPr lang="en-US"/>
        </a:p>
      </dgm:t>
    </dgm:pt>
    <dgm:pt modelId="{4106721E-0EF6-4C72-92B3-47CFEF005E45}" type="pres">
      <dgm:prSet presAssocID="{7F11C088-D5EE-407C-AE6B-EFF2CECFDAF6}" presName="rootConnector1" presStyleLbl="node1" presStyleIdx="0" presStyleCnt="0"/>
      <dgm:spPr/>
      <dgm:t>
        <a:bodyPr/>
        <a:lstStyle/>
        <a:p>
          <a:endParaRPr lang="en-US"/>
        </a:p>
      </dgm:t>
    </dgm:pt>
    <dgm:pt modelId="{54229891-10A9-4884-A8C0-3FDFC4E99CC1}" type="pres">
      <dgm:prSet presAssocID="{7F11C088-D5EE-407C-AE6B-EFF2CECFDAF6}" presName="hierChild2" presStyleCnt="0"/>
      <dgm:spPr/>
    </dgm:pt>
    <dgm:pt modelId="{20C481BE-FA96-4F4D-9E02-71DDB9E4B1F0}" type="pres">
      <dgm:prSet presAssocID="{07275773-1415-4D45-AAA2-EF9386A25195}" presName="Name37" presStyleLbl="parChTrans1D2" presStyleIdx="0" presStyleCnt="4"/>
      <dgm:spPr/>
      <dgm:t>
        <a:bodyPr/>
        <a:lstStyle/>
        <a:p>
          <a:endParaRPr lang="en-US"/>
        </a:p>
      </dgm:t>
    </dgm:pt>
    <dgm:pt modelId="{296A4DC2-100C-45B8-8904-83D1F87338C1}" type="pres">
      <dgm:prSet presAssocID="{70CEAEFA-C5F9-4DDB-85F7-935B5502B2EA}" presName="hierRoot2" presStyleCnt="0">
        <dgm:presLayoutVars>
          <dgm:hierBranch val="init"/>
        </dgm:presLayoutVars>
      </dgm:prSet>
      <dgm:spPr/>
    </dgm:pt>
    <dgm:pt modelId="{1AE10669-280F-47D2-8331-C62C8C23ED20}" type="pres">
      <dgm:prSet presAssocID="{70CEAEFA-C5F9-4DDB-85F7-935B5502B2EA}" presName="rootComposite" presStyleCnt="0"/>
      <dgm:spPr/>
    </dgm:pt>
    <dgm:pt modelId="{1EE64D05-B77D-4388-8E51-F275567D6A70}" type="pres">
      <dgm:prSet presAssocID="{70CEAEFA-C5F9-4DDB-85F7-935B5502B2EA}" presName="rootText" presStyleLbl="node2" presStyleIdx="0" presStyleCnt="4">
        <dgm:presLayoutVars>
          <dgm:chPref val="3"/>
        </dgm:presLayoutVars>
      </dgm:prSet>
      <dgm:spPr/>
      <dgm:t>
        <a:bodyPr/>
        <a:lstStyle/>
        <a:p>
          <a:endParaRPr lang="en-US"/>
        </a:p>
      </dgm:t>
    </dgm:pt>
    <dgm:pt modelId="{8C5AA1E9-E075-4EB1-BBE7-7936564E1FDE}" type="pres">
      <dgm:prSet presAssocID="{70CEAEFA-C5F9-4DDB-85F7-935B5502B2EA}" presName="rootConnector" presStyleLbl="node2" presStyleIdx="0" presStyleCnt="4"/>
      <dgm:spPr/>
      <dgm:t>
        <a:bodyPr/>
        <a:lstStyle/>
        <a:p>
          <a:endParaRPr lang="en-US"/>
        </a:p>
      </dgm:t>
    </dgm:pt>
    <dgm:pt modelId="{26DD6C8F-D60E-4800-982D-66782607CCF5}" type="pres">
      <dgm:prSet presAssocID="{70CEAEFA-C5F9-4DDB-85F7-935B5502B2EA}" presName="hierChild4" presStyleCnt="0"/>
      <dgm:spPr/>
    </dgm:pt>
    <dgm:pt modelId="{84FA31D4-BEB1-4CF3-8614-340E90589CFB}" type="pres">
      <dgm:prSet presAssocID="{70CEAEFA-C5F9-4DDB-85F7-935B5502B2EA}" presName="hierChild5" presStyleCnt="0"/>
      <dgm:spPr/>
    </dgm:pt>
    <dgm:pt modelId="{9FA2BD54-4882-4451-8DC9-5BCB2860A36A}" type="pres">
      <dgm:prSet presAssocID="{BA15C04A-B582-4699-BC14-3DC9E08CB13F}" presName="Name37" presStyleLbl="parChTrans1D2" presStyleIdx="1" presStyleCnt="4"/>
      <dgm:spPr/>
      <dgm:t>
        <a:bodyPr/>
        <a:lstStyle/>
        <a:p>
          <a:endParaRPr lang="en-US"/>
        </a:p>
      </dgm:t>
    </dgm:pt>
    <dgm:pt modelId="{B8F09B5B-F4C2-4E8F-839F-92FD030BCC5A}" type="pres">
      <dgm:prSet presAssocID="{473441DD-0167-4DC4-980C-9D16BDB68AFD}" presName="hierRoot2" presStyleCnt="0">
        <dgm:presLayoutVars>
          <dgm:hierBranch val="init"/>
        </dgm:presLayoutVars>
      </dgm:prSet>
      <dgm:spPr/>
    </dgm:pt>
    <dgm:pt modelId="{2C71CCB4-6997-4D6B-BA58-8838D1AFBF0B}" type="pres">
      <dgm:prSet presAssocID="{473441DD-0167-4DC4-980C-9D16BDB68AFD}" presName="rootComposite" presStyleCnt="0"/>
      <dgm:spPr/>
    </dgm:pt>
    <dgm:pt modelId="{7F4C3009-DBD5-4E7C-82B5-F2DB4E7FFAFB}" type="pres">
      <dgm:prSet presAssocID="{473441DD-0167-4DC4-980C-9D16BDB68AFD}" presName="rootText" presStyleLbl="node2" presStyleIdx="1" presStyleCnt="4">
        <dgm:presLayoutVars>
          <dgm:chPref val="3"/>
        </dgm:presLayoutVars>
      </dgm:prSet>
      <dgm:spPr/>
      <dgm:t>
        <a:bodyPr/>
        <a:lstStyle/>
        <a:p>
          <a:endParaRPr lang="en-US"/>
        </a:p>
      </dgm:t>
    </dgm:pt>
    <dgm:pt modelId="{2E79477C-B792-45F2-B82C-A907C030330B}" type="pres">
      <dgm:prSet presAssocID="{473441DD-0167-4DC4-980C-9D16BDB68AFD}" presName="rootConnector" presStyleLbl="node2" presStyleIdx="1" presStyleCnt="4"/>
      <dgm:spPr/>
      <dgm:t>
        <a:bodyPr/>
        <a:lstStyle/>
        <a:p>
          <a:endParaRPr lang="en-US"/>
        </a:p>
      </dgm:t>
    </dgm:pt>
    <dgm:pt modelId="{85F53C59-5CFD-421B-8BF1-371CF51CECA3}" type="pres">
      <dgm:prSet presAssocID="{473441DD-0167-4DC4-980C-9D16BDB68AFD}" presName="hierChild4" presStyleCnt="0"/>
      <dgm:spPr/>
    </dgm:pt>
    <dgm:pt modelId="{8EF25B8C-F40B-4DCF-9767-39583D8872EC}" type="pres">
      <dgm:prSet presAssocID="{473441DD-0167-4DC4-980C-9D16BDB68AFD}" presName="hierChild5" presStyleCnt="0"/>
      <dgm:spPr/>
    </dgm:pt>
    <dgm:pt modelId="{313FAE5C-FC89-4E64-A494-EFEF833E41A0}" type="pres">
      <dgm:prSet presAssocID="{F92F98DA-27A2-4028-B85B-6A3D025583E0}" presName="Name37" presStyleLbl="parChTrans1D2" presStyleIdx="2" presStyleCnt="4"/>
      <dgm:spPr/>
      <dgm:t>
        <a:bodyPr/>
        <a:lstStyle/>
        <a:p>
          <a:endParaRPr lang="en-US"/>
        </a:p>
      </dgm:t>
    </dgm:pt>
    <dgm:pt modelId="{9B910F3E-FCB5-4C55-BC72-7415B9CC5D6B}" type="pres">
      <dgm:prSet presAssocID="{879B34A7-30F3-4A2B-AD2A-C53D58347ADC}" presName="hierRoot2" presStyleCnt="0">
        <dgm:presLayoutVars>
          <dgm:hierBranch val="init"/>
        </dgm:presLayoutVars>
      </dgm:prSet>
      <dgm:spPr/>
    </dgm:pt>
    <dgm:pt modelId="{30CDF74F-C3DE-447E-881A-589A2EDD66F4}" type="pres">
      <dgm:prSet presAssocID="{879B34A7-30F3-4A2B-AD2A-C53D58347ADC}" presName="rootComposite" presStyleCnt="0"/>
      <dgm:spPr/>
    </dgm:pt>
    <dgm:pt modelId="{F13AD18B-925E-40B7-B66D-44BDC0B9F831}" type="pres">
      <dgm:prSet presAssocID="{879B34A7-30F3-4A2B-AD2A-C53D58347ADC}" presName="rootText" presStyleLbl="node2" presStyleIdx="2" presStyleCnt="4">
        <dgm:presLayoutVars>
          <dgm:chPref val="3"/>
        </dgm:presLayoutVars>
      </dgm:prSet>
      <dgm:spPr/>
      <dgm:t>
        <a:bodyPr/>
        <a:lstStyle/>
        <a:p>
          <a:endParaRPr lang="en-US"/>
        </a:p>
      </dgm:t>
    </dgm:pt>
    <dgm:pt modelId="{532B8F13-CACD-4186-9C8C-3063713E0FE9}" type="pres">
      <dgm:prSet presAssocID="{879B34A7-30F3-4A2B-AD2A-C53D58347ADC}" presName="rootConnector" presStyleLbl="node2" presStyleIdx="2" presStyleCnt="4"/>
      <dgm:spPr/>
      <dgm:t>
        <a:bodyPr/>
        <a:lstStyle/>
        <a:p>
          <a:endParaRPr lang="en-US"/>
        </a:p>
      </dgm:t>
    </dgm:pt>
    <dgm:pt modelId="{2059109E-8F6D-47B0-9868-F9DD30C1E22B}" type="pres">
      <dgm:prSet presAssocID="{879B34A7-30F3-4A2B-AD2A-C53D58347ADC}" presName="hierChild4" presStyleCnt="0"/>
      <dgm:spPr/>
    </dgm:pt>
    <dgm:pt modelId="{BE166243-69E4-46B9-9A11-F3D07A738EED}" type="pres">
      <dgm:prSet presAssocID="{879B34A7-30F3-4A2B-AD2A-C53D58347ADC}" presName="hierChild5" presStyleCnt="0"/>
      <dgm:spPr/>
    </dgm:pt>
    <dgm:pt modelId="{31B4D5DD-C90B-40EB-8A90-803C1BDF255F}" type="pres">
      <dgm:prSet presAssocID="{C2669468-F644-4FBD-8E8C-218A332619A5}" presName="Name37" presStyleLbl="parChTrans1D2" presStyleIdx="3" presStyleCnt="4"/>
      <dgm:spPr/>
      <dgm:t>
        <a:bodyPr/>
        <a:lstStyle/>
        <a:p>
          <a:endParaRPr lang="en-US"/>
        </a:p>
      </dgm:t>
    </dgm:pt>
    <dgm:pt modelId="{B19F21BB-59DB-48E3-B012-C4B28E5A87EF}" type="pres">
      <dgm:prSet presAssocID="{5F9EE9F6-32F5-49D0-8BD9-EAB83A62E2B9}" presName="hierRoot2" presStyleCnt="0">
        <dgm:presLayoutVars>
          <dgm:hierBranch val="init"/>
        </dgm:presLayoutVars>
      </dgm:prSet>
      <dgm:spPr/>
    </dgm:pt>
    <dgm:pt modelId="{BDE93067-D8EF-4D26-BDE4-AEE3F58D5E4F}" type="pres">
      <dgm:prSet presAssocID="{5F9EE9F6-32F5-49D0-8BD9-EAB83A62E2B9}" presName="rootComposite" presStyleCnt="0"/>
      <dgm:spPr/>
    </dgm:pt>
    <dgm:pt modelId="{BFDAC033-F3D3-4A9D-AA54-0E3CA2762278}" type="pres">
      <dgm:prSet presAssocID="{5F9EE9F6-32F5-49D0-8BD9-EAB83A62E2B9}" presName="rootText" presStyleLbl="node2" presStyleIdx="3" presStyleCnt="4">
        <dgm:presLayoutVars>
          <dgm:chPref val="3"/>
        </dgm:presLayoutVars>
      </dgm:prSet>
      <dgm:spPr/>
      <dgm:t>
        <a:bodyPr/>
        <a:lstStyle/>
        <a:p>
          <a:endParaRPr lang="en-US"/>
        </a:p>
      </dgm:t>
    </dgm:pt>
    <dgm:pt modelId="{768A01C9-568C-4EB9-85FB-AE30C93C50BD}" type="pres">
      <dgm:prSet presAssocID="{5F9EE9F6-32F5-49D0-8BD9-EAB83A62E2B9}" presName="rootConnector" presStyleLbl="node2" presStyleIdx="3" presStyleCnt="4"/>
      <dgm:spPr/>
      <dgm:t>
        <a:bodyPr/>
        <a:lstStyle/>
        <a:p>
          <a:endParaRPr lang="en-US"/>
        </a:p>
      </dgm:t>
    </dgm:pt>
    <dgm:pt modelId="{DC118274-0F5A-42E5-8A5A-566573A2E85F}" type="pres">
      <dgm:prSet presAssocID="{5F9EE9F6-32F5-49D0-8BD9-EAB83A62E2B9}" presName="hierChild4" presStyleCnt="0"/>
      <dgm:spPr/>
    </dgm:pt>
    <dgm:pt modelId="{CE96EF2C-76C4-470B-8EFB-5B9F99EE9B41}" type="pres">
      <dgm:prSet presAssocID="{5F9EE9F6-32F5-49D0-8BD9-EAB83A62E2B9}" presName="hierChild5" presStyleCnt="0"/>
      <dgm:spPr/>
    </dgm:pt>
    <dgm:pt modelId="{B39B15AA-3A1D-4028-A4BF-B101482C3BA4}" type="pres">
      <dgm:prSet presAssocID="{7F11C088-D5EE-407C-AE6B-EFF2CECFDAF6}" presName="hierChild3" presStyleCnt="0"/>
      <dgm:spPr/>
    </dgm:pt>
  </dgm:ptLst>
  <dgm:cxnLst>
    <dgm:cxn modelId="{918D830C-DC97-4254-9DE0-A9957E1212B2}" srcId="{7F11C088-D5EE-407C-AE6B-EFF2CECFDAF6}" destId="{473441DD-0167-4DC4-980C-9D16BDB68AFD}" srcOrd="1" destOrd="0" parTransId="{BA15C04A-B582-4699-BC14-3DC9E08CB13F}" sibTransId="{42110465-2F5F-40B7-AE1E-6B9C95E51DAB}"/>
    <dgm:cxn modelId="{140F8D0B-8DBC-4B1B-AC3F-11D84218D0A3}" type="presOf" srcId="{70CEAEFA-C5F9-4DDB-85F7-935B5502B2EA}" destId="{1EE64D05-B77D-4388-8E51-F275567D6A70}" srcOrd="0" destOrd="0" presId="urn:microsoft.com/office/officeart/2005/8/layout/orgChart1"/>
    <dgm:cxn modelId="{C7605465-04FD-4989-989C-FD5E29CC6BB7}" type="presOf" srcId="{879B34A7-30F3-4A2B-AD2A-C53D58347ADC}" destId="{532B8F13-CACD-4186-9C8C-3063713E0FE9}" srcOrd="1" destOrd="0" presId="urn:microsoft.com/office/officeart/2005/8/layout/orgChart1"/>
    <dgm:cxn modelId="{6E320C63-E7CD-49D6-89BF-D48E9F51CF09}" type="presOf" srcId="{7F11C088-D5EE-407C-AE6B-EFF2CECFDAF6}" destId="{CEE990CA-1B74-4BDA-9CA7-FD062782CE6A}" srcOrd="0" destOrd="0" presId="urn:microsoft.com/office/officeart/2005/8/layout/orgChart1"/>
    <dgm:cxn modelId="{DF4DDE87-16A4-4C7A-BACC-AFAA13E3726C}" type="presOf" srcId="{7F11C088-D5EE-407C-AE6B-EFF2CECFDAF6}" destId="{4106721E-0EF6-4C72-92B3-47CFEF005E45}" srcOrd="1" destOrd="0" presId="urn:microsoft.com/office/officeart/2005/8/layout/orgChart1"/>
    <dgm:cxn modelId="{F4E703CE-848D-4B56-9220-E332A117DF55}" type="presOf" srcId="{473441DD-0167-4DC4-980C-9D16BDB68AFD}" destId="{2E79477C-B792-45F2-B82C-A907C030330B}" srcOrd="1" destOrd="0" presId="urn:microsoft.com/office/officeart/2005/8/layout/orgChart1"/>
    <dgm:cxn modelId="{CF844974-08A8-4F0F-A44E-663DCED940B9}" type="presOf" srcId="{07275773-1415-4D45-AAA2-EF9386A25195}" destId="{20C481BE-FA96-4F4D-9E02-71DDB9E4B1F0}" srcOrd="0" destOrd="0" presId="urn:microsoft.com/office/officeart/2005/8/layout/orgChart1"/>
    <dgm:cxn modelId="{A387DDF3-B4F2-4FF1-997A-B8ED6C4AF85F}" srcId="{7F11C088-D5EE-407C-AE6B-EFF2CECFDAF6}" destId="{879B34A7-30F3-4A2B-AD2A-C53D58347ADC}" srcOrd="2" destOrd="0" parTransId="{F92F98DA-27A2-4028-B85B-6A3D025583E0}" sibTransId="{19D0906C-6F48-4C30-8C34-D174F6C688D3}"/>
    <dgm:cxn modelId="{37AA0FC2-B7CF-4D64-9769-6278273B3445}" type="presOf" srcId="{879B34A7-30F3-4A2B-AD2A-C53D58347ADC}" destId="{F13AD18B-925E-40B7-B66D-44BDC0B9F831}" srcOrd="0" destOrd="0" presId="urn:microsoft.com/office/officeart/2005/8/layout/orgChart1"/>
    <dgm:cxn modelId="{AEBD1869-F3F5-4CC7-9E6B-BEFA302FCA35}" type="presOf" srcId="{5F9EE9F6-32F5-49D0-8BD9-EAB83A62E2B9}" destId="{BFDAC033-F3D3-4A9D-AA54-0E3CA2762278}" srcOrd="0" destOrd="0" presId="urn:microsoft.com/office/officeart/2005/8/layout/orgChart1"/>
    <dgm:cxn modelId="{F0FA8717-05EF-4B94-8DB9-1ED8D8698754}" srcId="{7F11C088-D5EE-407C-AE6B-EFF2CECFDAF6}" destId="{70CEAEFA-C5F9-4DDB-85F7-935B5502B2EA}" srcOrd="0" destOrd="0" parTransId="{07275773-1415-4D45-AAA2-EF9386A25195}" sibTransId="{6C209655-D455-441E-B14B-63558009FDB3}"/>
    <dgm:cxn modelId="{A5CCCFF0-66EB-4636-99AC-F13E198111CE}" type="presOf" srcId="{F92F98DA-27A2-4028-B85B-6A3D025583E0}" destId="{313FAE5C-FC89-4E64-A494-EFEF833E41A0}" srcOrd="0" destOrd="0" presId="urn:microsoft.com/office/officeart/2005/8/layout/orgChart1"/>
    <dgm:cxn modelId="{E16498EA-952B-4215-9F7E-183F75E6E26D}" type="presOf" srcId="{70CEAEFA-C5F9-4DDB-85F7-935B5502B2EA}" destId="{8C5AA1E9-E075-4EB1-BBE7-7936564E1FDE}" srcOrd="1" destOrd="0" presId="urn:microsoft.com/office/officeart/2005/8/layout/orgChart1"/>
    <dgm:cxn modelId="{8CD9BE6A-6FCA-4BBA-8963-FBC8DB32C5D3}" type="presOf" srcId="{5F9EE9F6-32F5-49D0-8BD9-EAB83A62E2B9}" destId="{768A01C9-568C-4EB9-85FB-AE30C93C50BD}" srcOrd="1" destOrd="0" presId="urn:microsoft.com/office/officeart/2005/8/layout/orgChart1"/>
    <dgm:cxn modelId="{6FEC3BCE-3821-4AA7-AB4C-9D667F2088C5}" type="presOf" srcId="{C2669468-F644-4FBD-8E8C-218A332619A5}" destId="{31B4D5DD-C90B-40EB-8A90-803C1BDF255F}" srcOrd="0" destOrd="0" presId="urn:microsoft.com/office/officeart/2005/8/layout/orgChart1"/>
    <dgm:cxn modelId="{76A49164-97CF-453D-A07B-888C66C13E78}" srcId="{3FD9CD80-DFCE-446C-B7DF-E4EE8554FA72}" destId="{7F11C088-D5EE-407C-AE6B-EFF2CECFDAF6}" srcOrd="0" destOrd="0" parTransId="{D7B0FBA8-3673-4237-AA8C-560037EDFA1D}" sibTransId="{1026EF42-20C1-4AE4-BDB7-CC07F2BD69B0}"/>
    <dgm:cxn modelId="{56258F88-5230-4139-AEE3-AA0A29E6016E}" type="presOf" srcId="{3FD9CD80-DFCE-446C-B7DF-E4EE8554FA72}" destId="{166D0F39-0A0C-4336-8659-DFB52A509FDC}" srcOrd="0" destOrd="0" presId="urn:microsoft.com/office/officeart/2005/8/layout/orgChart1"/>
    <dgm:cxn modelId="{83EAF3EC-A806-487E-A789-B61DA861FA2F}" type="presOf" srcId="{BA15C04A-B582-4699-BC14-3DC9E08CB13F}" destId="{9FA2BD54-4882-4451-8DC9-5BCB2860A36A}" srcOrd="0" destOrd="0" presId="urn:microsoft.com/office/officeart/2005/8/layout/orgChart1"/>
    <dgm:cxn modelId="{5CD5B9E3-D395-4F56-8D7F-6AAA2476F165}" srcId="{7F11C088-D5EE-407C-AE6B-EFF2CECFDAF6}" destId="{5F9EE9F6-32F5-49D0-8BD9-EAB83A62E2B9}" srcOrd="3" destOrd="0" parTransId="{C2669468-F644-4FBD-8E8C-218A332619A5}" sibTransId="{B13B6D26-A210-41BC-A410-704F4C217F32}"/>
    <dgm:cxn modelId="{8A700E12-7340-4854-9120-8DE4B0EF0C99}" type="presOf" srcId="{473441DD-0167-4DC4-980C-9D16BDB68AFD}" destId="{7F4C3009-DBD5-4E7C-82B5-F2DB4E7FFAFB}" srcOrd="0" destOrd="0" presId="urn:microsoft.com/office/officeart/2005/8/layout/orgChart1"/>
    <dgm:cxn modelId="{BEC05750-5F11-493E-A2FE-8698857386B7}" type="presParOf" srcId="{166D0F39-0A0C-4336-8659-DFB52A509FDC}" destId="{C111DD30-A769-4899-BB3C-4B1ABC683AB5}" srcOrd="0" destOrd="0" presId="urn:microsoft.com/office/officeart/2005/8/layout/orgChart1"/>
    <dgm:cxn modelId="{FD0674D6-4E42-4F10-B069-A54F6A3F2609}" type="presParOf" srcId="{C111DD30-A769-4899-BB3C-4B1ABC683AB5}" destId="{65321CCC-73D4-4B17-931B-4E232882DD2D}" srcOrd="0" destOrd="0" presId="urn:microsoft.com/office/officeart/2005/8/layout/orgChart1"/>
    <dgm:cxn modelId="{B5CB47F8-D766-40F6-A3DD-CB9BED667AA5}" type="presParOf" srcId="{65321CCC-73D4-4B17-931B-4E232882DD2D}" destId="{CEE990CA-1B74-4BDA-9CA7-FD062782CE6A}" srcOrd="0" destOrd="0" presId="urn:microsoft.com/office/officeart/2005/8/layout/orgChart1"/>
    <dgm:cxn modelId="{5428927D-7F4C-4AEE-AB0C-3FF7F66BE353}" type="presParOf" srcId="{65321CCC-73D4-4B17-931B-4E232882DD2D}" destId="{4106721E-0EF6-4C72-92B3-47CFEF005E45}" srcOrd="1" destOrd="0" presId="urn:microsoft.com/office/officeart/2005/8/layout/orgChart1"/>
    <dgm:cxn modelId="{82480D7C-CB3D-4A0D-99EF-BE81531342C8}" type="presParOf" srcId="{C111DD30-A769-4899-BB3C-4B1ABC683AB5}" destId="{54229891-10A9-4884-A8C0-3FDFC4E99CC1}" srcOrd="1" destOrd="0" presId="urn:microsoft.com/office/officeart/2005/8/layout/orgChart1"/>
    <dgm:cxn modelId="{1AB4AE4F-4C96-4F5D-809B-12687D2F1488}" type="presParOf" srcId="{54229891-10A9-4884-A8C0-3FDFC4E99CC1}" destId="{20C481BE-FA96-4F4D-9E02-71DDB9E4B1F0}" srcOrd="0" destOrd="0" presId="urn:microsoft.com/office/officeart/2005/8/layout/orgChart1"/>
    <dgm:cxn modelId="{42770EC8-174C-4D19-A8C6-D6DD562B8288}" type="presParOf" srcId="{54229891-10A9-4884-A8C0-3FDFC4E99CC1}" destId="{296A4DC2-100C-45B8-8904-83D1F87338C1}" srcOrd="1" destOrd="0" presId="urn:microsoft.com/office/officeart/2005/8/layout/orgChart1"/>
    <dgm:cxn modelId="{54503BFF-D851-4A16-862C-B4F9B557134B}" type="presParOf" srcId="{296A4DC2-100C-45B8-8904-83D1F87338C1}" destId="{1AE10669-280F-47D2-8331-C62C8C23ED20}" srcOrd="0" destOrd="0" presId="urn:microsoft.com/office/officeart/2005/8/layout/orgChart1"/>
    <dgm:cxn modelId="{AFB6A43E-F561-4DED-9FF0-D8D484025F2D}" type="presParOf" srcId="{1AE10669-280F-47D2-8331-C62C8C23ED20}" destId="{1EE64D05-B77D-4388-8E51-F275567D6A70}" srcOrd="0" destOrd="0" presId="urn:microsoft.com/office/officeart/2005/8/layout/orgChart1"/>
    <dgm:cxn modelId="{146F921F-104A-4C36-959A-CC5A726F9059}" type="presParOf" srcId="{1AE10669-280F-47D2-8331-C62C8C23ED20}" destId="{8C5AA1E9-E075-4EB1-BBE7-7936564E1FDE}" srcOrd="1" destOrd="0" presId="urn:microsoft.com/office/officeart/2005/8/layout/orgChart1"/>
    <dgm:cxn modelId="{93B1C816-6718-4897-9A3F-F06290F3A4CF}" type="presParOf" srcId="{296A4DC2-100C-45B8-8904-83D1F87338C1}" destId="{26DD6C8F-D60E-4800-982D-66782607CCF5}" srcOrd="1" destOrd="0" presId="urn:microsoft.com/office/officeart/2005/8/layout/orgChart1"/>
    <dgm:cxn modelId="{E8AA362D-1771-4A3C-95D7-FCD335DD9949}" type="presParOf" srcId="{296A4DC2-100C-45B8-8904-83D1F87338C1}" destId="{84FA31D4-BEB1-4CF3-8614-340E90589CFB}" srcOrd="2" destOrd="0" presId="urn:microsoft.com/office/officeart/2005/8/layout/orgChart1"/>
    <dgm:cxn modelId="{BC9D2E8A-5A5C-4269-A9BD-3FCC7B521581}" type="presParOf" srcId="{54229891-10A9-4884-A8C0-3FDFC4E99CC1}" destId="{9FA2BD54-4882-4451-8DC9-5BCB2860A36A}" srcOrd="2" destOrd="0" presId="urn:microsoft.com/office/officeart/2005/8/layout/orgChart1"/>
    <dgm:cxn modelId="{E56B9932-88B7-4BA4-9025-933C66C6EB6B}" type="presParOf" srcId="{54229891-10A9-4884-A8C0-3FDFC4E99CC1}" destId="{B8F09B5B-F4C2-4E8F-839F-92FD030BCC5A}" srcOrd="3" destOrd="0" presId="urn:microsoft.com/office/officeart/2005/8/layout/orgChart1"/>
    <dgm:cxn modelId="{B6A47D22-CCC2-4128-8DBB-8BF8061A7183}" type="presParOf" srcId="{B8F09B5B-F4C2-4E8F-839F-92FD030BCC5A}" destId="{2C71CCB4-6997-4D6B-BA58-8838D1AFBF0B}" srcOrd="0" destOrd="0" presId="urn:microsoft.com/office/officeart/2005/8/layout/orgChart1"/>
    <dgm:cxn modelId="{BD998879-4729-402C-BD4E-2995DEE47CA3}" type="presParOf" srcId="{2C71CCB4-6997-4D6B-BA58-8838D1AFBF0B}" destId="{7F4C3009-DBD5-4E7C-82B5-F2DB4E7FFAFB}" srcOrd="0" destOrd="0" presId="urn:microsoft.com/office/officeart/2005/8/layout/orgChart1"/>
    <dgm:cxn modelId="{C288B5B0-4525-458F-A9E2-E61B1FCC8741}" type="presParOf" srcId="{2C71CCB4-6997-4D6B-BA58-8838D1AFBF0B}" destId="{2E79477C-B792-45F2-B82C-A907C030330B}" srcOrd="1" destOrd="0" presId="urn:microsoft.com/office/officeart/2005/8/layout/orgChart1"/>
    <dgm:cxn modelId="{D5FA22EF-9D18-4338-80E7-1A6DBA4FE4F9}" type="presParOf" srcId="{B8F09B5B-F4C2-4E8F-839F-92FD030BCC5A}" destId="{85F53C59-5CFD-421B-8BF1-371CF51CECA3}" srcOrd="1" destOrd="0" presId="urn:microsoft.com/office/officeart/2005/8/layout/orgChart1"/>
    <dgm:cxn modelId="{117FBCB5-E075-4703-981D-7CC3E3E534E0}" type="presParOf" srcId="{B8F09B5B-F4C2-4E8F-839F-92FD030BCC5A}" destId="{8EF25B8C-F40B-4DCF-9767-39583D8872EC}" srcOrd="2" destOrd="0" presId="urn:microsoft.com/office/officeart/2005/8/layout/orgChart1"/>
    <dgm:cxn modelId="{18CA27BF-FECE-472B-89C4-0C02003354B7}" type="presParOf" srcId="{54229891-10A9-4884-A8C0-3FDFC4E99CC1}" destId="{313FAE5C-FC89-4E64-A494-EFEF833E41A0}" srcOrd="4" destOrd="0" presId="urn:microsoft.com/office/officeart/2005/8/layout/orgChart1"/>
    <dgm:cxn modelId="{1F7C7642-44DE-472F-A89A-9FB7B1312FBE}" type="presParOf" srcId="{54229891-10A9-4884-A8C0-3FDFC4E99CC1}" destId="{9B910F3E-FCB5-4C55-BC72-7415B9CC5D6B}" srcOrd="5" destOrd="0" presId="urn:microsoft.com/office/officeart/2005/8/layout/orgChart1"/>
    <dgm:cxn modelId="{64749270-CBC7-4D80-AB96-57EBCC502AF0}" type="presParOf" srcId="{9B910F3E-FCB5-4C55-BC72-7415B9CC5D6B}" destId="{30CDF74F-C3DE-447E-881A-589A2EDD66F4}" srcOrd="0" destOrd="0" presId="urn:microsoft.com/office/officeart/2005/8/layout/orgChart1"/>
    <dgm:cxn modelId="{1F3ED3C2-C923-414E-94BC-7724BC02577C}" type="presParOf" srcId="{30CDF74F-C3DE-447E-881A-589A2EDD66F4}" destId="{F13AD18B-925E-40B7-B66D-44BDC0B9F831}" srcOrd="0" destOrd="0" presId="urn:microsoft.com/office/officeart/2005/8/layout/orgChart1"/>
    <dgm:cxn modelId="{E27A1F12-38FC-430D-9010-D92FBA1A69FD}" type="presParOf" srcId="{30CDF74F-C3DE-447E-881A-589A2EDD66F4}" destId="{532B8F13-CACD-4186-9C8C-3063713E0FE9}" srcOrd="1" destOrd="0" presId="urn:microsoft.com/office/officeart/2005/8/layout/orgChart1"/>
    <dgm:cxn modelId="{FE416549-9AC9-4D19-86D4-415D41038FF2}" type="presParOf" srcId="{9B910F3E-FCB5-4C55-BC72-7415B9CC5D6B}" destId="{2059109E-8F6D-47B0-9868-F9DD30C1E22B}" srcOrd="1" destOrd="0" presId="urn:microsoft.com/office/officeart/2005/8/layout/orgChart1"/>
    <dgm:cxn modelId="{27CE657C-1924-44E9-B050-3BE27DEAC498}" type="presParOf" srcId="{9B910F3E-FCB5-4C55-BC72-7415B9CC5D6B}" destId="{BE166243-69E4-46B9-9A11-F3D07A738EED}" srcOrd="2" destOrd="0" presId="urn:microsoft.com/office/officeart/2005/8/layout/orgChart1"/>
    <dgm:cxn modelId="{F67B0BF0-5D5D-46D2-8F27-C9D6EC91F4F7}" type="presParOf" srcId="{54229891-10A9-4884-A8C0-3FDFC4E99CC1}" destId="{31B4D5DD-C90B-40EB-8A90-803C1BDF255F}" srcOrd="6" destOrd="0" presId="urn:microsoft.com/office/officeart/2005/8/layout/orgChart1"/>
    <dgm:cxn modelId="{CF7D2ED5-62D2-4870-AD0F-AD16EFCA644D}" type="presParOf" srcId="{54229891-10A9-4884-A8C0-3FDFC4E99CC1}" destId="{B19F21BB-59DB-48E3-B012-C4B28E5A87EF}" srcOrd="7" destOrd="0" presId="urn:microsoft.com/office/officeart/2005/8/layout/orgChart1"/>
    <dgm:cxn modelId="{5EE0BC03-CBD0-4B17-A463-972BA890AFC9}" type="presParOf" srcId="{B19F21BB-59DB-48E3-B012-C4B28E5A87EF}" destId="{BDE93067-D8EF-4D26-BDE4-AEE3F58D5E4F}" srcOrd="0" destOrd="0" presId="urn:microsoft.com/office/officeart/2005/8/layout/orgChart1"/>
    <dgm:cxn modelId="{7F491683-BA49-44F3-94BA-937D1E23D2F8}" type="presParOf" srcId="{BDE93067-D8EF-4D26-BDE4-AEE3F58D5E4F}" destId="{BFDAC033-F3D3-4A9D-AA54-0E3CA2762278}" srcOrd="0" destOrd="0" presId="urn:microsoft.com/office/officeart/2005/8/layout/orgChart1"/>
    <dgm:cxn modelId="{AF3E2B90-D163-4843-B87F-27C9EB1EC04A}" type="presParOf" srcId="{BDE93067-D8EF-4D26-BDE4-AEE3F58D5E4F}" destId="{768A01C9-568C-4EB9-85FB-AE30C93C50BD}" srcOrd="1" destOrd="0" presId="urn:microsoft.com/office/officeart/2005/8/layout/orgChart1"/>
    <dgm:cxn modelId="{4304A8F5-6928-4E9F-B6A8-0596733E3DC4}" type="presParOf" srcId="{B19F21BB-59DB-48E3-B012-C4B28E5A87EF}" destId="{DC118274-0F5A-42E5-8A5A-566573A2E85F}" srcOrd="1" destOrd="0" presId="urn:microsoft.com/office/officeart/2005/8/layout/orgChart1"/>
    <dgm:cxn modelId="{1BA1F881-B73C-4AF2-AF85-4C33843AE061}" type="presParOf" srcId="{B19F21BB-59DB-48E3-B012-C4B28E5A87EF}" destId="{CE96EF2C-76C4-470B-8EFB-5B9F99EE9B41}" srcOrd="2" destOrd="0" presId="urn:microsoft.com/office/officeart/2005/8/layout/orgChart1"/>
    <dgm:cxn modelId="{D123E091-CAEA-416E-9E6F-5EAC416A5C0F}" type="presParOf" srcId="{C111DD30-A769-4899-BB3C-4B1ABC683AB5}" destId="{B39B15AA-3A1D-4028-A4BF-B101482C3BA4}"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2182F6-CAFB-4681-895B-B77B7A49F993}"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FCA57007-F156-4B3F-8C1F-86CCB2E4BF98}">
      <dgm:prSet/>
      <dgm:spPr/>
      <dgm:t>
        <a:bodyPr/>
        <a:lstStyle/>
        <a:p>
          <a:r>
            <a:rPr lang="en-US" dirty="0" smtClean="0"/>
            <a:t>Identity</a:t>
          </a:r>
          <a:endParaRPr lang="en-US" dirty="0"/>
        </a:p>
      </dgm:t>
    </dgm:pt>
    <dgm:pt modelId="{E6D5F2FC-0414-4BA4-8F4A-B4EF7C84E60E}" type="parTrans" cxnId="{017C4F34-5001-475B-AA9B-CCCD38F2961C}">
      <dgm:prSet/>
      <dgm:spPr/>
      <dgm:t>
        <a:bodyPr/>
        <a:lstStyle/>
        <a:p>
          <a:endParaRPr lang="en-US"/>
        </a:p>
      </dgm:t>
    </dgm:pt>
    <dgm:pt modelId="{6BEEF98B-0821-4BF1-B00E-66C6A6F3AF34}" type="sibTrans" cxnId="{017C4F34-5001-475B-AA9B-CCCD38F2961C}">
      <dgm:prSet/>
      <dgm:spPr/>
      <dgm:t>
        <a:bodyPr/>
        <a:lstStyle/>
        <a:p>
          <a:endParaRPr lang="en-US"/>
        </a:p>
      </dgm:t>
    </dgm:pt>
    <dgm:pt modelId="{C2DBB57C-2CAF-488B-A882-3E8B20A6718A}">
      <dgm:prSet/>
      <dgm:spPr/>
      <dgm:t>
        <a:bodyPr/>
        <a:lstStyle/>
        <a:p>
          <a:r>
            <a:rPr lang="en-US" b="1" dirty="0" smtClean="0"/>
            <a:t>Stereotypes</a:t>
          </a:r>
          <a:endParaRPr lang="en-US" dirty="0"/>
        </a:p>
      </dgm:t>
    </dgm:pt>
    <dgm:pt modelId="{87DD9905-5DD7-4DDA-8C25-B768B9239E3E}" type="parTrans" cxnId="{1E7BC491-16D6-4CE4-9381-C0673C5A3358}">
      <dgm:prSet/>
      <dgm:spPr/>
      <dgm:t>
        <a:bodyPr/>
        <a:lstStyle/>
        <a:p>
          <a:endParaRPr lang="en-US"/>
        </a:p>
      </dgm:t>
    </dgm:pt>
    <dgm:pt modelId="{FF119ED2-9AC9-4855-BDA6-169BE04E196B}" type="sibTrans" cxnId="{1E7BC491-16D6-4CE4-9381-C0673C5A3358}">
      <dgm:prSet/>
      <dgm:spPr/>
      <dgm:t>
        <a:bodyPr/>
        <a:lstStyle/>
        <a:p>
          <a:endParaRPr lang="en-US"/>
        </a:p>
      </dgm:t>
    </dgm:pt>
    <dgm:pt modelId="{64CB5925-AA76-4393-A49F-AE0F80267C67}">
      <dgm:prSet/>
      <dgm:spPr/>
      <dgm:t>
        <a:bodyPr/>
        <a:lstStyle/>
        <a:p>
          <a:r>
            <a:rPr lang="en-US" b="1" dirty="0" smtClean="0"/>
            <a:t>Object vs. Subject</a:t>
          </a:r>
          <a:endParaRPr lang="en-US" dirty="0"/>
        </a:p>
      </dgm:t>
    </dgm:pt>
    <dgm:pt modelId="{0CC0F456-A1E7-48CD-9C9B-1FED03F57BE6}" type="parTrans" cxnId="{9B6FA273-613D-4D80-91BC-1A79AADDD8AB}">
      <dgm:prSet/>
      <dgm:spPr/>
      <dgm:t>
        <a:bodyPr/>
        <a:lstStyle/>
        <a:p>
          <a:endParaRPr lang="en-US"/>
        </a:p>
      </dgm:t>
    </dgm:pt>
    <dgm:pt modelId="{0A130668-31D6-4131-96B4-199114FE3144}" type="sibTrans" cxnId="{9B6FA273-613D-4D80-91BC-1A79AADDD8AB}">
      <dgm:prSet/>
      <dgm:spPr/>
      <dgm:t>
        <a:bodyPr/>
        <a:lstStyle/>
        <a:p>
          <a:endParaRPr lang="en-US"/>
        </a:p>
      </dgm:t>
    </dgm:pt>
    <dgm:pt modelId="{0C8797FE-FD15-463E-B4D7-E6FDF94C62F7}">
      <dgm:prSet/>
      <dgm:spPr/>
      <dgm:t>
        <a:bodyPr/>
        <a:lstStyle/>
        <a:p>
          <a:r>
            <a:rPr lang="en-US" b="1" dirty="0" smtClean="0"/>
            <a:t>Clash Within</a:t>
          </a:r>
          <a:endParaRPr lang="en-US" dirty="0"/>
        </a:p>
      </dgm:t>
    </dgm:pt>
    <dgm:pt modelId="{3922C669-A261-4B73-AA77-EA79E12A5A02}" type="parTrans" cxnId="{57290DB2-5E59-4FFB-B0B0-E0A205E59EC7}">
      <dgm:prSet/>
      <dgm:spPr/>
      <dgm:t>
        <a:bodyPr/>
        <a:lstStyle/>
        <a:p>
          <a:endParaRPr lang="en-US"/>
        </a:p>
      </dgm:t>
    </dgm:pt>
    <dgm:pt modelId="{734181FF-2748-4092-96D6-B47DDCD758FF}" type="sibTrans" cxnId="{57290DB2-5E59-4FFB-B0B0-E0A205E59EC7}">
      <dgm:prSet/>
      <dgm:spPr/>
      <dgm:t>
        <a:bodyPr/>
        <a:lstStyle/>
        <a:p>
          <a:endParaRPr lang="en-US"/>
        </a:p>
      </dgm:t>
    </dgm:pt>
    <dgm:pt modelId="{0D660D62-AEB7-4D43-8D3F-1799AA51E896}">
      <dgm:prSet/>
      <dgm:spPr/>
      <dgm:t>
        <a:bodyPr/>
        <a:lstStyle/>
        <a:p>
          <a:r>
            <a:rPr lang="en-US" b="1" dirty="0" smtClean="0"/>
            <a:t>Multidimensionality</a:t>
          </a:r>
          <a:endParaRPr lang="en-US" dirty="0"/>
        </a:p>
      </dgm:t>
    </dgm:pt>
    <dgm:pt modelId="{EE0D8F7E-10B6-41E0-8CC7-5E03F473B380}" type="parTrans" cxnId="{47829F42-1A4B-48FF-8349-636F44269494}">
      <dgm:prSet/>
      <dgm:spPr/>
      <dgm:t>
        <a:bodyPr/>
        <a:lstStyle/>
        <a:p>
          <a:endParaRPr lang="en-US"/>
        </a:p>
      </dgm:t>
    </dgm:pt>
    <dgm:pt modelId="{764C0ED6-5528-41A5-8DDC-C3EA2EC66BB7}" type="sibTrans" cxnId="{47829F42-1A4B-48FF-8349-636F44269494}">
      <dgm:prSet/>
      <dgm:spPr/>
      <dgm:t>
        <a:bodyPr/>
        <a:lstStyle/>
        <a:p>
          <a:endParaRPr lang="en-US"/>
        </a:p>
      </dgm:t>
    </dgm:pt>
    <dgm:pt modelId="{5E92EB1B-A87E-45EB-995C-1C13163ADD11}">
      <dgm:prSet/>
      <dgm:spPr/>
      <dgm:t>
        <a:bodyPr/>
        <a:lstStyle/>
        <a:p>
          <a:r>
            <a:rPr lang="en-US" b="1" dirty="0" smtClean="0"/>
            <a:t>Fallacies</a:t>
          </a:r>
          <a:endParaRPr lang="en-US" dirty="0"/>
        </a:p>
      </dgm:t>
    </dgm:pt>
    <dgm:pt modelId="{2468DA04-05B0-4B83-8BA2-9713F3CD6263}" type="parTrans" cxnId="{9B1F00BB-1771-4CDC-8E8B-72E21D06C1DB}">
      <dgm:prSet/>
      <dgm:spPr/>
      <dgm:t>
        <a:bodyPr/>
        <a:lstStyle/>
        <a:p>
          <a:endParaRPr lang="en-US"/>
        </a:p>
      </dgm:t>
    </dgm:pt>
    <dgm:pt modelId="{A2799887-EC34-46EA-98C9-67B8A19485CD}" type="sibTrans" cxnId="{9B1F00BB-1771-4CDC-8E8B-72E21D06C1DB}">
      <dgm:prSet/>
      <dgm:spPr/>
      <dgm:t>
        <a:bodyPr/>
        <a:lstStyle/>
        <a:p>
          <a:endParaRPr lang="en-US"/>
        </a:p>
      </dgm:t>
    </dgm:pt>
    <dgm:pt modelId="{10888E70-24E7-463D-B0FC-F4A43897BF4E}" type="pres">
      <dgm:prSet presAssocID="{A52182F6-CAFB-4681-895B-B77B7A49F993}" presName="hierChild1" presStyleCnt="0">
        <dgm:presLayoutVars>
          <dgm:orgChart val="1"/>
          <dgm:chPref val="1"/>
          <dgm:dir/>
          <dgm:animOne val="branch"/>
          <dgm:animLvl val="lvl"/>
          <dgm:resizeHandles/>
        </dgm:presLayoutVars>
      </dgm:prSet>
      <dgm:spPr/>
      <dgm:t>
        <a:bodyPr/>
        <a:lstStyle/>
        <a:p>
          <a:endParaRPr lang="en-US"/>
        </a:p>
      </dgm:t>
    </dgm:pt>
    <dgm:pt modelId="{CEADE432-011A-4B00-82EA-C6A36F6B8C9F}" type="pres">
      <dgm:prSet presAssocID="{FCA57007-F156-4B3F-8C1F-86CCB2E4BF98}" presName="hierRoot1" presStyleCnt="0">
        <dgm:presLayoutVars>
          <dgm:hierBranch val="init"/>
        </dgm:presLayoutVars>
      </dgm:prSet>
      <dgm:spPr/>
    </dgm:pt>
    <dgm:pt modelId="{B6289BD4-1A47-4A83-B8E8-61374751E3CD}" type="pres">
      <dgm:prSet presAssocID="{FCA57007-F156-4B3F-8C1F-86CCB2E4BF98}" presName="rootComposite1" presStyleCnt="0"/>
      <dgm:spPr/>
    </dgm:pt>
    <dgm:pt modelId="{C6344257-04BD-4B4F-BC6B-0B40FAB774D7}" type="pres">
      <dgm:prSet presAssocID="{FCA57007-F156-4B3F-8C1F-86CCB2E4BF98}" presName="rootText1" presStyleLbl="node0" presStyleIdx="0" presStyleCnt="1">
        <dgm:presLayoutVars>
          <dgm:chPref val="3"/>
        </dgm:presLayoutVars>
      </dgm:prSet>
      <dgm:spPr/>
      <dgm:t>
        <a:bodyPr/>
        <a:lstStyle/>
        <a:p>
          <a:endParaRPr lang="en-US"/>
        </a:p>
      </dgm:t>
    </dgm:pt>
    <dgm:pt modelId="{0B540A3C-9CDB-437D-A13F-C3BE11198084}" type="pres">
      <dgm:prSet presAssocID="{FCA57007-F156-4B3F-8C1F-86CCB2E4BF98}" presName="rootConnector1" presStyleLbl="node1" presStyleIdx="0" presStyleCnt="0"/>
      <dgm:spPr/>
      <dgm:t>
        <a:bodyPr/>
        <a:lstStyle/>
        <a:p>
          <a:endParaRPr lang="en-US"/>
        </a:p>
      </dgm:t>
    </dgm:pt>
    <dgm:pt modelId="{D8C61EB8-3A19-4CA6-B552-CEB311C8AF8E}" type="pres">
      <dgm:prSet presAssocID="{FCA57007-F156-4B3F-8C1F-86CCB2E4BF98}" presName="hierChild2" presStyleCnt="0"/>
      <dgm:spPr/>
    </dgm:pt>
    <dgm:pt modelId="{7D95FD2A-11B2-447E-AC95-8E20F9736EA9}" type="pres">
      <dgm:prSet presAssocID="{87DD9905-5DD7-4DDA-8C25-B768B9239E3E}" presName="Name37" presStyleLbl="parChTrans1D2" presStyleIdx="0" presStyleCnt="5"/>
      <dgm:spPr/>
      <dgm:t>
        <a:bodyPr/>
        <a:lstStyle/>
        <a:p>
          <a:endParaRPr lang="en-US"/>
        </a:p>
      </dgm:t>
    </dgm:pt>
    <dgm:pt modelId="{450D4ABF-5515-4585-A7F7-1FC8AA715AB1}" type="pres">
      <dgm:prSet presAssocID="{C2DBB57C-2CAF-488B-A882-3E8B20A6718A}" presName="hierRoot2" presStyleCnt="0">
        <dgm:presLayoutVars>
          <dgm:hierBranch val="init"/>
        </dgm:presLayoutVars>
      </dgm:prSet>
      <dgm:spPr/>
    </dgm:pt>
    <dgm:pt modelId="{D612509C-B827-4779-9EC6-84EA02E0DE7F}" type="pres">
      <dgm:prSet presAssocID="{C2DBB57C-2CAF-488B-A882-3E8B20A6718A}" presName="rootComposite" presStyleCnt="0"/>
      <dgm:spPr/>
    </dgm:pt>
    <dgm:pt modelId="{480E7F11-8835-4E22-8A8B-3DBAD204568A}" type="pres">
      <dgm:prSet presAssocID="{C2DBB57C-2CAF-488B-A882-3E8B20A6718A}" presName="rootText" presStyleLbl="node2" presStyleIdx="0" presStyleCnt="5">
        <dgm:presLayoutVars>
          <dgm:chPref val="3"/>
        </dgm:presLayoutVars>
      </dgm:prSet>
      <dgm:spPr/>
      <dgm:t>
        <a:bodyPr/>
        <a:lstStyle/>
        <a:p>
          <a:endParaRPr lang="en-US"/>
        </a:p>
      </dgm:t>
    </dgm:pt>
    <dgm:pt modelId="{7BD2D570-9178-4450-B322-EE30A41FBDC1}" type="pres">
      <dgm:prSet presAssocID="{C2DBB57C-2CAF-488B-A882-3E8B20A6718A}" presName="rootConnector" presStyleLbl="node2" presStyleIdx="0" presStyleCnt="5"/>
      <dgm:spPr/>
      <dgm:t>
        <a:bodyPr/>
        <a:lstStyle/>
        <a:p>
          <a:endParaRPr lang="en-US"/>
        </a:p>
      </dgm:t>
    </dgm:pt>
    <dgm:pt modelId="{0472A152-0FDF-4570-B0FD-6A7ECEB42278}" type="pres">
      <dgm:prSet presAssocID="{C2DBB57C-2CAF-488B-A882-3E8B20A6718A}" presName="hierChild4" presStyleCnt="0"/>
      <dgm:spPr/>
    </dgm:pt>
    <dgm:pt modelId="{D771D97C-EA8C-4485-9FBD-00C786DD8E3E}" type="pres">
      <dgm:prSet presAssocID="{C2DBB57C-2CAF-488B-A882-3E8B20A6718A}" presName="hierChild5" presStyleCnt="0"/>
      <dgm:spPr/>
    </dgm:pt>
    <dgm:pt modelId="{EE69903B-E1CE-44AF-968C-851A38500925}" type="pres">
      <dgm:prSet presAssocID="{0CC0F456-A1E7-48CD-9C9B-1FED03F57BE6}" presName="Name37" presStyleLbl="parChTrans1D2" presStyleIdx="1" presStyleCnt="5"/>
      <dgm:spPr/>
      <dgm:t>
        <a:bodyPr/>
        <a:lstStyle/>
        <a:p>
          <a:endParaRPr lang="en-US"/>
        </a:p>
      </dgm:t>
    </dgm:pt>
    <dgm:pt modelId="{606A26E4-C2B9-43A3-9787-F47B8E785642}" type="pres">
      <dgm:prSet presAssocID="{64CB5925-AA76-4393-A49F-AE0F80267C67}" presName="hierRoot2" presStyleCnt="0">
        <dgm:presLayoutVars>
          <dgm:hierBranch val="init"/>
        </dgm:presLayoutVars>
      </dgm:prSet>
      <dgm:spPr/>
    </dgm:pt>
    <dgm:pt modelId="{B48C66FA-C452-468D-AE80-EEA3FE2A634D}" type="pres">
      <dgm:prSet presAssocID="{64CB5925-AA76-4393-A49F-AE0F80267C67}" presName="rootComposite" presStyleCnt="0"/>
      <dgm:spPr/>
    </dgm:pt>
    <dgm:pt modelId="{3B967DFF-E68B-486F-84B2-26EB9BC8E13B}" type="pres">
      <dgm:prSet presAssocID="{64CB5925-AA76-4393-A49F-AE0F80267C67}" presName="rootText" presStyleLbl="node2" presStyleIdx="1" presStyleCnt="5">
        <dgm:presLayoutVars>
          <dgm:chPref val="3"/>
        </dgm:presLayoutVars>
      </dgm:prSet>
      <dgm:spPr/>
      <dgm:t>
        <a:bodyPr/>
        <a:lstStyle/>
        <a:p>
          <a:endParaRPr lang="en-US"/>
        </a:p>
      </dgm:t>
    </dgm:pt>
    <dgm:pt modelId="{D2CC0965-970B-4251-B430-4B190E78B2B5}" type="pres">
      <dgm:prSet presAssocID="{64CB5925-AA76-4393-A49F-AE0F80267C67}" presName="rootConnector" presStyleLbl="node2" presStyleIdx="1" presStyleCnt="5"/>
      <dgm:spPr/>
      <dgm:t>
        <a:bodyPr/>
        <a:lstStyle/>
        <a:p>
          <a:endParaRPr lang="en-US"/>
        </a:p>
      </dgm:t>
    </dgm:pt>
    <dgm:pt modelId="{3375ABC9-4986-4AB3-95D2-82D2A1B0E524}" type="pres">
      <dgm:prSet presAssocID="{64CB5925-AA76-4393-A49F-AE0F80267C67}" presName="hierChild4" presStyleCnt="0"/>
      <dgm:spPr/>
    </dgm:pt>
    <dgm:pt modelId="{6AA01DA0-E955-4F61-9801-C36AB8DD1BF3}" type="pres">
      <dgm:prSet presAssocID="{64CB5925-AA76-4393-A49F-AE0F80267C67}" presName="hierChild5" presStyleCnt="0"/>
      <dgm:spPr/>
    </dgm:pt>
    <dgm:pt modelId="{7008F801-96F9-4077-9DAC-57C9A74D34B1}" type="pres">
      <dgm:prSet presAssocID="{3922C669-A261-4B73-AA77-EA79E12A5A02}" presName="Name37" presStyleLbl="parChTrans1D2" presStyleIdx="2" presStyleCnt="5"/>
      <dgm:spPr/>
      <dgm:t>
        <a:bodyPr/>
        <a:lstStyle/>
        <a:p>
          <a:endParaRPr lang="en-US"/>
        </a:p>
      </dgm:t>
    </dgm:pt>
    <dgm:pt modelId="{57F2179B-27F5-4867-B19B-A866B023443A}" type="pres">
      <dgm:prSet presAssocID="{0C8797FE-FD15-463E-B4D7-E6FDF94C62F7}" presName="hierRoot2" presStyleCnt="0">
        <dgm:presLayoutVars>
          <dgm:hierBranch val="init"/>
        </dgm:presLayoutVars>
      </dgm:prSet>
      <dgm:spPr/>
    </dgm:pt>
    <dgm:pt modelId="{8BF5DAEA-582A-40AA-B719-C5D9D4527D25}" type="pres">
      <dgm:prSet presAssocID="{0C8797FE-FD15-463E-B4D7-E6FDF94C62F7}" presName="rootComposite" presStyleCnt="0"/>
      <dgm:spPr/>
    </dgm:pt>
    <dgm:pt modelId="{1BC794FE-F129-4BA1-BED0-7EDE2DB3A57F}" type="pres">
      <dgm:prSet presAssocID="{0C8797FE-FD15-463E-B4D7-E6FDF94C62F7}" presName="rootText" presStyleLbl="node2" presStyleIdx="2" presStyleCnt="5">
        <dgm:presLayoutVars>
          <dgm:chPref val="3"/>
        </dgm:presLayoutVars>
      </dgm:prSet>
      <dgm:spPr/>
      <dgm:t>
        <a:bodyPr/>
        <a:lstStyle/>
        <a:p>
          <a:endParaRPr lang="en-US"/>
        </a:p>
      </dgm:t>
    </dgm:pt>
    <dgm:pt modelId="{E8DB9DC3-96CA-4A69-B766-B6EAEAC4AC80}" type="pres">
      <dgm:prSet presAssocID="{0C8797FE-FD15-463E-B4D7-E6FDF94C62F7}" presName="rootConnector" presStyleLbl="node2" presStyleIdx="2" presStyleCnt="5"/>
      <dgm:spPr/>
      <dgm:t>
        <a:bodyPr/>
        <a:lstStyle/>
        <a:p>
          <a:endParaRPr lang="en-US"/>
        </a:p>
      </dgm:t>
    </dgm:pt>
    <dgm:pt modelId="{0471A941-3CFC-42CB-B4C8-317F79A6381E}" type="pres">
      <dgm:prSet presAssocID="{0C8797FE-FD15-463E-B4D7-E6FDF94C62F7}" presName="hierChild4" presStyleCnt="0"/>
      <dgm:spPr/>
    </dgm:pt>
    <dgm:pt modelId="{FF23D6C8-D40F-4712-A6F1-51CD461169A6}" type="pres">
      <dgm:prSet presAssocID="{0C8797FE-FD15-463E-B4D7-E6FDF94C62F7}" presName="hierChild5" presStyleCnt="0"/>
      <dgm:spPr/>
    </dgm:pt>
    <dgm:pt modelId="{06A8A40F-8025-4D14-9A8A-7FCBD38758D6}" type="pres">
      <dgm:prSet presAssocID="{EE0D8F7E-10B6-41E0-8CC7-5E03F473B380}" presName="Name37" presStyleLbl="parChTrans1D2" presStyleIdx="3" presStyleCnt="5"/>
      <dgm:spPr/>
      <dgm:t>
        <a:bodyPr/>
        <a:lstStyle/>
        <a:p>
          <a:endParaRPr lang="en-US"/>
        </a:p>
      </dgm:t>
    </dgm:pt>
    <dgm:pt modelId="{101ED260-6FCB-4CF9-B13E-EF6677D70C6C}" type="pres">
      <dgm:prSet presAssocID="{0D660D62-AEB7-4D43-8D3F-1799AA51E896}" presName="hierRoot2" presStyleCnt="0">
        <dgm:presLayoutVars>
          <dgm:hierBranch val="init"/>
        </dgm:presLayoutVars>
      </dgm:prSet>
      <dgm:spPr/>
    </dgm:pt>
    <dgm:pt modelId="{7DE94B2A-48D8-451F-8422-FF4E93749FB0}" type="pres">
      <dgm:prSet presAssocID="{0D660D62-AEB7-4D43-8D3F-1799AA51E896}" presName="rootComposite" presStyleCnt="0"/>
      <dgm:spPr/>
    </dgm:pt>
    <dgm:pt modelId="{EFE11CA3-38FC-4D35-A248-526824627A0D}" type="pres">
      <dgm:prSet presAssocID="{0D660D62-AEB7-4D43-8D3F-1799AA51E896}" presName="rootText" presStyleLbl="node2" presStyleIdx="3" presStyleCnt="5">
        <dgm:presLayoutVars>
          <dgm:chPref val="3"/>
        </dgm:presLayoutVars>
      </dgm:prSet>
      <dgm:spPr/>
      <dgm:t>
        <a:bodyPr/>
        <a:lstStyle/>
        <a:p>
          <a:endParaRPr lang="en-US"/>
        </a:p>
      </dgm:t>
    </dgm:pt>
    <dgm:pt modelId="{58470A46-919C-4EA9-8B44-1EFD86BBCDDE}" type="pres">
      <dgm:prSet presAssocID="{0D660D62-AEB7-4D43-8D3F-1799AA51E896}" presName="rootConnector" presStyleLbl="node2" presStyleIdx="3" presStyleCnt="5"/>
      <dgm:spPr/>
      <dgm:t>
        <a:bodyPr/>
        <a:lstStyle/>
        <a:p>
          <a:endParaRPr lang="en-US"/>
        </a:p>
      </dgm:t>
    </dgm:pt>
    <dgm:pt modelId="{CDECDCD6-F870-499D-8272-0B8204301928}" type="pres">
      <dgm:prSet presAssocID="{0D660D62-AEB7-4D43-8D3F-1799AA51E896}" presName="hierChild4" presStyleCnt="0"/>
      <dgm:spPr/>
    </dgm:pt>
    <dgm:pt modelId="{0384900D-C710-4DCF-9536-1ABD355FDD5E}" type="pres">
      <dgm:prSet presAssocID="{0D660D62-AEB7-4D43-8D3F-1799AA51E896}" presName="hierChild5" presStyleCnt="0"/>
      <dgm:spPr/>
    </dgm:pt>
    <dgm:pt modelId="{8BA652F8-BAF5-4948-9DCA-B78FA2A3D269}" type="pres">
      <dgm:prSet presAssocID="{2468DA04-05B0-4B83-8BA2-9713F3CD6263}" presName="Name37" presStyleLbl="parChTrans1D2" presStyleIdx="4" presStyleCnt="5"/>
      <dgm:spPr/>
      <dgm:t>
        <a:bodyPr/>
        <a:lstStyle/>
        <a:p>
          <a:endParaRPr lang="en-US"/>
        </a:p>
      </dgm:t>
    </dgm:pt>
    <dgm:pt modelId="{2C9D7CA0-9A52-4047-A1B3-3C78175605B7}" type="pres">
      <dgm:prSet presAssocID="{5E92EB1B-A87E-45EB-995C-1C13163ADD11}" presName="hierRoot2" presStyleCnt="0">
        <dgm:presLayoutVars>
          <dgm:hierBranch val="init"/>
        </dgm:presLayoutVars>
      </dgm:prSet>
      <dgm:spPr/>
    </dgm:pt>
    <dgm:pt modelId="{3DAF47E7-94BC-4E9A-BC66-9F9915DD623F}" type="pres">
      <dgm:prSet presAssocID="{5E92EB1B-A87E-45EB-995C-1C13163ADD11}" presName="rootComposite" presStyleCnt="0"/>
      <dgm:spPr/>
    </dgm:pt>
    <dgm:pt modelId="{0A2BD6E7-3521-4BE6-B416-5A3A0BCBF13E}" type="pres">
      <dgm:prSet presAssocID="{5E92EB1B-A87E-45EB-995C-1C13163ADD11}" presName="rootText" presStyleLbl="node2" presStyleIdx="4" presStyleCnt="5">
        <dgm:presLayoutVars>
          <dgm:chPref val="3"/>
        </dgm:presLayoutVars>
      </dgm:prSet>
      <dgm:spPr/>
      <dgm:t>
        <a:bodyPr/>
        <a:lstStyle/>
        <a:p>
          <a:endParaRPr lang="en-US"/>
        </a:p>
      </dgm:t>
    </dgm:pt>
    <dgm:pt modelId="{2B779E38-467B-47FE-809A-5601613EC8F9}" type="pres">
      <dgm:prSet presAssocID="{5E92EB1B-A87E-45EB-995C-1C13163ADD11}" presName="rootConnector" presStyleLbl="node2" presStyleIdx="4" presStyleCnt="5"/>
      <dgm:spPr/>
      <dgm:t>
        <a:bodyPr/>
        <a:lstStyle/>
        <a:p>
          <a:endParaRPr lang="en-US"/>
        </a:p>
      </dgm:t>
    </dgm:pt>
    <dgm:pt modelId="{40F005C4-7C2C-4391-B053-B9BB36E1C503}" type="pres">
      <dgm:prSet presAssocID="{5E92EB1B-A87E-45EB-995C-1C13163ADD11}" presName="hierChild4" presStyleCnt="0"/>
      <dgm:spPr/>
    </dgm:pt>
    <dgm:pt modelId="{8D020338-1E61-4B67-9769-648A1D0AC620}" type="pres">
      <dgm:prSet presAssocID="{5E92EB1B-A87E-45EB-995C-1C13163ADD11}" presName="hierChild5" presStyleCnt="0"/>
      <dgm:spPr/>
    </dgm:pt>
    <dgm:pt modelId="{5E51240B-862A-4108-9EBC-FB073C1BC340}" type="pres">
      <dgm:prSet presAssocID="{FCA57007-F156-4B3F-8C1F-86CCB2E4BF98}" presName="hierChild3" presStyleCnt="0"/>
      <dgm:spPr/>
    </dgm:pt>
  </dgm:ptLst>
  <dgm:cxnLst>
    <dgm:cxn modelId="{78DFE10D-CD4A-4D72-A469-B29D5921C465}" type="presOf" srcId="{FCA57007-F156-4B3F-8C1F-86CCB2E4BF98}" destId="{C6344257-04BD-4B4F-BC6B-0B40FAB774D7}" srcOrd="0" destOrd="0" presId="urn:microsoft.com/office/officeart/2005/8/layout/orgChart1"/>
    <dgm:cxn modelId="{3C02D3DE-9307-4203-9D90-EDE7E71BE389}" type="presOf" srcId="{C2DBB57C-2CAF-488B-A882-3E8B20A6718A}" destId="{480E7F11-8835-4E22-8A8B-3DBAD204568A}" srcOrd="0" destOrd="0" presId="urn:microsoft.com/office/officeart/2005/8/layout/orgChart1"/>
    <dgm:cxn modelId="{017C4F34-5001-475B-AA9B-CCCD38F2961C}" srcId="{A52182F6-CAFB-4681-895B-B77B7A49F993}" destId="{FCA57007-F156-4B3F-8C1F-86CCB2E4BF98}" srcOrd="0" destOrd="0" parTransId="{E6D5F2FC-0414-4BA4-8F4A-B4EF7C84E60E}" sibTransId="{6BEEF98B-0821-4BF1-B00E-66C6A6F3AF34}"/>
    <dgm:cxn modelId="{E736896D-E1CE-4D9C-B6A5-5039646FDEC7}" type="presOf" srcId="{64CB5925-AA76-4393-A49F-AE0F80267C67}" destId="{3B967DFF-E68B-486F-84B2-26EB9BC8E13B}" srcOrd="0" destOrd="0" presId="urn:microsoft.com/office/officeart/2005/8/layout/orgChart1"/>
    <dgm:cxn modelId="{527961C2-1C71-42CA-A657-62CF31F7D887}" type="presOf" srcId="{64CB5925-AA76-4393-A49F-AE0F80267C67}" destId="{D2CC0965-970B-4251-B430-4B190E78B2B5}" srcOrd="1" destOrd="0" presId="urn:microsoft.com/office/officeart/2005/8/layout/orgChart1"/>
    <dgm:cxn modelId="{9B6FA273-613D-4D80-91BC-1A79AADDD8AB}" srcId="{FCA57007-F156-4B3F-8C1F-86CCB2E4BF98}" destId="{64CB5925-AA76-4393-A49F-AE0F80267C67}" srcOrd="1" destOrd="0" parTransId="{0CC0F456-A1E7-48CD-9C9B-1FED03F57BE6}" sibTransId="{0A130668-31D6-4131-96B4-199114FE3144}"/>
    <dgm:cxn modelId="{F8A9B56D-2E1C-440C-A279-2267E37C04ED}" type="presOf" srcId="{0CC0F456-A1E7-48CD-9C9B-1FED03F57BE6}" destId="{EE69903B-E1CE-44AF-968C-851A38500925}" srcOrd="0" destOrd="0" presId="urn:microsoft.com/office/officeart/2005/8/layout/orgChart1"/>
    <dgm:cxn modelId="{B0120ADB-8B1C-4B63-AD95-740AC0347FCD}" type="presOf" srcId="{3922C669-A261-4B73-AA77-EA79E12A5A02}" destId="{7008F801-96F9-4077-9DAC-57C9A74D34B1}" srcOrd="0" destOrd="0" presId="urn:microsoft.com/office/officeart/2005/8/layout/orgChart1"/>
    <dgm:cxn modelId="{0A2A9AA3-2B9B-4D7F-973F-6E970AC4F6E4}" type="presOf" srcId="{EE0D8F7E-10B6-41E0-8CC7-5E03F473B380}" destId="{06A8A40F-8025-4D14-9A8A-7FCBD38758D6}" srcOrd="0" destOrd="0" presId="urn:microsoft.com/office/officeart/2005/8/layout/orgChart1"/>
    <dgm:cxn modelId="{7211415C-6B2B-4FC1-90B4-763C152BAA11}" type="presOf" srcId="{2468DA04-05B0-4B83-8BA2-9713F3CD6263}" destId="{8BA652F8-BAF5-4948-9DCA-B78FA2A3D269}" srcOrd="0" destOrd="0" presId="urn:microsoft.com/office/officeart/2005/8/layout/orgChart1"/>
    <dgm:cxn modelId="{8E45FD68-B9A7-4366-9B72-CC24A899BC7B}" type="presOf" srcId="{0D660D62-AEB7-4D43-8D3F-1799AA51E896}" destId="{58470A46-919C-4EA9-8B44-1EFD86BBCDDE}" srcOrd="1" destOrd="0" presId="urn:microsoft.com/office/officeart/2005/8/layout/orgChart1"/>
    <dgm:cxn modelId="{57290DB2-5E59-4FFB-B0B0-E0A205E59EC7}" srcId="{FCA57007-F156-4B3F-8C1F-86CCB2E4BF98}" destId="{0C8797FE-FD15-463E-B4D7-E6FDF94C62F7}" srcOrd="2" destOrd="0" parTransId="{3922C669-A261-4B73-AA77-EA79E12A5A02}" sibTransId="{734181FF-2748-4092-96D6-B47DDCD758FF}"/>
    <dgm:cxn modelId="{5499680D-850F-4DB6-BE21-9FCB6783CFE1}" type="presOf" srcId="{5E92EB1B-A87E-45EB-995C-1C13163ADD11}" destId="{2B779E38-467B-47FE-809A-5601613EC8F9}" srcOrd="1" destOrd="0" presId="urn:microsoft.com/office/officeart/2005/8/layout/orgChart1"/>
    <dgm:cxn modelId="{7C9E116F-9EC9-4AEE-8ACA-9C50C80B303F}" type="presOf" srcId="{0C8797FE-FD15-463E-B4D7-E6FDF94C62F7}" destId="{E8DB9DC3-96CA-4A69-B766-B6EAEAC4AC80}" srcOrd="1" destOrd="0" presId="urn:microsoft.com/office/officeart/2005/8/layout/orgChart1"/>
    <dgm:cxn modelId="{47829F42-1A4B-48FF-8349-636F44269494}" srcId="{FCA57007-F156-4B3F-8C1F-86CCB2E4BF98}" destId="{0D660D62-AEB7-4D43-8D3F-1799AA51E896}" srcOrd="3" destOrd="0" parTransId="{EE0D8F7E-10B6-41E0-8CC7-5E03F473B380}" sibTransId="{764C0ED6-5528-41A5-8DDC-C3EA2EC66BB7}"/>
    <dgm:cxn modelId="{9B1F00BB-1771-4CDC-8E8B-72E21D06C1DB}" srcId="{FCA57007-F156-4B3F-8C1F-86CCB2E4BF98}" destId="{5E92EB1B-A87E-45EB-995C-1C13163ADD11}" srcOrd="4" destOrd="0" parTransId="{2468DA04-05B0-4B83-8BA2-9713F3CD6263}" sibTransId="{A2799887-EC34-46EA-98C9-67B8A19485CD}"/>
    <dgm:cxn modelId="{11F81FE4-D8FA-4316-A698-061A03E6C891}" type="presOf" srcId="{C2DBB57C-2CAF-488B-A882-3E8B20A6718A}" destId="{7BD2D570-9178-4450-B322-EE30A41FBDC1}" srcOrd="1" destOrd="0" presId="urn:microsoft.com/office/officeart/2005/8/layout/orgChart1"/>
    <dgm:cxn modelId="{CEA239F8-DE04-42A3-8673-DF2BEC307A62}" type="presOf" srcId="{A52182F6-CAFB-4681-895B-B77B7A49F993}" destId="{10888E70-24E7-463D-B0FC-F4A43897BF4E}" srcOrd="0" destOrd="0" presId="urn:microsoft.com/office/officeart/2005/8/layout/orgChart1"/>
    <dgm:cxn modelId="{562610BB-5A72-4A7C-8067-6EBF3067C1E4}" type="presOf" srcId="{5E92EB1B-A87E-45EB-995C-1C13163ADD11}" destId="{0A2BD6E7-3521-4BE6-B416-5A3A0BCBF13E}" srcOrd="0" destOrd="0" presId="urn:microsoft.com/office/officeart/2005/8/layout/orgChart1"/>
    <dgm:cxn modelId="{4BAB31DE-6074-4401-92B5-194446ADA0C3}" type="presOf" srcId="{0C8797FE-FD15-463E-B4D7-E6FDF94C62F7}" destId="{1BC794FE-F129-4BA1-BED0-7EDE2DB3A57F}" srcOrd="0" destOrd="0" presId="urn:microsoft.com/office/officeart/2005/8/layout/orgChart1"/>
    <dgm:cxn modelId="{1E7BC491-16D6-4CE4-9381-C0673C5A3358}" srcId="{FCA57007-F156-4B3F-8C1F-86CCB2E4BF98}" destId="{C2DBB57C-2CAF-488B-A882-3E8B20A6718A}" srcOrd="0" destOrd="0" parTransId="{87DD9905-5DD7-4DDA-8C25-B768B9239E3E}" sibTransId="{FF119ED2-9AC9-4855-BDA6-169BE04E196B}"/>
    <dgm:cxn modelId="{D8B54AAB-9135-4F84-A635-20466883295D}" type="presOf" srcId="{FCA57007-F156-4B3F-8C1F-86CCB2E4BF98}" destId="{0B540A3C-9CDB-437D-A13F-C3BE11198084}" srcOrd="1" destOrd="0" presId="urn:microsoft.com/office/officeart/2005/8/layout/orgChart1"/>
    <dgm:cxn modelId="{4C861998-E95B-4FB5-A2EE-26DFA2412EB7}" type="presOf" srcId="{87DD9905-5DD7-4DDA-8C25-B768B9239E3E}" destId="{7D95FD2A-11B2-447E-AC95-8E20F9736EA9}" srcOrd="0" destOrd="0" presId="urn:microsoft.com/office/officeart/2005/8/layout/orgChart1"/>
    <dgm:cxn modelId="{BAFE7F7E-DFFD-411F-A142-93596157FAB1}" type="presOf" srcId="{0D660D62-AEB7-4D43-8D3F-1799AA51E896}" destId="{EFE11CA3-38FC-4D35-A248-526824627A0D}" srcOrd="0" destOrd="0" presId="urn:microsoft.com/office/officeart/2005/8/layout/orgChart1"/>
    <dgm:cxn modelId="{2C218FE5-F920-4F3F-B2D7-BCA96B3091BC}" type="presParOf" srcId="{10888E70-24E7-463D-B0FC-F4A43897BF4E}" destId="{CEADE432-011A-4B00-82EA-C6A36F6B8C9F}" srcOrd="0" destOrd="0" presId="urn:microsoft.com/office/officeart/2005/8/layout/orgChart1"/>
    <dgm:cxn modelId="{656CE976-E7CB-49C9-8BA5-E695B94723CA}" type="presParOf" srcId="{CEADE432-011A-4B00-82EA-C6A36F6B8C9F}" destId="{B6289BD4-1A47-4A83-B8E8-61374751E3CD}" srcOrd="0" destOrd="0" presId="urn:microsoft.com/office/officeart/2005/8/layout/orgChart1"/>
    <dgm:cxn modelId="{D8780C4E-A0CB-433E-BDD3-B480F462C50B}" type="presParOf" srcId="{B6289BD4-1A47-4A83-B8E8-61374751E3CD}" destId="{C6344257-04BD-4B4F-BC6B-0B40FAB774D7}" srcOrd="0" destOrd="0" presId="urn:microsoft.com/office/officeart/2005/8/layout/orgChart1"/>
    <dgm:cxn modelId="{EB1EDAB6-BAF1-42E9-B4C1-D6D9ABCC9191}" type="presParOf" srcId="{B6289BD4-1A47-4A83-B8E8-61374751E3CD}" destId="{0B540A3C-9CDB-437D-A13F-C3BE11198084}" srcOrd="1" destOrd="0" presId="urn:microsoft.com/office/officeart/2005/8/layout/orgChart1"/>
    <dgm:cxn modelId="{5ABE1519-6AEA-40F1-AE4B-650A878FC5B4}" type="presParOf" srcId="{CEADE432-011A-4B00-82EA-C6A36F6B8C9F}" destId="{D8C61EB8-3A19-4CA6-B552-CEB311C8AF8E}" srcOrd="1" destOrd="0" presId="urn:microsoft.com/office/officeart/2005/8/layout/orgChart1"/>
    <dgm:cxn modelId="{25AB59D4-0958-4B3A-AFAC-C1C940B36908}" type="presParOf" srcId="{D8C61EB8-3A19-4CA6-B552-CEB311C8AF8E}" destId="{7D95FD2A-11B2-447E-AC95-8E20F9736EA9}" srcOrd="0" destOrd="0" presId="urn:microsoft.com/office/officeart/2005/8/layout/orgChart1"/>
    <dgm:cxn modelId="{81D534E6-58B6-42FC-B90F-97C92DA36554}" type="presParOf" srcId="{D8C61EB8-3A19-4CA6-B552-CEB311C8AF8E}" destId="{450D4ABF-5515-4585-A7F7-1FC8AA715AB1}" srcOrd="1" destOrd="0" presId="urn:microsoft.com/office/officeart/2005/8/layout/orgChart1"/>
    <dgm:cxn modelId="{623DB799-1C9E-4FFF-99DF-F41513806ED7}" type="presParOf" srcId="{450D4ABF-5515-4585-A7F7-1FC8AA715AB1}" destId="{D612509C-B827-4779-9EC6-84EA02E0DE7F}" srcOrd="0" destOrd="0" presId="urn:microsoft.com/office/officeart/2005/8/layout/orgChart1"/>
    <dgm:cxn modelId="{789E8BB4-E389-40D1-A745-E09B37683D03}" type="presParOf" srcId="{D612509C-B827-4779-9EC6-84EA02E0DE7F}" destId="{480E7F11-8835-4E22-8A8B-3DBAD204568A}" srcOrd="0" destOrd="0" presId="urn:microsoft.com/office/officeart/2005/8/layout/orgChart1"/>
    <dgm:cxn modelId="{470700AD-3362-4961-A633-5A2C27DB7149}" type="presParOf" srcId="{D612509C-B827-4779-9EC6-84EA02E0DE7F}" destId="{7BD2D570-9178-4450-B322-EE30A41FBDC1}" srcOrd="1" destOrd="0" presId="urn:microsoft.com/office/officeart/2005/8/layout/orgChart1"/>
    <dgm:cxn modelId="{9C99FDD1-B986-4A29-AACA-EB851760F02F}" type="presParOf" srcId="{450D4ABF-5515-4585-A7F7-1FC8AA715AB1}" destId="{0472A152-0FDF-4570-B0FD-6A7ECEB42278}" srcOrd="1" destOrd="0" presId="urn:microsoft.com/office/officeart/2005/8/layout/orgChart1"/>
    <dgm:cxn modelId="{876982DA-FCF0-4EF0-8ABB-39BA1EDF6429}" type="presParOf" srcId="{450D4ABF-5515-4585-A7F7-1FC8AA715AB1}" destId="{D771D97C-EA8C-4485-9FBD-00C786DD8E3E}" srcOrd="2" destOrd="0" presId="urn:microsoft.com/office/officeart/2005/8/layout/orgChart1"/>
    <dgm:cxn modelId="{1680531E-81A3-4326-A0C6-CDFD51C082EB}" type="presParOf" srcId="{D8C61EB8-3A19-4CA6-B552-CEB311C8AF8E}" destId="{EE69903B-E1CE-44AF-968C-851A38500925}" srcOrd="2" destOrd="0" presId="urn:microsoft.com/office/officeart/2005/8/layout/orgChart1"/>
    <dgm:cxn modelId="{2419A6DC-55FA-48DD-9BFB-ED0770ABAF24}" type="presParOf" srcId="{D8C61EB8-3A19-4CA6-B552-CEB311C8AF8E}" destId="{606A26E4-C2B9-43A3-9787-F47B8E785642}" srcOrd="3" destOrd="0" presId="urn:microsoft.com/office/officeart/2005/8/layout/orgChart1"/>
    <dgm:cxn modelId="{A4FDDA1D-745E-43C0-8E69-716265E09A42}" type="presParOf" srcId="{606A26E4-C2B9-43A3-9787-F47B8E785642}" destId="{B48C66FA-C452-468D-AE80-EEA3FE2A634D}" srcOrd="0" destOrd="0" presId="urn:microsoft.com/office/officeart/2005/8/layout/orgChart1"/>
    <dgm:cxn modelId="{86B0BEFA-1CBE-4F10-A7D1-41A04F709F7C}" type="presParOf" srcId="{B48C66FA-C452-468D-AE80-EEA3FE2A634D}" destId="{3B967DFF-E68B-486F-84B2-26EB9BC8E13B}" srcOrd="0" destOrd="0" presId="urn:microsoft.com/office/officeart/2005/8/layout/orgChart1"/>
    <dgm:cxn modelId="{71B2D6FF-1409-469B-8BCC-129E3885A00E}" type="presParOf" srcId="{B48C66FA-C452-468D-AE80-EEA3FE2A634D}" destId="{D2CC0965-970B-4251-B430-4B190E78B2B5}" srcOrd="1" destOrd="0" presId="urn:microsoft.com/office/officeart/2005/8/layout/orgChart1"/>
    <dgm:cxn modelId="{E9C26B40-5629-47E3-BED4-79E846C9E7A3}" type="presParOf" srcId="{606A26E4-C2B9-43A3-9787-F47B8E785642}" destId="{3375ABC9-4986-4AB3-95D2-82D2A1B0E524}" srcOrd="1" destOrd="0" presId="urn:microsoft.com/office/officeart/2005/8/layout/orgChart1"/>
    <dgm:cxn modelId="{BC6CA192-3BA6-4CBB-95D0-5AFEE21C7EF0}" type="presParOf" srcId="{606A26E4-C2B9-43A3-9787-F47B8E785642}" destId="{6AA01DA0-E955-4F61-9801-C36AB8DD1BF3}" srcOrd="2" destOrd="0" presId="urn:microsoft.com/office/officeart/2005/8/layout/orgChart1"/>
    <dgm:cxn modelId="{439DABFF-62DC-4D8B-9368-6EF525980A58}" type="presParOf" srcId="{D8C61EB8-3A19-4CA6-B552-CEB311C8AF8E}" destId="{7008F801-96F9-4077-9DAC-57C9A74D34B1}" srcOrd="4" destOrd="0" presId="urn:microsoft.com/office/officeart/2005/8/layout/orgChart1"/>
    <dgm:cxn modelId="{A3148754-57F3-4F1F-90EB-83A03426F230}" type="presParOf" srcId="{D8C61EB8-3A19-4CA6-B552-CEB311C8AF8E}" destId="{57F2179B-27F5-4867-B19B-A866B023443A}" srcOrd="5" destOrd="0" presId="urn:microsoft.com/office/officeart/2005/8/layout/orgChart1"/>
    <dgm:cxn modelId="{4A9E7B1D-40C3-4F7C-AED4-E26BB579DC16}" type="presParOf" srcId="{57F2179B-27F5-4867-B19B-A866B023443A}" destId="{8BF5DAEA-582A-40AA-B719-C5D9D4527D25}" srcOrd="0" destOrd="0" presId="urn:microsoft.com/office/officeart/2005/8/layout/orgChart1"/>
    <dgm:cxn modelId="{F45FEE31-1DBF-437D-AD3C-306E9DAA5635}" type="presParOf" srcId="{8BF5DAEA-582A-40AA-B719-C5D9D4527D25}" destId="{1BC794FE-F129-4BA1-BED0-7EDE2DB3A57F}" srcOrd="0" destOrd="0" presId="urn:microsoft.com/office/officeart/2005/8/layout/orgChart1"/>
    <dgm:cxn modelId="{2EFD0278-3106-400C-AB5B-137A936DEFEE}" type="presParOf" srcId="{8BF5DAEA-582A-40AA-B719-C5D9D4527D25}" destId="{E8DB9DC3-96CA-4A69-B766-B6EAEAC4AC80}" srcOrd="1" destOrd="0" presId="urn:microsoft.com/office/officeart/2005/8/layout/orgChart1"/>
    <dgm:cxn modelId="{9A2755D6-23A7-409D-B65C-A9A0D21FB1FD}" type="presParOf" srcId="{57F2179B-27F5-4867-B19B-A866B023443A}" destId="{0471A941-3CFC-42CB-B4C8-317F79A6381E}" srcOrd="1" destOrd="0" presId="urn:microsoft.com/office/officeart/2005/8/layout/orgChart1"/>
    <dgm:cxn modelId="{EB124034-F3C3-40E3-AA8B-3D24321AA5E3}" type="presParOf" srcId="{57F2179B-27F5-4867-B19B-A866B023443A}" destId="{FF23D6C8-D40F-4712-A6F1-51CD461169A6}" srcOrd="2" destOrd="0" presId="urn:microsoft.com/office/officeart/2005/8/layout/orgChart1"/>
    <dgm:cxn modelId="{23D0BF39-421D-40A1-8152-DA068061E81A}" type="presParOf" srcId="{D8C61EB8-3A19-4CA6-B552-CEB311C8AF8E}" destId="{06A8A40F-8025-4D14-9A8A-7FCBD38758D6}" srcOrd="6" destOrd="0" presId="urn:microsoft.com/office/officeart/2005/8/layout/orgChart1"/>
    <dgm:cxn modelId="{1959D336-7A2F-4C22-BFA0-66F379CFDFD2}" type="presParOf" srcId="{D8C61EB8-3A19-4CA6-B552-CEB311C8AF8E}" destId="{101ED260-6FCB-4CF9-B13E-EF6677D70C6C}" srcOrd="7" destOrd="0" presId="urn:microsoft.com/office/officeart/2005/8/layout/orgChart1"/>
    <dgm:cxn modelId="{EB40412C-4EE2-410A-9D11-72B127E9EE04}" type="presParOf" srcId="{101ED260-6FCB-4CF9-B13E-EF6677D70C6C}" destId="{7DE94B2A-48D8-451F-8422-FF4E93749FB0}" srcOrd="0" destOrd="0" presId="urn:microsoft.com/office/officeart/2005/8/layout/orgChart1"/>
    <dgm:cxn modelId="{C94538AA-01F5-4B0F-9402-EBBA14B99F07}" type="presParOf" srcId="{7DE94B2A-48D8-451F-8422-FF4E93749FB0}" destId="{EFE11CA3-38FC-4D35-A248-526824627A0D}" srcOrd="0" destOrd="0" presId="urn:microsoft.com/office/officeart/2005/8/layout/orgChart1"/>
    <dgm:cxn modelId="{893D51A8-986C-4A13-A825-DE57ED373153}" type="presParOf" srcId="{7DE94B2A-48D8-451F-8422-FF4E93749FB0}" destId="{58470A46-919C-4EA9-8B44-1EFD86BBCDDE}" srcOrd="1" destOrd="0" presId="urn:microsoft.com/office/officeart/2005/8/layout/orgChart1"/>
    <dgm:cxn modelId="{0A39B434-838E-4D4F-8FAC-248A9920B81D}" type="presParOf" srcId="{101ED260-6FCB-4CF9-B13E-EF6677D70C6C}" destId="{CDECDCD6-F870-499D-8272-0B8204301928}" srcOrd="1" destOrd="0" presId="urn:microsoft.com/office/officeart/2005/8/layout/orgChart1"/>
    <dgm:cxn modelId="{ABDB436F-159E-4CF6-B34C-623659EEFE34}" type="presParOf" srcId="{101ED260-6FCB-4CF9-B13E-EF6677D70C6C}" destId="{0384900D-C710-4DCF-9536-1ABD355FDD5E}" srcOrd="2" destOrd="0" presId="urn:microsoft.com/office/officeart/2005/8/layout/orgChart1"/>
    <dgm:cxn modelId="{07754CD8-3BE6-4627-BD6E-D97649169725}" type="presParOf" srcId="{D8C61EB8-3A19-4CA6-B552-CEB311C8AF8E}" destId="{8BA652F8-BAF5-4948-9DCA-B78FA2A3D269}" srcOrd="8" destOrd="0" presId="urn:microsoft.com/office/officeart/2005/8/layout/orgChart1"/>
    <dgm:cxn modelId="{CF6C15BC-F475-4539-A1A5-696206B6B1E3}" type="presParOf" srcId="{D8C61EB8-3A19-4CA6-B552-CEB311C8AF8E}" destId="{2C9D7CA0-9A52-4047-A1B3-3C78175605B7}" srcOrd="9" destOrd="0" presId="urn:microsoft.com/office/officeart/2005/8/layout/orgChart1"/>
    <dgm:cxn modelId="{C4ED07DC-29BC-4F76-9206-459D497ACFF1}" type="presParOf" srcId="{2C9D7CA0-9A52-4047-A1B3-3C78175605B7}" destId="{3DAF47E7-94BC-4E9A-BC66-9F9915DD623F}" srcOrd="0" destOrd="0" presId="urn:microsoft.com/office/officeart/2005/8/layout/orgChart1"/>
    <dgm:cxn modelId="{2E78CEAD-FAFC-4CD6-9B66-674193F02374}" type="presParOf" srcId="{3DAF47E7-94BC-4E9A-BC66-9F9915DD623F}" destId="{0A2BD6E7-3521-4BE6-B416-5A3A0BCBF13E}" srcOrd="0" destOrd="0" presId="urn:microsoft.com/office/officeart/2005/8/layout/orgChart1"/>
    <dgm:cxn modelId="{33F6CCE9-297A-470B-A2D0-93F95AFE9B86}" type="presParOf" srcId="{3DAF47E7-94BC-4E9A-BC66-9F9915DD623F}" destId="{2B779E38-467B-47FE-809A-5601613EC8F9}" srcOrd="1" destOrd="0" presId="urn:microsoft.com/office/officeart/2005/8/layout/orgChart1"/>
    <dgm:cxn modelId="{CBC0A810-AFFB-46CC-A92F-7B04B54EF60E}" type="presParOf" srcId="{2C9D7CA0-9A52-4047-A1B3-3C78175605B7}" destId="{40F005C4-7C2C-4391-B053-B9BB36E1C503}" srcOrd="1" destOrd="0" presId="urn:microsoft.com/office/officeart/2005/8/layout/orgChart1"/>
    <dgm:cxn modelId="{F5A0C64F-7FD0-4DB3-A8E3-9684E367439E}" type="presParOf" srcId="{2C9D7CA0-9A52-4047-A1B3-3C78175605B7}" destId="{8D020338-1E61-4B67-9769-648A1D0AC620}" srcOrd="2" destOrd="0" presId="urn:microsoft.com/office/officeart/2005/8/layout/orgChart1"/>
    <dgm:cxn modelId="{F0DE7671-17DC-45F4-B9BE-771E59F6164E}" type="presParOf" srcId="{CEADE432-011A-4B00-82EA-C6A36F6B8C9F}" destId="{5E51240B-862A-4108-9EBC-FB073C1BC340}"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CA0DE6-408C-49E7-8B4E-0929E3A1409A}" type="doc">
      <dgm:prSet loTypeId="urn:microsoft.com/office/officeart/2005/8/layout/arrow2" loCatId="process" qsTypeId="urn:microsoft.com/office/officeart/2005/8/quickstyle/simple1" qsCatId="simple" csTypeId="urn:microsoft.com/office/officeart/2005/8/colors/colorful3" csCatId="colorful" phldr="1"/>
      <dgm:spPr/>
    </dgm:pt>
    <dgm:pt modelId="{1823EFC0-697F-4B83-B3FD-B8EC61D0DE58}">
      <dgm:prSet phldrT="[Text]"/>
      <dgm:spPr/>
      <dgm:t>
        <a:bodyPr/>
        <a:lstStyle/>
        <a:p>
          <a:r>
            <a:rPr lang="en-US" dirty="0" smtClean="0"/>
            <a:t>Physical appeal</a:t>
          </a:r>
          <a:endParaRPr lang="en-US" dirty="0"/>
        </a:p>
      </dgm:t>
    </dgm:pt>
    <dgm:pt modelId="{6DC15640-BE6E-4819-9D72-C9E710982C79}" type="parTrans" cxnId="{5B291870-2EC2-447D-9A77-52F87E874121}">
      <dgm:prSet/>
      <dgm:spPr/>
      <dgm:t>
        <a:bodyPr/>
        <a:lstStyle/>
        <a:p>
          <a:endParaRPr lang="en-US"/>
        </a:p>
      </dgm:t>
    </dgm:pt>
    <dgm:pt modelId="{781A058A-44B9-48B9-8718-ECD063767F15}" type="sibTrans" cxnId="{5B291870-2EC2-447D-9A77-52F87E874121}">
      <dgm:prSet/>
      <dgm:spPr/>
      <dgm:t>
        <a:bodyPr/>
        <a:lstStyle/>
        <a:p>
          <a:endParaRPr lang="en-US"/>
        </a:p>
      </dgm:t>
    </dgm:pt>
    <dgm:pt modelId="{9109F7C4-C153-4457-B46A-CF32F2C18688}">
      <dgm:prSet phldrT="[Text]"/>
      <dgm:spPr/>
      <dgm:t>
        <a:bodyPr/>
        <a:lstStyle/>
        <a:p>
          <a:r>
            <a:rPr lang="en-US" dirty="0" smtClean="0"/>
            <a:t>Deceptive attribute</a:t>
          </a:r>
          <a:endParaRPr lang="en-US" dirty="0"/>
        </a:p>
      </dgm:t>
    </dgm:pt>
    <dgm:pt modelId="{87DFA9FF-96C5-4FB9-AB08-2096CF62E9B8}" type="parTrans" cxnId="{764B7E7B-82DB-456E-A09A-8B9474D98B8C}">
      <dgm:prSet/>
      <dgm:spPr/>
      <dgm:t>
        <a:bodyPr/>
        <a:lstStyle/>
        <a:p>
          <a:endParaRPr lang="en-US"/>
        </a:p>
      </dgm:t>
    </dgm:pt>
    <dgm:pt modelId="{021DABC2-B811-44D6-9F9F-EB0584E8BF31}" type="sibTrans" cxnId="{764B7E7B-82DB-456E-A09A-8B9474D98B8C}">
      <dgm:prSet/>
      <dgm:spPr/>
      <dgm:t>
        <a:bodyPr/>
        <a:lstStyle/>
        <a:p>
          <a:endParaRPr lang="en-US"/>
        </a:p>
      </dgm:t>
    </dgm:pt>
    <dgm:pt modelId="{78DA102F-6870-4767-B6EB-2A89D38C5550}">
      <dgm:prSet phldrT="[Text]"/>
      <dgm:spPr/>
      <dgm:t>
        <a:bodyPr/>
        <a:lstStyle/>
        <a:p>
          <a:r>
            <a:rPr lang="en-US" dirty="0" smtClean="0"/>
            <a:t>Language vs. Visual</a:t>
          </a:r>
          <a:endParaRPr lang="en-US" dirty="0"/>
        </a:p>
      </dgm:t>
    </dgm:pt>
    <dgm:pt modelId="{967A2033-8133-4F60-886F-0E44CCE9E6BD}" type="parTrans" cxnId="{162C07E9-BCC1-44AC-AF78-EBE8E581954A}">
      <dgm:prSet/>
      <dgm:spPr/>
      <dgm:t>
        <a:bodyPr/>
        <a:lstStyle/>
        <a:p>
          <a:endParaRPr lang="en-US"/>
        </a:p>
      </dgm:t>
    </dgm:pt>
    <dgm:pt modelId="{8F2B83AB-5C2F-428D-86C7-8842DBBFB80A}" type="sibTrans" cxnId="{162C07E9-BCC1-44AC-AF78-EBE8E581954A}">
      <dgm:prSet/>
      <dgm:spPr/>
      <dgm:t>
        <a:bodyPr/>
        <a:lstStyle/>
        <a:p>
          <a:endParaRPr lang="en-US"/>
        </a:p>
      </dgm:t>
    </dgm:pt>
    <dgm:pt modelId="{08C782C9-AB53-4AD0-994E-A94212FED6A3}">
      <dgm:prSet phldrT="[Text]"/>
      <dgm:spPr/>
      <dgm:t>
        <a:bodyPr/>
        <a:lstStyle/>
        <a:p>
          <a:r>
            <a:rPr lang="en-US" dirty="0" smtClean="0"/>
            <a:t>Behavior</a:t>
          </a:r>
          <a:endParaRPr lang="en-US" dirty="0"/>
        </a:p>
      </dgm:t>
    </dgm:pt>
    <dgm:pt modelId="{53E6550C-DD7D-4F96-AEDF-051B2D05859A}" type="parTrans" cxnId="{36053F84-4631-4665-8B8E-231A8A1C977B}">
      <dgm:prSet/>
      <dgm:spPr/>
      <dgm:t>
        <a:bodyPr/>
        <a:lstStyle/>
        <a:p>
          <a:endParaRPr lang="en-US"/>
        </a:p>
      </dgm:t>
    </dgm:pt>
    <dgm:pt modelId="{7E09B54A-A2D4-4E42-A0FF-03E93B6815A6}" type="sibTrans" cxnId="{36053F84-4631-4665-8B8E-231A8A1C977B}">
      <dgm:prSet/>
      <dgm:spPr/>
      <dgm:t>
        <a:bodyPr/>
        <a:lstStyle/>
        <a:p>
          <a:endParaRPr lang="en-US"/>
        </a:p>
      </dgm:t>
    </dgm:pt>
    <dgm:pt modelId="{AB6B3C7A-F79A-4329-8197-C04255BDB9FA}">
      <dgm:prSet phldrT="[Text]"/>
      <dgm:spPr/>
      <dgm:t>
        <a:bodyPr/>
        <a:lstStyle/>
        <a:p>
          <a:r>
            <a:rPr lang="en-US" dirty="0" smtClean="0"/>
            <a:t>Standards of appearance</a:t>
          </a:r>
          <a:endParaRPr lang="en-US" dirty="0"/>
        </a:p>
      </dgm:t>
    </dgm:pt>
    <dgm:pt modelId="{B6264DE2-A5EF-48ED-BE2C-42887216AAF1}" type="parTrans" cxnId="{DA66B4B0-3695-4852-A3B7-4D2DFA699E6A}">
      <dgm:prSet/>
      <dgm:spPr/>
      <dgm:t>
        <a:bodyPr/>
        <a:lstStyle/>
        <a:p>
          <a:endParaRPr lang="en-US"/>
        </a:p>
      </dgm:t>
    </dgm:pt>
    <dgm:pt modelId="{18DC2EF1-5FBF-472C-89DC-6AA14918EB5E}" type="sibTrans" cxnId="{DA66B4B0-3695-4852-A3B7-4D2DFA699E6A}">
      <dgm:prSet/>
      <dgm:spPr/>
      <dgm:t>
        <a:bodyPr/>
        <a:lstStyle/>
        <a:p>
          <a:endParaRPr lang="en-US"/>
        </a:p>
      </dgm:t>
    </dgm:pt>
    <dgm:pt modelId="{BA713149-9882-478B-B621-A6C06EAF2527}" type="pres">
      <dgm:prSet presAssocID="{A2CA0DE6-408C-49E7-8B4E-0929E3A1409A}" presName="arrowDiagram" presStyleCnt="0">
        <dgm:presLayoutVars>
          <dgm:chMax val="5"/>
          <dgm:dir/>
          <dgm:resizeHandles val="exact"/>
        </dgm:presLayoutVars>
      </dgm:prSet>
      <dgm:spPr/>
    </dgm:pt>
    <dgm:pt modelId="{745FF8F4-A27A-4AD9-8DA5-263B28708BAE}" type="pres">
      <dgm:prSet presAssocID="{A2CA0DE6-408C-49E7-8B4E-0929E3A1409A}" presName="arrow" presStyleLbl="bgShp" presStyleIdx="0" presStyleCnt="1"/>
      <dgm:spPr/>
    </dgm:pt>
    <dgm:pt modelId="{7A090857-57A2-45EE-B500-F92B2CC0EFB6}" type="pres">
      <dgm:prSet presAssocID="{A2CA0DE6-408C-49E7-8B4E-0929E3A1409A}" presName="arrowDiagram5" presStyleCnt="0"/>
      <dgm:spPr/>
    </dgm:pt>
    <dgm:pt modelId="{7B2873D2-65B2-4A94-93C1-979B579CF12C}" type="pres">
      <dgm:prSet presAssocID="{1823EFC0-697F-4B83-B3FD-B8EC61D0DE58}" presName="bullet5a" presStyleLbl="node1" presStyleIdx="0" presStyleCnt="5"/>
      <dgm:spPr/>
    </dgm:pt>
    <dgm:pt modelId="{07460F5A-2A0F-4FFF-BB00-13041E8E2DE0}" type="pres">
      <dgm:prSet presAssocID="{1823EFC0-697F-4B83-B3FD-B8EC61D0DE58}" presName="textBox5a" presStyleLbl="revTx" presStyleIdx="0" presStyleCnt="5">
        <dgm:presLayoutVars>
          <dgm:bulletEnabled val="1"/>
        </dgm:presLayoutVars>
      </dgm:prSet>
      <dgm:spPr/>
      <dgm:t>
        <a:bodyPr/>
        <a:lstStyle/>
        <a:p>
          <a:endParaRPr lang="en-US"/>
        </a:p>
      </dgm:t>
    </dgm:pt>
    <dgm:pt modelId="{3E3C5EA4-EDF5-4567-A439-39934AF0A79C}" type="pres">
      <dgm:prSet presAssocID="{AB6B3C7A-F79A-4329-8197-C04255BDB9FA}" presName="bullet5b" presStyleLbl="node1" presStyleIdx="1" presStyleCnt="5"/>
      <dgm:spPr/>
    </dgm:pt>
    <dgm:pt modelId="{EFB95A0D-C5AB-4BB8-B827-654D3B064D77}" type="pres">
      <dgm:prSet presAssocID="{AB6B3C7A-F79A-4329-8197-C04255BDB9FA}" presName="textBox5b" presStyleLbl="revTx" presStyleIdx="1" presStyleCnt="5">
        <dgm:presLayoutVars>
          <dgm:bulletEnabled val="1"/>
        </dgm:presLayoutVars>
      </dgm:prSet>
      <dgm:spPr/>
      <dgm:t>
        <a:bodyPr/>
        <a:lstStyle/>
        <a:p>
          <a:endParaRPr lang="en-US"/>
        </a:p>
      </dgm:t>
    </dgm:pt>
    <dgm:pt modelId="{01BB3F9E-BAD1-4A8F-8738-890622ED9605}" type="pres">
      <dgm:prSet presAssocID="{08C782C9-AB53-4AD0-994E-A94212FED6A3}" presName="bullet5c" presStyleLbl="node1" presStyleIdx="2" presStyleCnt="5"/>
      <dgm:spPr/>
    </dgm:pt>
    <dgm:pt modelId="{A0779D30-3C85-48E1-8E01-78B1FF135ADA}" type="pres">
      <dgm:prSet presAssocID="{08C782C9-AB53-4AD0-994E-A94212FED6A3}" presName="textBox5c" presStyleLbl="revTx" presStyleIdx="2" presStyleCnt="5">
        <dgm:presLayoutVars>
          <dgm:bulletEnabled val="1"/>
        </dgm:presLayoutVars>
      </dgm:prSet>
      <dgm:spPr/>
      <dgm:t>
        <a:bodyPr/>
        <a:lstStyle/>
        <a:p>
          <a:endParaRPr lang="en-US"/>
        </a:p>
      </dgm:t>
    </dgm:pt>
    <dgm:pt modelId="{55376D53-3F7F-4665-A18D-19B250771697}" type="pres">
      <dgm:prSet presAssocID="{9109F7C4-C153-4457-B46A-CF32F2C18688}" presName="bullet5d" presStyleLbl="node1" presStyleIdx="3" presStyleCnt="5"/>
      <dgm:spPr/>
    </dgm:pt>
    <dgm:pt modelId="{B1899C60-9524-4CF2-B17F-66AE7BFD0ABF}" type="pres">
      <dgm:prSet presAssocID="{9109F7C4-C153-4457-B46A-CF32F2C18688}" presName="textBox5d" presStyleLbl="revTx" presStyleIdx="3" presStyleCnt="5">
        <dgm:presLayoutVars>
          <dgm:bulletEnabled val="1"/>
        </dgm:presLayoutVars>
      </dgm:prSet>
      <dgm:spPr/>
      <dgm:t>
        <a:bodyPr/>
        <a:lstStyle/>
        <a:p>
          <a:endParaRPr lang="en-US"/>
        </a:p>
      </dgm:t>
    </dgm:pt>
    <dgm:pt modelId="{6897AFE3-7C61-4C43-A8C6-D90A03F4C18E}" type="pres">
      <dgm:prSet presAssocID="{78DA102F-6870-4767-B6EB-2A89D38C5550}" presName="bullet5e" presStyleLbl="node1" presStyleIdx="4" presStyleCnt="5"/>
      <dgm:spPr/>
    </dgm:pt>
    <dgm:pt modelId="{259537AC-10B5-4D4A-8C68-58A5F306BE9F}" type="pres">
      <dgm:prSet presAssocID="{78DA102F-6870-4767-B6EB-2A89D38C5550}" presName="textBox5e" presStyleLbl="revTx" presStyleIdx="4" presStyleCnt="5">
        <dgm:presLayoutVars>
          <dgm:bulletEnabled val="1"/>
        </dgm:presLayoutVars>
      </dgm:prSet>
      <dgm:spPr/>
      <dgm:t>
        <a:bodyPr/>
        <a:lstStyle/>
        <a:p>
          <a:endParaRPr lang="en-US"/>
        </a:p>
      </dgm:t>
    </dgm:pt>
  </dgm:ptLst>
  <dgm:cxnLst>
    <dgm:cxn modelId="{162C07E9-BCC1-44AC-AF78-EBE8E581954A}" srcId="{A2CA0DE6-408C-49E7-8B4E-0929E3A1409A}" destId="{78DA102F-6870-4767-B6EB-2A89D38C5550}" srcOrd="4" destOrd="0" parTransId="{967A2033-8133-4F60-886F-0E44CCE9E6BD}" sibTransId="{8F2B83AB-5C2F-428D-86C7-8842DBBFB80A}"/>
    <dgm:cxn modelId="{08C05243-F94D-4ED5-8BED-28C3A29A2F2B}" type="presOf" srcId="{AB6B3C7A-F79A-4329-8197-C04255BDB9FA}" destId="{EFB95A0D-C5AB-4BB8-B827-654D3B064D77}" srcOrd="0" destOrd="0" presId="urn:microsoft.com/office/officeart/2005/8/layout/arrow2"/>
    <dgm:cxn modelId="{36053F84-4631-4665-8B8E-231A8A1C977B}" srcId="{A2CA0DE6-408C-49E7-8B4E-0929E3A1409A}" destId="{08C782C9-AB53-4AD0-994E-A94212FED6A3}" srcOrd="2" destOrd="0" parTransId="{53E6550C-DD7D-4F96-AEDF-051B2D05859A}" sibTransId="{7E09B54A-A2D4-4E42-A0FF-03E93B6815A6}"/>
    <dgm:cxn modelId="{C99D3D16-02D0-44E0-BB6A-1579264FB006}" type="presOf" srcId="{08C782C9-AB53-4AD0-994E-A94212FED6A3}" destId="{A0779D30-3C85-48E1-8E01-78B1FF135ADA}" srcOrd="0" destOrd="0" presId="urn:microsoft.com/office/officeart/2005/8/layout/arrow2"/>
    <dgm:cxn modelId="{F795F8F7-8DCD-4FAA-9925-7C30CC8F849F}" type="presOf" srcId="{9109F7C4-C153-4457-B46A-CF32F2C18688}" destId="{B1899C60-9524-4CF2-B17F-66AE7BFD0ABF}" srcOrd="0" destOrd="0" presId="urn:microsoft.com/office/officeart/2005/8/layout/arrow2"/>
    <dgm:cxn modelId="{764B7E7B-82DB-456E-A09A-8B9474D98B8C}" srcId="{A2CA0DE6-408C-49E7-8B4E-0929E3A1409A}" destId="{9109F7C4-C153-4457-B46A-CF32F2C18688}" srcOrd="3" destOrd="0" parTransId="{87DFA9FF-96C5-4FB9-AB08-2096CF62E9B8}" sibTransId="{021DABC2-B811-44D6-9F9F-EB0584E8BF31}"/>
    <dgm:cxn modelId="{8B8B1BC7-61D5-4205-89F7-51ADE6067764}" type="presOf" srcId="{1823EFC0-697F-4B83-B3FD-B8EC61D0DE58}" destId="{07460F5A-2A0F-4FFF-BB00-13041E8E2DE0}" srcOrd="0" destOrd="0" presId="urn:microsoft.com/office/officeart/2005/8/layout/arrow2"/>
    <dgm:cxn modelId="{5B291870-2EC2-447D-9A77-52F87E874121}" srcId="{A2CA0DE6-408C-49E7-8B4E-0929E3A1409A}" destId="{1823EFC0-697F-4B83-B3FD-B8EC61D0DE58}" srcOrd="0" destOrd="0" parTransId="{6DC15640-BE6E-4819-9D72-C9E710982C79}" sibTransId="{781A058A-44B9-48B9-8718-ECD063767F15}"/>
    <dgm:cxn modelId="{F1D6D85E-4985-4A5C-8726-6AD0DD7F17BB}" type="presOf" srcId="{78DA102F-6870-4767-B6EB-2A89D38C5550}" destId="{259537AC-10B5-4D4A-8C68-58A5F306BE9F}" srcOrd="0" destOrd="0" presId="urn:microsoft.com/office/officeart/2005/8/layout/arrow2"/>
    <dgm:cxn modelId="{DA66B4B0-3695-4852-A3B7-4D2DFA699E6A}" srcId="{A2CA0DE6-408C-49E7-8B4E-0929E3A1409A}" destId="{AB6B3C7A-F79A-4329-8197-C04255BDB9FA}" srcOrd="1" destOrd="0" parTransId="{B6264DE2-A5EF-48ED-BE2C-42887216AAF1}" sibTransId="{18DC2EF1-5FBF-472C-89DC-6AA14918EB5E}"/>
    <dgm:cxn modelId="{500F8C9F-52FB-4831-B93F-EC9DB3C4D257}" type="presOf" srcId="{A2CA0DE6-408C-49E7-8B4E-0929E3A1409A}" destId="{BA713149-9882-478B-B621-A6C06EAF2527}" srcOrd="0" destOrd="0" presId="urn:microsoft.com/office/officeart/2005/8/layout/arrow2"/>
    <dgm:cxn modelId="{BAF840E4-21D9-482B-BEEC-43163BB20DC8}" type="presParOf" srcId="{BA713149-9882-478B-B621-A6C06EAF2527}" destId="{745FF8F4-A27A-4AD9-8DA5-263B28708BAE}" srcOrd="0" destOrd="0" presId="urn:microsoft.com/office/officeart/2005/8/layout/arrow2"/>
    <dgm:cxn modelId="{97AFBE12-D53A-4538-B88A-8C066B0F642F}" type="presParOf" srcId="{BA713149-9882-478B-B621-A6C06EAF2527}" destId="{7A090857-57A2-45EE-B500-F92B2CC0EFB6}" srcOrd="1" destOrd="0" presId="urn:microsoft.com/office/officeart/2005/8/layout/arrow2"/>
    <dgm:cxn modelId="{54156433-4C28-4448-804E-ADC46211FB53}" type="presParOf" srcId="{7A090857-57A2-45EE-B500-F92B2CC0EFB6}" destId="{7B2873D2-65B2-4A94-93C1-979B579CF12C}" srcOrd="0" destOrd="0" presId="urn:microsoft.com/office/officeart/2005/8/layout/arrow2"/>
    <dgm:cxn modelId="{F20507E8-FDBD-47F9-8A75-750B570A587D}" type="presParOf" srcId="{7A090857-57A2-45EE-B500-F92B2CC0EFB6}" destId="{07460F5A-2A0F-4FFF-BB00-13041E8E2DE0}" srcOrd="1" destOrd="0" presId="urn:microsoft.com/office/officeart/2005/8/layout/arrow2"/>
    <dgm:cxn modelId="{CEC322BF-9C06-4565-B92E-4FC4CFB51CE9}" type="presParOf" srcId="{7A090857-57A2-45EE-B500-F92B2CC0EFB6}" destId="{3E3C5EA4-EDF5-4567-A439-39934AF0A79C}" srcOrd="2" destOrd="0" presId="urn:microsoft.com/office/officeart/2005/8/layout/arrow2"/>
    <dgm:cxn modelId="{8C3D574E-6E30-451D-AC10-AAECFF92411A}" type="presParOf" srcId="{7A090857-57A2-45EE-B500-F92B2CC0EFB6}" destId="{EFB95A0D-C5AB-4BB8-B827-654D3B064D77}" srcOrd="3" destOrd="0" presId="urn:microsoft.com/office/officeart/2005/8/layout/arrow2"/>
    <dgm:cxn modelId="{4B6BF66F-444B-4E0E-BAA5-64BCFD999795}" type="presParOf" srcId="{7A090857-57A2-45EE-B500-F92B2CC0EFB6}" destId="{01BB3F9E-BAD1-4A8F-8738-890622ED9605}" srcOrd="4" destOrd="0" presId="urn:microsoft.com/office/officeart/2005/8/layout/arrow2"/>
    <dgm:cxn modelId="{38C7F853-8F12-45AD-B298-FE93B4FA74B0}" type="presParOf" srcId="{7A090857-57A2-45EE-B500-F92B2CC0EFB6}" destId="{A0779D30-3C85-48E1-8E01-78B1FF135ADA}" srcOrd="5" destOrd="0" presId="urn:microsoft.com/office/officeart/2005/8/layout/arrow2"/>
    <dgm:cxn modelId="{66A21559-3A03-4EFC-A663-E869D3A40ED8}" type="presParOf" srcId="{7A090857-57A2-45EE-B500-F92B2CC0EFB6}" destId="{55376D53-3F7F-4665-A18D-19B250771697}" srcOrd="6" destOrd="0" presId="urn:microsoft.com/office/officeart/2005/8/layout/arrow2"/>
    <dgm:cxn modelId="{2F25008D-C2AD-4837-85E2-6CF12584EF6C}" type="presParOf" srcId="{7A090857-57A2-45EE-B500-F92B2CC0EFB6}" destId="{B1899C60-9524-4CF2-B17F-66AE7BFD0ABF}" srcOrd="7" destOrd="0" presId="urn:microsoft.com/office/officeart/2005/8/layout/arrow2"/>
    <dgm:cxn modelId="{5C29AA78-1770-4FD8-9865-2A84897BD975}" type="presParOf" srcId="{7A090857-57A2-45EE-B500-F92B2CC0EFB6}" destId="{6897AFE3-7C61-4C43-A8C6-D90A03F4C18E}" srcOrd="8" destOrd="0" presId="urn:microsoft.com/office/officeart/2005/8/layout/arrow2"/>
    <dgm:cxn modelId="{4D20ADF4-D8BC-4BB7-80BB-1784A65EE9B8}" type="presParOf" srcId="{7A090857-57A2-45EE-B500-F92B2CC0EFB6}" destId="{259537AC-10B5-4D4A-8C68-58A5F306BE9F}" srcOrd="9"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1E4B419-259D-4B7B-A9E8-A73C5CF22044}" type="doc">
      <dgm:prSet loTypeId="urn:microsoft.com/office/officeart/2005/8/layout/arrow2" loCatId="process" qsTypeId="urn:microsoft.com/office/officeart/2005/8/quickstyle/simple1" qsCatId="simple" csTypeId="urn:microsoft.com/office/officeart/2005/8/colors/colorful2" csCatId="colorful" phldr="1"/>
      <dgm:spPr/>
    </dgm:pt>
    <dgm:pt modelId="{D8D4E421-2B52-4C78-A1C8-7288C499763F}">
      <dgm:prSet phldrT="[Text]"/>
      <dgm:spPr/>
      <dgm:t>
        <a:bodyPr/>
        <a:lstStyle/>
        <a:p>
          <a:r>
            <a:rPr lang="en-US" dirty="0" smtClean="0"/>
            <a:t>Awareness</a:t>
          </a:r>
          <a:endParaRPr lang="en-US" dirty="0"/>
        </a:p>
      </dgm:t>
    </dgm:pt>
    <dgm:pt modelId="{B518B4F3-F759-4F8B-9DE5-AFC1348B834A}" type="parTrans" cxnId="{4A91DC2F-2F7F-4262-82A7-11724932FD39}">
      <dgm:prSet/>
      <dgm:spPr/>
      <dgm:t>
        <a:bodyPr/>
        <a:lstStyle/>
        <a:p>
          <a:endParaRPr lang="en-US"/>
        </a:p>
      </dgm:t>
    </dgm:pt>
    <dgm:pt modelId="{2E819448-569D-4563-96FC-6DD88F42DBEF}" type="sibTrans" cxnId="{4A91DC2F-2F7F-4262-82A7-11724932FD39}">
      <dgm:prSet/>
      <dgm:spPr/>
      <dgm:t>
        <a:bodyPr/>
        <a:lstStyle/>
        <a:p>
          <a:endParaRPr lang="en-US"/>
        </a:p>
      </dgm:t>
    </dgm:pt>
    <dgm:pt modelId="{005AAA06-8C62-4DB3-BF22-ADD923EEDD09}">
      <dgm:prSet phldrT="[Text]"/>
      <dgm:spPr/>
      <dgm:t>
        <a:bodyPr/>
        <a:lstStyle/>
        <a:p>
          <a:r>
            <a:rPr lang="en-US" dirty="0" smtClean="0"/>
            <a:t>Conflict</a:t>
          </a:r>
          <a:endParaRPr lang="en-US" dirty="0"/>
        </a:p>
      </dgm:t>
    </dgm:pt>
    <dgm:pt modelId="{97857494-81DC-42C9-A7A0-607F28AE93AB}" type="parTrans" cxnId="{7ED28788-6E16-4CC9-A1BF-11B4BA4D3B7D}">
      <dgm:prSet/>
      <dgm:spPr/>
      <dgm:t>
        <a:bodyPr/>
        <a:lstStyle/>
        <a:p>
          <a:endParaRPr lang="en-US"/>
        </a:p>
      </dgm:t>
    </dgm:pt>
    <dgm:pt modelId="{A564D7BC-2533-4F26-990D-7FEF126B8245}" type="sibTrans" cxnId="{7ED28788-6E16-4CC9-A1BF-11B4BA4D3B7D}">
      <dgm:prSet/>
      <dgm:spPr/>
      <dgm:t>
        <a:bodyPr/>
        <a:lstStyle/>
        <a:p>
          <a:endParaRPr lang="en-US"/>
        </a:p>
      </dgm:t>
    </dgm:pt>
    <dgm:pt modelId="{B8557C6E-5631-4EEC-A731-1B454A4BCA6F}">
      <dgm:prSet phldrT="[Text]"/>
      <dgm:spPr/>
      <dgm:t>
        <a:bodyPr/>
        <a:lstStyle/>
        <a:p>
          <a:r>
            <a:rPr lang="en-US" dirty="0" smtClean="0"/>
            <a:t>Acknowledgment </a:t>
          </a:r>
          <a:endParaRPr lang="en-US" dirty="0"/>
        </a:p>
      </dgm:t>
    </dgm:pt>
    <dgm:pt modelId="{61ABB4C4-44C9-4310-8BEB-998D78E5D55B}" type="parTrans" cxnId="{E8045CA2-1887-478B-9F20-F9A5FD8C742C}">
      <dgm:prSet/>
      <dgm:spPr/>
      <dgm:t>
        <a:bodyPr/>
        <a:lstStyle/>
        <a:p>
          <a:endParaRPr lang="en-US"/>
        </a:p>
      </dgm:t>
    </dgm:pt>
    <dgm:pt modelId="{BE616971-5A9F-4E4B-8CA3-3EB60E457621}" type="sibTrans" cxnId="{E8045CA2-1887-478B-9F20-F9A5FD8C742C}">
      <dgm:prSet/>
      <dgm:spPr/>
      <dgm:t>
        <a:bodyPr/>
        <a:lstStyle/>
        <a:p>
          <a:endParaRPr lang="en-US"/>
        </a:p>
      </dgm:t>
    </dgm:pt>
    <dgm:pt modelId="{45177061-1907-47A1-AC39-EF88413EA3A8}">
      <dgm:prSet phldrT="[Text]"/>
      <dgm:spPr/>
      <dgm:t>
        <a:bodyPr/>
        <a:lstStyle/>
        <a:p>
          <a:r>
            <a:rPr lang="en-US" dirty="0" smtClean="0"/>
            <a:t>Subject to change </a:t>
          </a:r>
          <a:endParaRPr lang="en-US" dirty="0"/>
        </a:p>
      </dgm:t>
    </dgm:pt>
    <dgm:pt modelId="{8090D34A-6A3F-4221-AB6F-30DA48D661D4}" type="parTrans" cxnId="{C6445A8E-2ADE-47CE-8C45-A163D1FD9ADF}">
      <dgm:prSet/>
      <dgm:spPr/>
      <dgm:t>
        <a:bodyPr/>
        <a:lstStyle/>
        <a:p>
          <a:endParaRPr lang="en-US"/>
        </a:p>
      </dgm:t>
    </dgm:pt>
    <dgm:pt modelId="{00798634-9C5F-4ABA-BF60-0BFD986BC142}" type="sibTrans" cxnId="{C6445A8E-2ADE-47CE-8C45-A163D1FD9ADF}">
      <dgm:prSet/>
      <dgm:spPr/>
      <dgm:t>
        <a:bodyPr/>
        <a:lstStyle/>
        <a:p>
          <a:endParaRPr lang="en-US"/>
        </a:p>
      </dgm:t>
    </dgm:pt>
    <dgm:pt modelId="{A0EEB94A-77B8-48A2-BBEE-B6A41FAD29D5}">
      <dgm:prSet phldrT="[Text]"/>
      <dgm:spPr/>
      <dgm:t>
        <a:bodyPr/>
        <a:lstStyle/>
        <a:p>
          <a:r>
            <a:rPr lang="en-US" dirty="0" smtClean="0"/>
            <a:t>Genteel poverty</a:t>
          </a:r>
          <a:endParaRPr lang="en-US" dirty="0"/>
        </a:p>
      </dgm:t>
    </dgm:pt>
    <dgm:pt modelId="{1233D845-9572-4509-9D84-71D6721AE604}" type="parTrans" cxnId="{BA9E18F5-513E-4776-8A87-8291BCB0758F}">
      <dgm:prSet/>
      <dgm:spPr/>
      <dgm:t>
        <a:bodyPr/>
        <a:lstStyle/>
        <a:p>
          <a:endParaRPr lang="en-US"/>
        </a:p>
      </dgm:t>
    </dgm:pt>
    <dgm:pt modelId="{826B8DB0-10AA-4B9E-9BF0-ACF65580AD0B}" type="sibTrans" cxnId="{BA9E18F5-513E-4776-8A87-8291BCB0758F}">
      <dgm:prSet/>
      <dgm:spPr/>
      <dgm:t>
        <a:bodyPr/>
        <a:lstStyle/>
        <a:p>
          <a:endParaRPr lang="en-US"/>
        </a:p>
      </dgm:t>
    </dgm:pt>
    <dgm:pt modelId="{4AB35809-AE1F-4B1D-B11F-3470DD34597A}" type="pres">
      <dgm:prSet presAssocID="{F1E4B419-259D-4B7B-A9E8-A73C5CF22044}" presName="arrowDiagram" presStyleCnt="0">
        <dgm:presLayoutVars>
          <dgm:chMax val="5"/>
          <dgm:dir/>
          <dgm:resizeHandles val="exact"/>
        </dgm:presLayoutVars>
      </dgm:prSet>
      <dgm:spPr/>
    </dgm:pt>
    <dgm:pt modelId="{BB0A54C3-3E11-4B3B-9505-D3E6BA98199D}" type="pres">
      <dgm:prSet presAssocID="{F1E4B419-259D-4B7B-A9E8-A73C5CF22044}" presName="arrow" presStyleLbl="bgShp" presStyleIdx="0" presStyleCnt="1"/>
      <dgm:spPr/>
    </dgm:pt>
    <dgm:pt modelId="{657827CE-B4E9-4284-8489-380BC44C210C}" type="pres">
      <dgm:prSet presAssocID="{F1E4B419-259D-4B7B-A9E8-A73C5CF22044}" presName="arrowDiagram5" presStyleCnt="0"/>
      <dgm:spPr/>
    </dgm:pt>
    <dgm:pt modelId="{40BC012A-888C-4860-89E2-4DDB8D83EF8E}" type="pres">
      <dgm:prSet presAssocID="{D8D4E421-2B52-4C78-A1C8-7288C499763F}" presName="bullet5a" presStyleLbl="node1" presStyleIdx="0" presStyleCnt="5"/>
      <dgm:spPr/>
    </dgm:pt>
    <dgm:pt modelId="{A08D7DE3-8A36-466D-B845-16DD2D624070}" type="pres">
      <dgm:prSet presAssocID="{D8D4E421-2B52-4C78-A1C8-7288C499763F}" presName="textBox5a" presStyleLbl="revTx" presStyleIdx="0" presStyleCnt="5">
        <dgm:presLayoutVars>
          <dgm:bulletEnabled val="1"/>
        </dgm:presLayoutVars>
      </dgm:prSet>
      <dgm:spPr/>
      <dgm:t>
        <a:bodyPr/>
        <a:lstStyle/>
        <a:p>
          <a:endParaRPr lang="en-US"/>
        </a:p>
      </dgm:t>
    </dgm:pt>
    <dgm:pt modelId="{E58822FE-EE21-465A-9659-C75770527662}" type="pres">
      <dgm:prSet presAssocID="{A0EEB94A-77B8-48A2-BBEE-B6A41FAD29D5}" presName="bullet5b" presStyleLbl="node1" presStyleIdx="1" presStyleCnt="5"/>
      <dgm:spPr/>
    </dgm:pt>
    <dgm:pt modelId="{8870FFC4-83DD-4574-BAC6-C429E2C1A117}" type="pres">
      <dgm:prSet presAssocID="{A0EEB94A-77B8-48A2-BBEE-B6A41FAD29D5}" presName="textBox5b" presStyleLbl="revTx" presStyleIdx="1" presStyleCnt="5">
        <dgm:presLayoutVars>
          <dgm:bulletEnabled val="1"/>
        </dgm:presLayoutVars>
      </dgm:prSet>
      <dgm:spPr/>
      <dgm:t>
        <a:bodyPr/>
        <a:lstStyle/>
        <a:p>
          <a:endParaRPr lang="en-US"/>
        </a:p>
      </dgm:t>
    </dgm:pt>
    <dgm:pt modelId="{3D6251B1-5B62-42F4-9367-7690A696095C}" type="pres">
      <dgm:prSet presAssocID="{45177061-1907-47A1-AC39-EF88413EA3A8}" presName="bullet5c" presStyleLbl="node1" presStyleIdx="2" presStyleCnt="5"/>
      <dgm:spPr/>
    </dgm:pt>
    <dgm:pt modelId="{11BBB7C3-E456-41AF-BBEC-E11B32B86B71}" type="pres">
      <dgm:prSet presAssocID="{45177061-1907-47A1-AC39-EF88413EA3A8}" presName="textBox5c" presStyleLbl="revTx" presStyleIdx="2" presStyleCnt="5">
        <dgm:presLayoutVars>
          <dgm:bulletEnabled val="1"/>
        </dgm:presLayoutVars>
      </dgm:prSet>
      <dgm:spPr/>
      <dgm:t>
        <a:bodyPr/>
        <a:lstStyle/>
        <a:p>
          <a:endParaRPr lang="en-US"/>
        </a:p>
      </dgm:t>
    </dgm:pt>
    <dgm:pt modelId="{0FD6BB50-4B1A-4136-9745-5820CC850EFD}" type="pres">
      <dgm:prSet presAssocID="{005AAA06-8C62-4DB3-BF22-ADD923EEDD09}" presName="bullet5d" presStyleLbl="node1" presStyleIdx="3" presStyleCnt="5"/>
      <dgm:spPr/>
    </dgm:pt>
    <dgm:pt modelId="{E85813F8-EC1C-482D-AA7A-A14F4C3E7F30}" type="pres">
      <dgm:prSet presAssocID="{005AAA06-8C62-4DB3-BF22-ADD923EEDD09}" presName="textBox5d" presStyleLbl="revTx" presStyleIdx="3" presStyleCnt="5">
        <dgm:presLayoutVars>
          <dgm:bulletEnabled val="1"/>
        </dgm:presLayoutVars>
      </dgm:prSet>
      <dgm:spPr/>
      <dgm:t>
        <a:bodyPr/>
        <a:lstStyle/>
        <a:p>
          <a:endParaRPr lang="en-US"/>
        </a:p>
      </dgm:t>
    </dgm:pt>
    <dgm:pt modelId="{B851B0AA-DB84-4507-B157-29A8342CDDB9}" type="pres">
      <dgm:prSet presAssocID="{B8557C6E-5631-4EEC-A731-1B454A4BCA6F}" presName="bullet5e" presStyleLbl="node1" presStyleIdx="4" presStyleCnt="5"/>
      <dgm:spPr/>
    </dgm:pt>
    <dgm:pt modelId="{06996955-6769-4B0D-89FA-FC6C712C2A22}" type="pres">
      <dgm:prSet presAssocID="{B8557C6E-5631-4EEC-A731-1B454A4BCA6F}" presName="textBox5e" presStyleLbl="revTx" presStyleIdx="4" presStyleCnt="5">
        <dgm:presLayoutVars>
          <dgm:bulletEnabled val="1"/>
        </dgm:presLayoutVars>
      </dgm:prSet>
      <dgm:spPr/>
      <dgm:t>
        <a:bodyPr/>
        <a:lstStyle/>
        <a:p>
          <a:endParaRPr lang="en-US"/>
        </a:p>
      </dgm:t>
    </dgm:pt>
  </dgm:ptLst>
  <dgm:cxnLst>
    <dgm:cxn modelId="{284DCD20-CD85-4521-B241-40374FB4E3D5}" type="presOf" srcId="{D8D4E421-2B52-4C78-A1C8-7288C499763F}" destId="{A08D7DE3-8A36-466D-B845-16DD2D624070}" srcOrd="0" destOrd="0" presId="urn:microsoft.com/office/officeart/2005/8/layout/arrow2"/>
    <dgm:cxn modelId="{8615BC06-3350-41A8-B24A-AD121113A42C}" type="presOf" srcId="{45177061-1907-47A1-AC39-EF88413EA3A8}" destId="{11BBB7C3-E456-41AF-BBEC-E11B32B86B71}" srcOrd="0" destOrd="0" presId="urn:microsoft.com/office/officeart/2005/8/layout/arrow2"/>
    <dgm:cxn modelId="{B50C0550-6AF1-46D7-8937-6C142223053A}" type="presOf" srcId="{F1E4B419-259D-4B7B-A9E8-A73C5CF22044}" destId="{4AB35809-AE1F-4B1D-B11F-3470DD34597A}" srcOrd="0" destOrd="0" presId="urn:microsoft.com/office/officeart/2005/8/layout/arrow2"/>
    <dgm:cxn modelId="{748FE1CC-A07F-43A5-B40D-16CCFFD17DFD}" type="presOf" srcId="{B8557C6E-5631-4EEC-A731-1B454A4BCA6F}" destId="{06996955-6769-4B0D-89FA-FC6C712C2A22}" srcOrd="0" destOrd="0" presId="urn:microsoft.com/office/officeart/2005/8/layout/arrow2"/>
    <dgm:cxn modelId="{4A91DC2F-2F7F-4262-82A7-11724932FD39}" srcId="{F1E4B419-259D-4B7B-A9E8-A73C5CF22044}" destId="{D8D4E421-2B52-4C78-A1C8-7288C499763F}" srcOrd="0" destOrd="0" parTransId="{B518B4F3-F759-4F8B-9DE5-AFC1348B834A}" sibTransId="{2E819448-569D-4563-96FC-6DD88F42DBEF}"/>
    <dgm:cxn modelId="{80168C78-E639-4D3D-A2E4-0B3DC1B66A69}" type="presOf" srcId="{A0EEB94A-77B8-48A2-BBEE-B6A41FAD29D5}" destId="{8870FFC4-83DD-4574-BAC6-C429E2C1A117}" srcOrd="0" destOrd="0" presId="urn:microsoft.com/office/officeart/2005/8/layout/arrow2"/>
    <dgm:cxn modelId="{83900D6C-CBED-4C36-A37A-900299AEA3EC}" type="presOf" srcId="{005AAA06-8C62-4DB3-BF22-ADD923EEDD09}" destId="{E85813F8-EC1C-482D-AA7A-A14F4C3E7F30}" srcOrd="0" destOrd="0" presId="urn:microsoft.com/office/officeart/2005/8/layout/arrow2"/>
    <dgm:cxn modelId="{7ED28788-6E16-4CC9-A1BF-11B4BA4D3B7D}" srcId="{F1E4B419-259D-4B7B-A9E8-A73C5CF22044}" destId="{005AAA06-8C62-4DB3-BF22-ADD923EEDD09}" srcOrd="3" destOrd="0" parTransId="{97857494-81DC-42C9-A7A0-607F28AE93AB}" sibTransId="{A564D7BC-2533-4F26-990D-7FEF126B8245}"/>
    <dgm:cxn modelId="{E8045CA2-1887-478B-9F20-F9A5FD8C742C}" srcId="{F1E4B419-259D-4B7B-A9E8-A73C5CF22044}" destId="{B8557C6E-5631-4EEC-A731-1B454A4BCA6F}" srcOrd="4" destOrd="0" parTransId="{61ABB4C4-44C9-4310-8BEB-998D78E5D55B}" sibTransId="{BE616971-5A9F-4E4B-8CA3-3EB60E457621}"/>
    <dgm:cxn modelId="{BA9E18F5-513E-4776-8A87-8291BCB0758F}" srcId="{F1E4B419-259D-4B7B-A9E8-A73C5CF22044}" destId="{A0EEB94A-77B8-48A2-BBEE-B6A41FAD29D5}" srcOrd="1" destOrd="0" parTransId="{1233D845-9572-4509-9D84-71D6721AE604}" sibTransId="{826B8DB0-10AA-4B9E-9BF0-ACF65580AD0B}"/>
    <dgm:cxn modelId="{C6445A8E-2ADE-47CE-8C45-A163D1FD9ADF}" srcId="{F1E4B419-259D-4B7B-A9E8-A73C5CF22044}" destId="{45177061-1907-47A1-AC39-EF88413EA3A8}" srcOrd="2" destOrd="0" parTransId="{8090D34A-6A3F-4221-AB6F-30DA48D661D4}" sibTransId="{00798634-9C5F-4ABA-BF60-0BFD986BC142}"/>
    <dgm:cxn modelId="{EA9B2F93-1CA3-40E1-8FEE-40D45E850E03}" type="presParOf" srcId="{4AB35809-AE1F-4B1D-B11F-3470DD34597A}" destId="{BB0A54C3-3E11-4B3B-9505-D3E6BA98199D}" srcOrd="0" destOrd="0" presId="urn:microsoft.com/office/officeart/2005/8/layout/arrow2"/>
    <dgm:cxn modelId="{639B606B-41E6-4E7F-BCE3-01E8CB1E17FC}" type="presParOf" srcId="{4AB35809-AE1F-4B1D-B11F-3470DD34597A}" destId="{657827CE-B4E9-4284-8489-380BC44C210C}" srcOrd="1" destOrd="0" presId="urn:microsoft.com/office/officeart/2005/8/layout/arrow2"/>
    <dgm:cxn modelId="{BEF81BB5-85A6-41D3-93C9-7FE9FFCAF30C}" type="presParOf" srcId="{657827CE-B4E9-4284-8489-380BC44C210C}" destId="{40BC012A-888C-4860-89E2-4DDB8D83EF8E}" srcOrd="0" destOrd="0" presId="urn:microsoft.com/office/officeart/2005/8/layout/arrow2"/>
    <dgm:cxn modelId="{D010A774-4482-492C-92D7-C1C028B85B26}" type="presParOf" srcId="{657827CE-B4E9-4284-8489-380BC44C210C}" destId="{A08D7DE3-8A36-466D-B845-16DD2D624070}" srcOrd="1" destOrd="0" presId="urn:microsoft.com/office/officeart/2005/8/layout/arrow2"/>
    <dgm:cxn modelId="{B7DCC783-9D5D-4212-8747-016403722DE4}" type="presParOf" srcId="{657827CE-B4E9-4284-8489-380BC44C210C}" destId="{E58822FE-EE21-465A-9659-C75770527662}" srcOrd="2" destOrd="0" presId="urn:microsoft.com/office/officeart/2005/8/layout/arrow2"/>
    <dgm:cxn modelId="{45F588B3-3B41-43B2-BA98-D9BB61662A3C}" type="presParOf" srcId="{657827CE-B4E9-4284-8489-380BC44C210C}" destId="{8870FFC4-83DD-4574-BAC6-C429E2C1A117}" srcOrd="3" destOrd="0" presId="urn:microsoft.com/office/officeart/2005/8/layout/arrow2"/>
    <dgm:cxn modelId="{4E5B3875-02DA-489A-9CB3-10FAED402413}" type="presParOf" srcId="{657827CE-B4E9-4284-8489-380BC44C210C}" destId="{3D6251B1-5B62-42F4-9367-7690A696095C}" srcOrd="4" destOrd="0" presId="urn:microsoft.com/office/officeart/2005/8/layout/arrow2"/>
    <dgm:cxn modelId="{E1C459DE-0362-4934-A358-0D80D10E1351}" type="presParOf" srcId="{657827CE-B4E9-4284-8489-380BC44C210C}" destId="{11BBB7C3-E456-41AF-BBEC-E11B32B86B71}" srcOrd="5" destOrd="0" presId="urn:microsoft.com/office/officeart/2005/8/layout/arrow2"/>
    <dgm:cxn modelId="{784A907E-0E60-413A-8280-104ACAE9EAC4}" type="presParOf" srcId="{657827CE-B4E9-4284-8489-380BC44C210C}" destId="{0FD6BB50-4B1A-4136-9745-5820CC850EFD}" srcOrd="6" destOrd="0" presId="urn:microsoft.com/office/officeart/2005/8/layout/arrow2"/>
    <dgm:cxn modelId="{2B9A973C-6A55-4BC3-AFCA-CD647FAA41EB}" type="presParOf" srcId="{657827CE-B4E9-4284-8489-380BC44C210C}" destId="{E85813F8-EC1C-482D-AA7A-A14F4C3E7F30}" srcOrd="7" destOrd="0" presId="urn:microsoft.com/office/officeart/2005/8/layout/arrow2"/>
    <dgm:cxn modelId="{88F38C18-379A-40F8-8ABD-531E707A9E86}" type="presParOf" srcId="{657827CE-B4E9-4284-8489-380BC44C210C}" destId="{B851B0AA-DB84-4507-B157-29A8342CDDB9}" srcOrd="8" destOrd="0" presId="urn:microsoft.com/office/officeart/2005/8/layout/arrow2"/>
    <dgm:cxn modelId="{5DEDDA85-F943-4379-A619-14032A0590E2}" type="presParOf" srcId="{657827CE-B4E9-4284-8489-380BC44C210C}" destId="{06996955-6769-4B0D-89FA-FC6C712C2A22}" srcOrd="9"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0773596-F454-46C3-854C-08199BBA3DD6}" type="doc">
      <dgm:prSet loTypeId="urn:microsoft.com/office/officeart/2005/8/layout/vList6" loCatId="list" qsTypeId="urn:microsoft.com/office/officeart/2005/8/quickstyle/simple1" qsCatId="simple" csTypeId="urn:microsoft.com/office/officeart/2005/8/colors/colorful2" csCatId="colorful" phldr="1"/>
      <dgm:spPr/>
      <dgm:t>
        <a:bodyPr/>
        <a:lstStyle/>
        <a:p>
          <a:endParaRPr lang="en-US"/>
        </a:p>
      </dgm:t>
    </dgm:pt>
    <dgm:pt modelId="{9F12B0D0-7C4A-4D12-93A0-28A5B408C76D}">
      <dgm:prSet phldrT="[Text]"/>
      <dgm:spPr/>
      <dgm:t>
        <a:bodyPr/>
        <a:lstStyle/>
        <a:p>
          <a:r>
            <a:rPr lang="en-US" dirty="0" smtClean="0"/>
            <a:t>Manipulation</a:t>
          </a:r>
          <a:endParaRPr lang="en-US" dirty="0"/>
        </a:p>
      </dgm:t>
    </dgm:pt>
    <dgm:pt modelId="{A3697219-61C6-4B71-8C92-694ED39ED059}" type="parTrans" cxnId="{898EA0EC-319A-489B-B641-02BA837AFA8D}">
      <dgm:prSet/>
      <dgm:spPr/>
      <dgm:t>
        <a:bodyPr/>
        <a:lstStyle/>
        <a:p>
          <a:endParaRPr lang="en-US"/>
        </a:p>
      </dgm:t>
    </dgm:pt>
    <dgm:pt modelId="{5036235B-9FC6-460A-B90C-F1183E73CFC9}" type="sibTrans" cxnId="{898EA0EC-319A-489B-B641-02BA837AFA8D}">
      <dgm:prSet/>
      <dgm:spPr/>
      <dgm:t>
        <a:bodyPr/>
        <a:lstStyle/>
        <a:p>
          <a:endParaRPr lang="en-US"/>
        </a:p>
      </dgm:t>
    </dgm:pt>
    <dgm:pt modelId="{C1E42924-DA6A-4A78-BD0E-BC98FDDE7CC1}">
      <dgm:prSet phldrT="[Text]"/>
      <dgm:spPr/>
      <dgm:t>
        <a:bodyPr/>
        <a:lstStyle/>
        <a:p>
          <a:r>
            <a:rPr lang="en-US" dirty="0" smtClean="0"/>
            <a:t>ambitiousness</a:t>
          </a:r>
          <a:endParaRPr lang="en-US" dirty="0"/>
        </a:p>
      </dgm:t>
    </dgm:pt>
    <dgm:pt modelId="{B02FEA9F-6085-49EC-BA34-06ECC154466C}" type="parTrans" cxnId="{78917E86-CE87-469E-8E89-13DE012949AA}">
      <dgm:prSet/>
      <dgm:spPr/>
      <dgm:t>
        <a:bodyPr/>
        <a:lstStyle/>
        <a:p>
          <a:endParaRPr lang="en-US"/>
        </a:p>
      </dgm:t>
    </dgm:pt>
    <dgm:pt modelId="{8CC39E0A-809F-454A-9419-E81AED66EFF6}" type="sibTrans" cxnId="{78917E86-CE87-469E-8E89-13DE012949AA}">
      <dgm:prSet/>
      <dgm:spPr/>
      <dgm:t>
        <a:bodyPr/>
        <a:lstStyle/>
        <a:p>
          <a:endParaRPr lang="en-US"/>
        </a:p>
      </dgm:t>
    </dgm:pt>
    <dgm:pt modelId="{1EF63F25-113A-4944-B30F-FDB80FD28B6B}">
      <dgm:prSet phldrT="[Text]"/>
      <dgm:spPr/>
      <dgm:t>
        <a:bodyPr/>
        <a:lstStyle/>
        <a:p>
          <a:r>
            <a:rPr lang="en-US" dirty="0" smtClean="0"/>
            <a:t>Entertainment</a:t>
          </a:r>
          <a:endParaRPr lang="en-US" dirty="0"/>
        </a:p>
      </dgm:t>
    </dgm:pt>
    <dgm:pt modelId="{A3C14840-F62C-48B1-94A4-556830DBF8C9}" type="parTrans" cxnId="{80E8AFE6-4D22-4D24-B728-D8B51B56FC24}">
      <dgm:prSet/>
      <dgm:spPr/>
      <dgm:t>
        <a:bodyPr/>
        <a:lstStyle/>
        <a:p>
          <a:endParaRPr lang="en-US"/>
        </a:p>
      </dgm:t>
    </dgm:pt>
    <dgm:pt modelId="{9EA8884E-11B5-4E89-AFED-0E1D6612D522}" type="sibTrans" cxnId="{80E8AFE6-4D22-4D24-B728-D8B51B56FC24}">
      <dgm:prSet/>
      <dgm:spPr/>
      <dgm:t>
        <a:bodyPr/>
        <a:lstStyle/>
        <a:p>
          <a:endParaRPr lang="en-US"/>
        </a:p>
      </dgm:t>
    </dgm:pt>
    <dgm:pt modelId="{DEEFD63C-9862-4A95-9485-B6D4015171E5}">
      <dgm:prSet phldrT="[Text]"/>
      <dgm:spPr/>
      <dgm:t>
        <a:bodyPr/>
        <a:lstStyle/>
        <a:p>
          <a:r>
            <a:rPr lang="en-US" dirty="0" smtClean="0"/>
            <a:t>Behavior</a:t>
          </a:r>
          <a:endParaRPr lang="en-US" dirty="0"/>
        </a:p>
      </dgm:t>
    </dgm:pt>
    <dgm:pt modelId="{A757154A-AE78-4BD8-8BC0-FA9C278B57E4}" type="parTrans" cxnId="{1C7D1DDD-C5B0-4B13-A39A-F8F630FAA6ED}">
      <dgm:prSet/>
      <dgm:spPr/>
      <dgm:t>
        <a:bodyPr/>
        <a:lstStyle/>
        <a:p>
          <a:endParaRPr lang="en-US"/>
        </a:p>
      </dgm:t>
    </dgm:pt>
    <dgm:pt modelId="{07D62E73-2B9A-483A-9BC1-90409DAA9BEB}" type="sibTrans" cxnId="{1C7D1DDD-C5B0-4B13-A39A-F8F630FAA6ED}">
      <dgm:prSet/>
      <dgm:spPr/>
      <dgm:t>
        <a:bodyPr/>
        <a:lstStyle/>
        <a:p>
          <a:endParaRPr lang="en-US"/>
        </a:p>
      </dgm:t>
    </dgm:pt>
    <dgm:pt modelId="{160C6C53-B316-48E3-A1BD-B76CAAA53FCB}">
      <dgm:prSet phldrT="[Text]"/>
      <dgm:spPr/>
      <dgm:t>
        <a:bodyPr/>
        <a:lstStyle/>
        <a:p>
          <a:r>
            <a:rPr lang="en-US" dirty="0" smtClean="0"/>
            <a:t>Control</a:t>
          </a:r>
          <a:endParaRPr lang="en-US" dirty="0"/>
        </a:p>
      </dgm:t>
    </dgm:pt>
    <dgm:pt modelId="{812E98B4-74A1-4B7B-A634-9046170E2EDE}" type="parTrans" cxnId="{B5633622-B711-4E85-92AE-BFE8856EADF8}">
      <dgm:prSet/>
      <dgm:spPr/>
      <dgm:t>
        <a:bodyPr/>
        <a:lstStyle/>
        <a:p>
          <a:endParaRPr lang="en-US"/>
        </a:p>
      </dgm:t>
    </dgm:pt>
    <dgm:pt modelId="{3610472E-6B32-4B74-8E99-BCC93C800075}" type="sibTrans" cxnId="{B5633622-B711-4E85-92AE-BFE8856EADF8}">
      <dgm:prSet/>
      <dgm:spPr/>
      <dgm:t>
        <a:bodyPr/>
        <a:lstStyle/>
        <a:p>
          <a:endParaRPr lang="en-US"/>
        </a:p>
      </dgm:t>
    </dgm:pt>
    <dgm:pt modelId="{FAFA67EE-7848-4A94-BDB2-A99D110A7499}">
      <dgm:prSet phldrT="[Text]"/>
      <dgm:spPr/>
      <dgm:t>
        <a:bodyPr/>
        <a:lstStyle/>
        <a:p>
          <a:r>
            <a:rPr lang="en-US" b="0" dirty="0" smtClean="0"/>
            <a:t>Rhetoric</a:t>
          </a:r>
          <a:endParaRPr lang="en-US" b="0" dirty="0"/>
        </a:p>
      </dgm:t>
    </dgm:pt>
    <dgm:pt modelId="{14A9A7F1-F575-4A6B-99AA-7C3C74069A72}" type="parTrans" cxnId="{22659A4D-F974-472D-A20A-C2A962C58811}">
      <dgm:prSet/>
      <dgm:spPr/>
      <dgm:t>
        <a:bodyPr/>
        <a:lstStyle/>
        <a:p>
          <a:endParaRPr lang="en-US"/>
        </a:p>
      </dgm:t>
    </dgm:pt>
    <dgm:pt modelId="{896D97BD-9547-4689-8DEB-6B4FC024474D}" type="sibTrans" cxnId="{22659A4D-F974-472D-A20A-C2A962C58811}">
      <dgm:prSet/>
      <dgm:spPr/>
      <dgm:t>
        <a:bodyPr/>
        <a:lstStyle/>
        <a:p>
          <a:endParaRPr lang="en-US"/>
        </a:p>
      </dgm:t>
    </dgm:pt>
    <dgm:pt modelId="{81DB0329-F29C-4195-8B04-E59BBFA4527E}" type="pres">
      <dgm:prSet presAssocID="{E0773596-F454-46C3-854C-08199BBA3DD6}" presName="Name0" presStyleCnt="0">
        <dgm:presLayoutVars>
          <dgm:dir/>
          <dgm:animLvl val="lvl"/>
          <dgm:resizeHandles/>
        </dgm:presLayoutVars>
      </dgm:prSet>
      <dgm:spPr/>
      <dgm:t>
        <a:bodyPr/>
        <a:lstStyle/>
        <a:p>
          <a:endParaRPr lang="en-US"/>
        </a:p>
      </dgm:t>
    </dgm:pt>
    <dgm:pt modelId="{BC84BAB4-4E30-47B3-8AC6-3BB62CEE152A}" type="pres">
      <dgm:prSet presAssocID="{9F12B0D0-7C4A-4D12-93A0-28A5B408C76D}" presName="linNode" presStyleCnt="0"/>
      <dgm:spPr/>
    </dgm:pt>
    <dgm:pt modelId="{92A94E26-5546-4E87-98A8-812D42FCB4F8}" type="pres">
      <dgm:prSet presAssocID="{9F12B0D0-7C4A-4D12-93A0-28A5B408C76D}" presName="parentShp" presStyleLbl="node1" presStyleIdx="0" presStyleCnt="1">
        <dgm:presLayoutVars>
          <dgm:bulletEnabled val="1"/>
        </dgm:presLayoutVars>
      </dgm:prSet>
      <dgm:spPr/>
      <dgm:t>
        <a:bodyPr/>
        <a:lstStyle/>
        <a:p>
          <a:endParaRPr lang="en-US"/>
        </a:p>
      </dgm:t>
    </dgm:pt>
    <dgm:pt modelId="{2DF4D74C-AA98-4E08-B753-47D054D07F85}" type="pres">
      <dgm:prSet presAssocID="{9F12B0D0-7C4A-4D12-93A0-28A5B408C76D}" presName="childShp" presStyleLbl="bgAccFollowNode1" presStyleIdx="0" presStyleCnt="1">
        <dgm:presLayoutVars>
          <dgm:bulletEnabled val="1"/>
        </dgm:presLayoutVars>
      </dgm:prSet>
      <dgm:spPr/>
      <dgm:t>
        <a:bodyPr/>
        <a:lstStyle/>
        <a:p>
          <a:endParaRPr lang="en-US"/>
        </a:p>
      </dgm:t>
    </dgm:pt>
  </dgm:ptLst>
  <dgm:cxnLst>
    <dgm:cxn modelId="{D7F841D5-C400-4B59-9F74-3D8D5C4675D2}" type="presOf" srcId="{DEEFD63C-9862-4A95-9485-B6D4015171E5}" destId="{2DF4D74C-AA98-4E08-B753-47D054D07F85}" srcOrd="0" destOrd="2" presId="urn:microsoft.com/office/officeart/2005/8/layout/vList6"/>
    <dgm:cxn modelId="{1C7D1DDD-C5B0-4B13-A39A-F8F630FAA6ED}" srcId="{9F12B0D0-7C4A-4D12-93A0-28A5B408C76D}" destId="{DEEFD63C-9862-4A95-9485-B6D4015171E5}" srcOrd="2" destOrd="0" parTransId="{A757154A-AE78-4BD8-8BC0-FA9C278B57E4}" sibTransId="{07D62E73-2B9A-483A-9BC1-90409DAA9BEB}"/>
    <dgm:cxn modelId="{4DA55322-279D-43C5-96BF-A2724763E43F}" type="presOf" srcId="{1EF63F25-113A-4944-B30F-FDB80FD28B6B}" destId="{2DF4D74C-AA98-4E08-B753-47D054D07F85}" srcOrd="0" destOrd="1" presId="urn:microsoft.com/office/officeart/2005/8/layout/vList6"/>
    <dgm:cxn modelId="{2A3F7320-2329-44E1-8627-CC79D2A7C2B7}" type="presOf" srcId="{FAFA67EE-7848-4A94-BDB2-A99D110A7499}" destId="{2DF4D74C-AA98-4E08-B753-47D054D07F85}" srcOrd="0" destOrd="4" presId="urn:microsoft.com/office/officeart/2005/8/layout/vList6"/>
    <dgm:cxn modelId="{8D656C92-A004-4E59-BD02-280B14CD7203}" type="presOf" srcId="{E0773596-F454-46C3-854C-08199BBA3DD6}" destId="{81DB0329-F29C-4195-8B04-E59BBFA4527E}" srcOrd="0" destOrd="0" presId="urn:microsoft.com/office/officeart/2005/8/layout/vList6"/>
    <dgm:cxn modelId="{36E8C5C6-63AF-4121-BABC-0D496004162B}" type="presOf" srcId="{9F12B0D0-7C4A-4D12-93A0-28A5B408C76D}" destId="{92A94E26-5546-4E87-98A8-812D42FCB4F8}" srcOrd="0" destOrd="0" presId="urn:microsoft.com/office/officeart/2005/8/layout/vList6"/>
    <dgm:cxn modelId="{898EA0EC-319A-489B-B641-02BA837AFA8D}" srcId="{E0773596-F454-46C3-854C-08199BBA3DD6}" destId="{9F12B0D0-7C4A-4D12-93A0-28A5B408C76D}" srcOrd="0" destOrd="0" parTransId="{A3697219-61C6-4B71-8C92-694ED39ED059}" sibTransId="{5036235B-9FC6-460A-B90C-F1183E73CFC9}"/>
    <dgm:cxn modelId="{93549C56-FC77-4335-8AA1-668AE9DFF7B1}" type="presOf" srcId="{C1E42924-DA6A-4A78-BD0E-BC98FDDE7CC1}" destId="{2DF4D74C-AA98-4E08-B753-47D054D07F85}" srcOrd="0" destOrd="0" presId="urn:microsoft.com/office/officeart/2005/8/layout/vList6"/>
    <dgm:cxn modelId="{F882878A-0E0B-4D75-8E40-6B61759D2695}" type="presOf" srcId="{160C6C53-B316-48E3-A1BD-B76CAAA53FCB}" destId="{2DF4D74C-AA98-4E08-B753-47D054D07F85}" srcOrd="0" destOrd="3" presId="urn:microsoft.com/office/officeart/2005/8/layout/vList6"/>
    <dgm:cxn modelId="{B5633622-B711-4E85-92AE-BFE8856EADF8}" srcId="{9F12B0D0-7C4A-4D12-93A0-28A5B408C76D}" destId="{160C6C53-B316-48E3-A1BD-B76CAAA53FCB}" srcOrd="3" destOrd="0" parTransId="{812E98B4-74A1-4B7B-A634-9046170E2EDE}" sibTransId="{3610472E-6B32-4B74-8E99-BCC93C800075}"/>
    <dgm:cxn modelId="{80E8AFE6-4D22-4D24-B728-D8B51B56FC24}" srcId="{9F12B0D0-7C4A-4D12-93A0-28A5B408C76D}" destId="{1EF63F25-113A-4944-B30F-FDB80FD28B6B}" srcOrd="1" destOrd="0" parTransId="{A3C14840-F62C-48B1-94A4-556830DBF8C9}" sibTransId="{9EA8884E-11B5-4E89-AFED-0E1D6612D522}"/>
    <dgm:cxn modelId="{78917E86-CE87-469E-8E89-13DE012949AA}" srcId="{9F12B0D0-7C4A-4D12-93A0-28A5B408C76D}" destId="{C1E42924-DA6A-4A78-BD0E-BC98FDDE7CC1}" srcOrd="0" destOrd="0" parTransId="{B02FEA9F-6085-49EC-BA34-06ECC154466C}" sibTransId="{8CC39E0A-809F-454A-9419-E81AED66EFF6}"/>
    <dgm:cxn modelId="{22659A4D-F974-472D-A20A-C2A962C58811}" srcId="{9F12B0D0-7C4A-4D12-93A0-28A5B408C76D}" destId="{FAFA67EE-7848-4A94-BDB2-A99D110A7499}" srcOrd="4" destOrd="0" parTransId="{14A9A7F1-F575-4A6B-99AA-7C3C74069A72}" sibTransId="{896D97BD-9547-4689-8DEB-6B4FC024474D}"/>
    <dgm:cxn modelId="{7CB29D9C-F809-405D-863D-ED2FDE4F5F93}" type="presParOf" srcId="{81DB0329-F29C-4195-8B04-E59BBFA4527E}" destId="{BC84BAB4-4E30-47B3-8AC6-3BB62CEE152A}" srcOrd="0" destOrd="0" presId="urn:microsoft.com/office/officeart/2005/8/layout/vList6"/>
    <dgm:cxn modelId="{A9E07A22-8621-4AE1-BABD-C383E69C19A7}" type="presParOf" srcId="{BC84BAB4-4E30-47B3-8AC6-3BB62CEE152A}" destId="{92A94E26-5546-4E87-98A8-812D42FCB4F8}" srcOrd="0" destOrd="0" presId="urn:microsoft.com/office/officeart/2005/8/layout/vList6"/>
    <dgm:cxn modelId="{56F092EB-4870-4EF6-B516-61D12326715E}" type="presParOf" srcId="{BC84BAB4-4E30-47B3-8AC6-3BB62CEE152A}" destId="{2DF4D74C-AA98-4E08-B753-47D054D07F85}"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773596-F454-46C3-854C-08199BBA3DD6}" type="doc">
      <dgm:prSet loTypeId="urn:microsoft.com/office/officeart/2005/8/layout/vList6" loCatId="list" qsTypeId="urn:microsoft.com/office/officeart/2005/8/quickstyle/simple1" qsCatId="simple" csTypeId="urn:microsoft.com/office/officeart/2005/8/colors/colorful3" csCatId="colorful" phldr="1"/>
      <dgm:spPr/>
      <dgm:t>
        <a:bodyPr/>
        <a:lstStyle/>
        <a:p>
          <a:endParaRPr lang="en-US"/>
        </a:p>
      </dgm:t>
    </dgm:pt>
    <dgm:pt modelId="{9F12B0D0-7C4A-4D12-93A0-28A5B408C76D}">
      <dgm:prSet phldrT="[Text]"/>
      <dgm:spPr/>
      <dgm:t>
        <a:bodyPr/>
        <a:lstStyle/>
        <a:p>
          <a:r>
            <a:rPr lang="en-US" dirty="0" smtClean="0"/>
            <a:t>Manipulation</a:t>
          </a:r>
          <a:endParaRPr lang="en-US" dirty="0"/>
        </a:p>
      </dgm:t>
    </dgm:pt>
    <dgm:pt modelId="{A3697219-61C6-4B71-8C92-694ED39ED059}" type="parTrans" cxnId="{898EA0EC-319A-489B-B641-02BA837AFA8D}">
      <dgm:prSet/>
      <dgm:spPr/>
      <dgm:t>
        <a:bodyPr/>
        <a:lstStyle/>
        <a:p>
          <a:endParaRPr lang="en-US"/>
        </a:p>
      </dgm:t>
    </dgm:pt>
    <dgm:pt modelId="{5036235B-9FC6-460A-B90C-F1183E73CFC9}" type="sibTrans" cxnId="{898EA0EC-319A-489B-B641-02BA837AFA8D}">
      <dgm:prSet/>
      <dgm:spPr/>
      <dgm:t>
        <a:bodyPr/>
        <a:lstStyle/>
        <a:p>
          <a:endParaRPr lang="en-US"/>
        </a:p>
      </dgm:t>
    </dgm:pt>
    <dgm:pt modelId="{C1E42924-DA6A-4A78-BD0E-BC98FDDE7CC1}">
      <dgm:prSet phldrT="[Text]"/>
      <dgm:spPr/>
      <dgm:t>
        <a:bodyPr/>
        <a:lstStyle/>
        <a:p>
          <a:r>
            <a:rPr lang="en-US" dirty="0" smtClean="0"/>
            <a:t>Uncompassionate</a:t>
          </a:r>
          <a:endParaRPr lang="en-US" dirty="0"/>
        </a:p>
      </dgm:t>
    </dgm:pt>
    <dgm:pt modelId="{B02FEA9F-6085-49EC-BA34-06ECC154466C}" type="parTrans" cxnId="{78917E86-CE87-469E-8E89-13DE012949AA}">
      <dgm:prSet/>
      <dgm:spPr/>
      <dgm:t>
        <a:bodyPr/>
        <a:lstStyle/>
        <a:p>
          <a:endParaRPr lang="en-US"/>
        </a:p>
      </dgm:t>
    </dgm:pt>
    <dgm:pt modelId="{8CC39E0A-809F-454A-9419-E81AED66EFF6}" type="sibTrans" cxnId="{78917E86-CE87-469E-8E89-13DE012949AA}">
      <dgm:prSet/>
      <dgm:spPr/>
      <dgm:t>
        <a:bodyPr/>
        <a:lstStyle/>
        <a:p>
          <a:endParaRPr lang="en-US"/>
        </a:p>
      </dgm:t>
    </dgm:pt>
    <dgm:pt modelId="{1EF63F25-113A-4944-B30F-FDB80FD28B6B}">
      <dgm:prSet phldrT="[Text]"/>
      <dgm:spPr/>
      <dgm:t>
        <a:bodyPr/>
        <a:lstStyle/>
        <a:p>
          <a:r>
            <a:rPr lang="en-US" dirty="0" smtClean="0"/>
            <a:t>Excitement</a:t>
          </a:r>
          <a:endParaRPr lang="en-US" dirty="0"/>
        </a:p>
      </dgm:t>
    </dgm:pt>
    <dgm:pt modelId="{A3C14840-F62C-48B1-94A4-556830DBF8C9}" type="parTrans" cxnId="{80E8AFE6-4D22-4D24-B728-D8B51B56FC24}">
      <dgm:prSet/>
      <dgm:spPr/>
      <dgm:t>
        <a:bodyPr/>
        <a:lstStyle/>
        <a:p>
          <a:endParaRPr lang="en-US"/>
        </a:p>
      </dgm:t>
    </dgm:pt>
    <dgm:pt modelId="{9EA8884E-11B5-4E89-AFED-0E1D6612D522}" type="sibTrans" cxnId="{80E8AFE6-4D22-4D24-B728-D8B51B56FC24}">
      <dgm:prSet/>
      <dgm:spPr/>
      <dgm:t>
        <a:bodyPr/>
        <a:lstStyle/>
        <a:p>
          <a:endParaRPr lang="en-US"/>
        </a:p>
      </dgm:t>
    </dgm:pt>
    <dgm:pt modelId="{DEEFD63C-9862-4A95-9485-B6D4015171E5}">
      <dgm:prSet phldrT="[Text]"/>
      <dgm:spPr/>
      <dgm:t>
        <a:bodyPr/>
        <a:lstStyle/>
        <a:p>
          <a:r>
            <a:rPr lang="en-US" dirty="0" smtClean="0"/>
            <a:t>Fear</a:t>
          </a:r>
          <a:endParaRPr lang="en-US" dirty="0"/>
        </a:p>
      </dgm:t>
    </dgm:pt>
    <dgm:pt modelId="{A757154A-AE78-4BD8-8BC0-FA9C278B57E4}" type="parTrans" cxnId="{1C7D1DDD-C5B0-4B13-A39A-F8F630FAA6ED}">
      <dgm:prSet/>
      <dgm:spPr/>
      <dgm:t>
        <a:bodyPr/>
        <a:lstStyle/>
        <a:p>
          <a:endParaRPr lang="en-US"/>
        </a:p>
      </dgm:t>
    </dgm:pt>
    <dgm:pt modelId="{07D62E73-2B9A-483A-9BC1-90409DAA9BEB}" type="sibTrans" cxnId="{1C7D1DDD-C5B0-4B13-A39A-F8F630FAA6ED}">
      <dgm:prSet/>
      <dgm:spPr/>
      <dgm:t>
        <a:bodyPr/>
        <a:lstStyle/>
        <a:p>
          <a:endParaRPr lang="en-US"/>
        </a:p>
      </dgm:t>
    </dgm:pt>
    <dgm:pt modelId="{160C6C53-B316-48E3-A1BD-B76CAAA53FCB}">
      <dgm:prSet phldrT="[Text]"/>
      <dgm:spPr/>
      <dgm:t>
        <a:bodyPr/>
        <a:lstStyle/>
        <a:p>
          <a:r>
            <a:rPr lang="en-US" dirty="0" smtClean="0"/>
            <a:t>Reversibility</a:t>
          </a:r>
          <a:endParaRPr lang="en-US" dirty="0"/>
        </a:p>
      </dgm:t>
    </dgm:pt>
    <dgm:pt modelId="{812E98B4-74A1-4B7B-A634-9046170E2EDE}" type="parTrans" cxnId="{B5633622-B711-4E85-92AE-BFE8856EADF8}">
      <dgm:prSet/>
      <dgm:spPr/>
      <dgm:t>
        <a:bodyPr/>
        <a:lstStyle/>
        <a:p>
          <a:endParaRPr lang="en-US"/>
        </a:p>
      </dgm:t>
    </dgm:pt>
    <dgm:pt modelId="{3610472E-6B32-4B74-8E99-BCC93C800075}" type="sibTrans" cxnId="{B5633622-B711-4E85-92AE-BFE8856EADF8}">
      <dgm:prSet/>
      <dgm:spPr/>
      <dgm:t>
        <a:bodyPr/>
        <a:lstStyle/>
        <a:p>
          <a:endParaRPr lang="en-US"/>
        </a:p>
      </dgm:t>
    </dgm:pt>
    <dgm:pt modelId="{FAFA67EE-7848-4A94-BDB2-A99D110A7499}">
      <dgm:prSet phldrT="[Text]"/>
      <dgm:spPr/>
      <dgm:t>
        <a:bodyPr/>
        <a:lstStyle/>
        <a:p>
          <a:r>
            <a:rPr lang="en-US" b="0" dirty="0" smtClean="0"/>
            <a:t>transformation</a:t>
          </a:r>
          <a:endParaRPr lang="en-US" b="0" dirty="0"/>
        </a:p>
      </dgm:t>
    </dgm:pt>
    <dgm:pt modelId="{14A9A7F1-F575-4A6B-99AA-7C3C74069A72}" type="parTrans" cxnId="{22659A4D-F974-472D-A20A-C2A962C58811}">
      <dgm:prSet/>
      <dgm:spPr/>
      <dgm:t>
        <a:bodyPr/>
        <a:lstStyle/>
        <a:p>
          <a:endParaRPr lang="en-US"/>
        </a:p>
      </dgm:t>
    </dgm:pt>
    <dgm:pt modelId="{896D97BD-9547-4689-8DEB-6B4FC024474D}" type="sibTrans" cxnId="{22659A4D-F974-472D-A20A-C2A962C58811}">
      <dgm:prSet/>
      <dgm:spPr/>
      <dgm:t>
        <a:bodyPr/>
        <a:lstStyle/>
        <a:p>
          <a:endParaRPr lang="en-US"/>
        </a:p>
      </dgm:t>
    </dgm:pt>
    <dgm:pt modelId="{81DB0329-F29C-4195-8B04-E59BBFA4527E}" type="pres">
      <dgm:prSet presAssocID="{E0773596-F454-46C3-854C-08199BBA3DD6}" presName="Name0" presStyleCnt="0">
        <dgm:presLayoutVars>
          <dgm:dir/>
          <dgm:animLvl val="lvl"/>
          <dgm:resizeHandles/>
        </dgm:presLayoutVars>
      </dgm:prSet>
      <dgm:spPr/>
      <dgm:t>
        <a:bodyPr/>
        <a:lstStyle/>
        <a:p>
          <a:endParaRPr lang="en-US"/>
        </a:p>
      </dgm:t>
    </dgm:pt>
    <dgm:pt modelId="{BC84BAB4-4E30-47B3-8AC6-3BB62CEE152A}" type="pres">
      <dgm:prSet presAssocID="{9F12B0D0-7C4A-4D12-93A0-28A5B408C76D}" presName="linNode" presStyleCnt="0"/>
      <dgm:spPr/>
    </dgm:pt>
    <dgm:pt modelId="{92A94E26-5546-4E87-98A8-812D42FCB4F8}" type="pres">
      <dgm:prSet presAssocID="{9F12B0D0-7C4A-4D12-93A0-28A5B408C76D}" presName="parentShp" presStyleLbl="node1" presStyleIdx="0" presStyleCnt="1">
        <dgm:presLayoutVars>
          <dgm:bulletEnabled val="1"/>
        </dgm:presLayoutVars>
      </dgm:prSet>
      <dgm:spPr/>
      <dgm:t>
        <a:bodyPr/>
        <a:lstStyle/>
        <a:p>
          <a:endParaRPr lang="en-US"/>
        </a:p>
      </dgm:t>
    </dgm:pt>
    <dgm:pt modelId="{2DF4D74C-AA98-4E08-B753-47D054D07F85}" type="pres">
      <dgm:prSet presAssocID="{9F12B0D0-7C4A-4D12-93A0-28A5B408C76D}" presName="childShp" presStyleLbl="bgAccFollowNode1" presStyleIdx="0" presStyleCnt="1">
        <dgm:presLayoutVars>
          <dgm:bulletEnabled val="1"/>
        </dgm:presLayoutVars>
      </dgm:prSet>
      <dgm:spPr/>
      <dgm:t>
        <a:bodyPr/>
        <a:lstStyle/>
        <a:p>
          <a:endParaRPr lang="en-US"/>
        </a:p>
      </dgm:t>
    </dgm:pt>
  </dgm:ptLst>
  <dgm:cxnLst>
    <dgm:cxn modelId="{F83E6D7C-DE97-485F-B23D-550E454608D6}" type="presOf" srcId="{FAFA67EE-7848-4A94-BDB2-A99D110A7499}" destId="{2DF4D74C-AA98-4E08-B753-47D054D07F85}" srcOrd="0" destOrd="4" presId="urn:microsoft.com/office/officeart/2005/8/layout/vList6"/>
    <dgm:cxn modelId="{158F3A6F-D4C0-40D3-8812-39DB8B7488D6}" type="presOf" srcId="{E0773596-F454-46C3-854C-08199BBA3DD6}" destId="{81DB0329-F29C-4195-8B04-E59BBFA4527E}" srcOrd="0" destOrd="0" presId="urn:microsoft.com/office/officeart/2005/8/layout/vList6"/>
    <dgm:cxn modelId="{CC450D5A-A9DA-4407-BFB9-C479837E3E3F}" type="presOf" srcId="{1EF63F25-113A-4944-B30F-FDB80FD28B6B}" destId="{2DF4D74C-AA98-4E08-B753-47D054D07F85}" srcOrd="0" destOrd="1" presId="urn:microsoft.com/office/officeart/2005/8/layout/vList6"/>
    <dgm:cxn modelId="{1C7D1DDD-C5B0-4B13-A39A-F8F630FAA6ED}" srcId="{9F12B0D0-7C4A-4D12-93A0-28A5B408C76D}" destId="{DEEFD63C-9862-4A95-9485-B6D4015171E5}" srcOrd="2" destOrd="0" parTransId="{A757154A-AE78-4BD8-8BC0-FA9C278B57E4}" sibTransId="{07D62E73-2B9A-483A-9BC1-90409DAA9BEB}"/>
    <dgm:cxn modelId="{4CD23C47-DD50-43BC-8323-6ADB2529D091}" type="presOf" srcId="{C1E42924-DA6A-4A78-BD0E-BC98FDDE7CC1}" destId="{2DF4D74C-AA98-4E08-B753-47D054D07F85}" srcOrd="0" destOrd="0" presId="urn:microsoft.com/office/officeart/2005/8/layout/vList6"/>
    <dgm:cxn modelId="{5F444450-9FEF-44B9-ABC1-D3FC1B3C1EEB}" type="presOf" srcId="{DEEFD63C-9862-4A95-9485-B6D4015171E5}" destId="{2DF4D74C-AA98-4E08-B753-47D054D07F85}" srcOrd="0" destOrd="2" presId="urn:microsoft.com/office/officeart/2005/8/layout/vList6"/>
    <dgm:cxn modelId="{898EA0EC-319A-489B-B641-02BA837AFA8D}" srcId="{E0773596-F454-46C3-854C-08199BBA3DD6}" destId="{9F12B0D0-7C4A-4D12-93A0-28A5B408C76D}" srcOrd="0" destOrd="0" parTransId="{A3697219-61C6-4B71-8C92-694ED39ED059}" sibTransId="{5036235B-9FC6-460A-B90C-F1183E73CFC9}"/>
    <dgm:cxn modelId="{B5633622-B711-4E85-92AE-BFE8856EADF8}" srcId="{9F12B0D0-7C4A-4D12-93A0-28A5B408C76D}" destId="{160C6C53-B316-48E3-A1BD-B76CAAA53FCB}" srcOrd="3" destOrd="0" parTransId="{812E98B4-74A1-4B7B-A634-9046170E2EDE}" sibTransId="{3610472E-6B32-4B74-8E99-BCC93C800075}"/>
    <dgm:cxn modelId="{B3557C61-A7F0-42B7-BF17-2E0E55915689}" type="presOf" srcId="{160C6C53-B316-48E3-A1BD-B76CAAA53FCB}" destId="{2DF4D74C-AA98-4E08-B753-47D054D07F85}" srcOrd="0" destOrd="3" presId="urn:microsoft.com/office/officeart/2005/8/layout/vList6"/>
    <dgm:cxn modelId="{80E8AFE6-4D22-4D24-B728-D8B51B56FC24}" srcId="{9F12B0D0-7C4A-4D12-93A0-28A5B408C76D}" destId="{1EF63F25-113A-4944-B30F-FDB80FD28B6B}" srcOrd="1" destOrd="0" parTransId="{A3C14840-F62C-48B1-94A4-556830DBF8C9}" sibTransId="{9EA8884E-11B5-4E89-AFED-0E1D6612D522}"/>
    <dgm:cxn modelId="{78917E86-CE87-469E-8E89-13DE012949AA}" srcId="{9F12B0D0-7C4A-4D12-93A0-28A5B408C76D}" destId="{C1E42924-DA6A-4A78-BD0E-BC98FDDE7CC1}" srcOrd="0" destOrd="0" parTransId="{B02FEA9F-6085-49EC-BA34-06ECC154466C}" sibTransId="{8CC39E0A-809F-454A-9419-E81AED66EFF6}"/>
    <dgm:cxn modelId="{22659A4D-F974-472D-A20A-C2A962C58811}" srcId="{9F12B0D0-7C4A-4D12-93A0-28A5B408C76D}" destId="{FAFA67EE-7848-4A94-BDB2-A99D110A7499}" srcOrd="4" destOrd="0" parTransId="{14A9A7F1-F575-4A6B-99AA-7C3C74069A72}" sibTransId="{896D97BD-9547-4689-8DEB-6B4FC024474D}"/>
    <dgm:cxn modelId="{B71F9E36-B097-4161-802A-239C7889894D}" type="presOf" srcId="{9F12B0D0-7C4A-4D12-93A0-28A5B408C76D}" destId="{92A94E26-5546-4E87-98A8-812D42FCB4F8}" srcOrd="0" destOrd="0" presId="urn:microsoft.com/office/officeart/2005/8/layout/vList6"/>
    <dgm:cxn modelId="{EA6C6B58-9C35-46F8-8CE8-6CEE583C1FA5}" type="presParOf" srcId="{81DB0329-F29C-4195-8B04-E59BBFA4527E}" destId="{BC84BAB4-4E30-47B3-8AC6-3BB62CEE152A}" srcOrd="0" destOrd="0" presId="urn:microsoft.com/office/officeart/2005/8/layout/vList6"/>
    <dgm:cxn modelId="{B5C2747A-75C9-4F70-9778-B915E20F84D3}" type="presParOf" srcId="{BC84BAB4-4E30-47B3-8AC6-3BB62CEE152A}" destId="{92A94E26-5546-4E87-98A8-812D42FCB4F8}" srcOrd="0" destOrd="0" presId="urn:microsoft.com/office/officeart/2005/8/layout/vList6"/>
    <dgm:cxn modelId="{58890BBF-626F-400C-9510-D272A281A1D1}" type="presParOf" srcId="{BC84BAB4-4E30-47B3-8AC6-3BB62CEE152A}" destId="{2DF4D74C-AA98-4E08-B753-47D054D07F85}"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FF75A1-4439-444D-A3F6-105421375C58}">
      <dsp:nvSpPr>
        <dsp:cNvPr id="0" name=""/>
        <dsp:cNvSpPr/>
      </dsp:nvSpPr>
      <dsp:spPr>
        <a:xfrm>
          <a:off x="3329238" y="2132"/>
          <a:ext cx="1494922" cy="149492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Language &amp; Communication</a:t>
          </a:r>
          <a:endParaRPr lang="en-US" sz="1100" kern="1200" dirty="0"/>
        </a:p>
      </dsp:txBody>
      <dsp:txXfrm>
        <a:off x="3329238" y="2132"/>
        <a:ext cx="1494922" cy="1494922"/>
      </dsp:txXfrm>
    </dsp:sp>
    <dsp:sp modelId="{69B2A384-968D-4E64-9CEA-56D2E21EDB60}">
      <dsp:nvSpPr>
        <dsp:cNvPr id="0" name=""/>
        <dsp:cNvSpPr/>
      </dsp:nvSpPr>
      <dsp:spPr>
        <a:xfrm rot="2160000">
          <a:off x="4776875" y="1150336"/>
          <a:ext cx="397235" cy="50453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2160000">
        <a:off x="4776875" y="1150336"/>
        <a:ext cx="397235" cy="504536"/>
      </dsp:txXfrm>
    </dsp:sp>
    <dsp:sp modelId="{D9409161-1819-4421-B89C-A497544620F9}">
      <dsp:nvSpPr>
        <dsp:cNvPr id="0" name=""/>
        <dsp:cNvSpPr/>
      </dsp:nvSpPr>
      <dsp:spPr>
        <a:xfrm>
          <a:off x="5145015" y="1321371"/>
          <a:ext cx="1494922" cy="1494922"/>
        </a:xfrm>
        <a:prstGeom prst="ellipse">
          <a:avLst/>
        </a:prstGeom>
        <a:solidFill>
          <a:schemeClr val="accent2">
            <a:hueOff val="-4331455"/>
            <a:satOff val="3914"/>
            <a:lumOff val="4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Transformation</a:t>
          </a:r>
          <a:endParaRPr lang="en-US" sz="1100" kern="1200" dirty="0"/>
        </a:p>
      </dsp:txBody>
      <dsp:txXfrm>
        <a:off x="5145015" y="1321371"/>
        <a:ext cx="1494922" cy="1494922"/>
      </dsp:txXfrm>
    </dsp:sp>
    <dsp:sp modelId="{B792815A-D68C-4DD2-961B-97CDD6CFE19E}">
      <dsp:nvSpPr>
        <dsp:cNvPr id="0" name=""/>
        <dsp:cNvSpPr/>
      </dsp:nvSpPr>
      <dsp:spPr>
        <a:xfrm rot="6480000">
          <a:off x="5350550" y="2873159"/>
          <a:ext cx="397235" cy="504536"/>
        </a:xfrm>
        <a:prstGeom prst="rightArrow">
          <a:avLst>
            <a:gd name="adj1" fmla="val 60000"/>
            <a:gd name="adj2" fmla="val 50000"/>
          </a:avLst>
        </a:prstGeom>
        <a:solidFill>
          <a:schemeClr val="accent2">
            <a:hueOff val="-4331455"/>
            <a:satOff val="3914"/>
            <a:lumOff val="4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6480000">
        <a:off x="5350550" y="2873159"/>
        <a:ext cx="397235" cy="504536"/>
      </dsp:txXfrm>
    </dsp:sp>
    <dsp:sp modelId="{404C9E2F-78F1-43AC-BAEE-01259C6E1538}">
      <dsp:nvSpPr>
        <dsp:cNvPr id="0" name=""/>
        <dsp:cNvSpPr/>
      </dsp:nvSpPr>
      <dsp:spPr>
        <a:xfrm>
          <a:off x="4451450" y="3455945"/>
          <a:ext cx="1494922" cy="1494922"/>
        </a:xfrm>
        <a:prstGeom prst="ellipse">
          <a:avLst/>
        </a:prstGeom>
        <a:solidFill>
          <a:schemeClr val="accent2">
            <a:hueOff val="-8662909"/>
            <a:satOff val="7828"/>
            <a:lumOff val="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Identity</a:t>
          </a:r>
          <a:endParaRPr lang="en-US" sz="1100" kern="1200" dirty="0"/>
        </a:p>
      </dsp:txBody>
      <dsp:txXfrm>
        <a:off x="4451450" y="3455945"/>
        <a:ext cx="1494922" cy="1494922"/>
      </dsp:txXfrm>
    </dsp:sp>
    <dsp:sp modelId="{585AE8A5-36D4-42B1-BA8E-A49295DE8C99}">
      <dsp:nvSpPr>
        <dsp:cNvPr id="0" name=""/>
        <dsp:cNvSpPr/>
      </dsp:nvSpPr>
      <dsp:spPr>
        <a:xfrm rot="10800000">
          <a:off x="3889324" y="3951138"/>
          <a:ext cx="397235" cy="504536"/>
        </a:xfrm>
        <a:prstGeom prst="rightArrow">
          <a:avLst>
            <a:gd name="adj1" fmla="val 60000"/>
            <a:gd name="adj2" fmla="val 50000"/>
          </a:avLst>
        </a:prstGeom>
        <a:solidFill>
          <a:schemeClr val="accent2">
            <a:hueOff val="-8662909"/>
            <a:satOff val="7828"/>
            <a:lumOff val="8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3889324" y="3951138"/>
        <a:ext cx="397235" cy="504536"/>
      </dsp:txXfrm>
    </dsp:sp>
    <dsp:sp modelId="{0DE504DA-238C-46D6-9359-7B5AC95BBFF2}">
      <dsp:nvSpPr>
        <dsp:cNvPr id="0" name=""/>
        <dsp:cNvSpPr/>
      </dsp:nvSpPr>
      <dsp:spPr>
        <a:xfrm>
          <a:off x="2207026" y="3455945"/>
          <a:ext cx="1494922" cy="1494922"/>
        </a:xfrm>
        <a:prstGeom prst="ellipse">
          <a:avLst/>
        </a:prstGeom>
        <a:solidFill>
          <a:schemeClr val="accent2">
            <a:hueOff val="-12994363"/>
            <a:satOff val="11743"/>
            <a:lumOff val="13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Appearance</a:t>
          </a:r>
          <a:endParaRPr lang="en-US" sz="1100" kern="1200" dirty="0"/>
        </a:p>
      </dsp:txBody>
      <dsp:txXfrm>
        <a:off x="2207026" y="3455945"/>
        <a:ext cx="1494922" cy="1494922"/>
      </dsp:txXfrm>
    </dsp:sp>
    <dsp:sp modelId="{387ADF16-3FE7-400F-8FF6-C6481799C08D}">
      <dsp:nvSpPr>
        <dsp:cNvPr id="0" name=""/>
        <dsp:cNvSpPr/>
      </dsp:nvSpPr>
      <dsp:spPr>
        <a:xfrm rot="15120000">
          <a:off x="2412561" y="2894543"/>
          <a:ext cx="397235" cy="504536"/>
        </a:xfrm>
        <a:prstGeom prst="rightArrow">
          <a:avLst>
            <a:gd name="adj1" fmla="val 60000"/>
            <a:gd name="adj2" fmla="val 50000"/>
          </a:avLst>
        </a:prstGeom>
        <a:solidFill>
          <a:schemeClr val="accent2">
            <a:hueOff val="-12994363"/>
            <a:satOff val="11743"/>
            <a:lumOff val="132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5120000">
        <a:off x="2412561" y="2894543"/>
        <a:ext cx="397235" cy="504536"/>
      </dsp:txXfrm>
    </dsp:sp>
    <dsp:sp modelId="{0576BDA9-4495-49F6-A51B-4B0E0FBEEE87}">
      <dsp:nvSpPr>
        <dsp:cNvPr id="0" name=""/>
        <dsp:cNvSpPr/>
      </dsp:nvSpPr>
      <dsp:spPr>
        <a:xfrm>
          <a:off x="1513461" y="1321371"/>
          <a:ext cx="1494922" cy="1494922"/>
        </a:xfrm>
        <a:prstGeom prst="ellipse">
          <a:avLst/>
        </a:prstGeom>
        <a:solidFill>
          <a:schemeClr val="accent2">
            <a:hueOff val="-17325818"/>
            <a:satOff val="15657"/>
            <a:lumOff val="176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Manipulation</a:t>
          </a:r>
          <a:endParaRPr lang="en-US" sz="1100" kern="1200" dirty="0"/>
        </a:p>
      </dsp:txBody>
      <dsp:txXfrm>
        <a:off x="1513461" y="1321371"/>
        <a:ext cx="1494922" cy="1494922"/>
      </dsp:txXfrm>
    </dsp:sp>
    <dsp:sp modelId="{D08D5275-BB26-483D-9D64-4BB426C9F108}">
      <dsp:nvSpPr>
        <dsp:cNvPr id="0" name=""/>
        <dsp:cNvSpPr/>
      </dsp:nvSpPr>
      <dsp:spPr>
        <a:xfrm rot="19440000">
          <a:off x="2961098" y="1163553"/>
          <a:ext cx="397235" cy="504536"/>
        </a:xfrm>
        <a:prstGeom prst="rightArrow">
          <a:avLst>
            <a:gd name="adj1" fmla="val 60000"/>
            <a:gd name="adj2" fmla="val 50000"/>
          </a:avLst>
        </a:prstGeom>
        <a:solidFill>
          <a:schemeClr val="accent2">
            <a:hueOff val="-17325818"/>
            <a:satOff val="15657"/>
            <a:lumOff val="176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9440000">
        <a:off x="2961098" y="1163553"/>
        <a:ext cx="397235" cy="50453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995C4ED-FAA9-43A6-865B-4DE67F923BF2}">
      <dsp:nvSpPr>
        <dsp:cNvPr id="0" name=""/>
        <dsp:cNvSpPr/>
      </dsp:nvSpPr>
      <dsp:spPr>
        <a:xfrm>
          <a:off x="611504" y="0"/>
          <a:ext cx="6930390" cy="4495800"/>
        </a:xfrm>
        <a:prstGeom prst="rightArrow">
          <a:avLst/>
        </a:prstGeom>
        <a:solidFill>
          <a:schemeClr val="accent5">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7D05DF-3508-4CD8-9BD8-4E8FA2E47177}">
      <dsp:nvSpPr>
        <dsp:cNvPr id="0" name=""/>
        <dsp:cNvSpPr/>
      </dsp:nvSpPr>
      <dsp:spPr>
        <a:xfrm>
          <a:off x="4080" y="1348740"/>
          <a:ext cx="1962708" cy="1798320"/>
        </a:xfrm>
        <a:prstGeom prst="roundRect">
          <a:avLst/>
        </a:prstGeom>
        <a:solidFill>
          <a:schemeClr val="accent5">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Status Divide</a:t>
          </a:r>
          <a:endParaRPr lang="en-US" sz="1900" kern="1200" dirty="0"/>
        </a:p>
      </dsp:txBody>
      <dsp:txXfrm>
        <a:off x="4080" y="1348740"/>
        <a:ext cx="1962708" cy="1798320"/>
      </dsp:txXfrm>
    </dsp:sp>
    <dsp:sp modelId="{555E815F-C917-49A9-8181-263ABADC9EA7}">
      <dsp:nvSpPr>
        <dsp:cNvPr id="0" name=""/>
        <dsp:cNvSpPr/>
      </dsp:nvSpPr>
      <dsp:spPr>
        <a:xfrm>
          <a:off x="2064924" y="1348740"/>
          <a:ext cx="1962708" cy="1798320"/>
        </a:xfrm>
        <a:prstGeom prst="roundRect">
          <a:avLst/>
        </a:prstGeom>
        <a:solidFill>
          <a:schemeClr val="accent5">
            <a:shade val="50000"/>
            <a:hueOff val="89727"/>
            <a:satOff val="4309"/>
            <a:lumOff val="188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Perceptions</a:t>
          </a:r>
          <a:endParaRPr lang="en-US" sz="1900" kern="1200" dirty="0"/>
        </a:p>
      </dsp:txBody>
      <dsp:txXfrm>
        <a:off x="2064924" y="1348740"/>
        <a:ext cx="1962708" cy="1798320"/>
      </dsp:txXfrm>
    </dsp:sp>
    <dsp:sp modelId="{4749EDD6-C407-4D40-A5AF-332F32C816D5}">
      <dsp:nvSpPr>
        <dsp:cNvPr id="0" name=""/>
        <dsp:cNvSpPr/>
      </dsp:nvSpPr>
      <dsp:spPr>
        <a:xfrm>
          <a:off x="4125767" y="1348740"/>
          <a:ext cx="1962708" cy="1798320"/>
        </a:xfrm>
        <a:prstGeom prst="roundRect">
          <a:avLst/>
        </a:prstGeom>
        <a:solidFill>
          <a:schemeClr val="accent5">
            <a:shade val="50000"/>
            <a:hueOff val="179453"/>
            <a:satOff val="8618"/>
            <a:lumOff val="377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Environmental suitability</a:t>
          </a:r>
          <a:endParaRPr lang="en-US" sz="1900" kern="1200" dirty="0"/>
        </a:p>
      </dsp:txBody>
      <dsp:txXfrm>
        <a:off x="4125767" y="1348740"/>
        <a:ext cx="1962708" cy="1798320"/>
      </dsp:txXfrm>
    </dsp:sp>
    <dsp:sp modelId="{F750C4C9-0021-4BD6-8CAC-2F69C5468155}">
      <dsp:nvSpPr>
        <dsp:cNvPr id="0" name=""/>
        <dsp:cNvSpPr/>
      </dsp:nvSpPr>
      <dsp:spPr>
        <a:xfrm>
          <a:off x="6186611" y="1348740"/>
          <a:ext cx="1962708" cy="1798320"/>
        </a:xfrm>
        <a:prstGeom prst="roundRect">
          <a:avLst/>
        </a:prstGeom>
        <a:solidFill>
          <a:schemeClr val="accent5">
            <a:shade val="50000"/>
            <a:hueOff val="89727"/>
            <a:satOff val="4309"/>
            <a:lumOff val="188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 Over ambition </a:t>
          </a:r>
          <a:endParaRPr lang="en-US" sz="1900" kern="1200" dirty="0"/>
        </a:p>
      </dsp:txBody>
      <dsp:txXfrm>
        <a:off x="6186611" y="1348740"/>
        <a:ext cx="1962708" cy="179832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995C4ED-FAA9-43A6-865B-4DE67F923BF2}">
      <dsp:nvSpPr>
        <dsp:cNvPr id="0" name=""/>
        <dsp:cNvSpPr/>
      </dsp:nvSpPr>
      <dsp:spPr>
        <a:xfrm>
          <a:off x="611504" y="0"/>
          <a:ext cx="6930390" cy="4495800"/>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7D05DF-3508-4CD8-9BD8-4E8FA2E47177}">
      <dsp:nvSpPr>
        <dsp:cNvPr id="0" name=""/>
        <dsp:cNvSpPr/>
      </dsp:nvSpPr>
      <dsp:spPr>
        <a:xfrm>
          <a:off x="2581" y="1348740"/>
          <a:ext cx="2622521" cy="17983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dirty="0" smtClean="0"/>
            <a:t>Fear of unknown</a:t>
          </a:r>
          <a:endParaRPr lang="en-US" sz="3800" kern="1200" dirty="0"/>
        </a:p>
      </dsp:txBody>
      <dsp:txXfrm>
        <a:off x="2581" y="1348740"/>
        <a:ext cx="2622521" cy="1798320"/>
      </dsp:txXfrm>
    </dsp:sp>
    <dsp:sp modelId="{555E815F-C917-49A9-8181-263ABADC9EA7}">
      <dsp:nvSpPr>
        <dsp:cNvPr id="0" name=""/>
        <dsp:cNvSpPr/>
      </dsp:nvSpPr>
      <dsp:spPr>
        <a:xfrm>
          <a:off x="2765439" y="1348740"/>
          <a:ext cx="2622521" cy="17983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dirty="0" smtClean="0"/>
            <a:t>Control of Emotion</a:t>
          </a:r>
          <a:endParaRPr lang="en-US" sz="3800" kern="1200" dirty="0"/>
        </a:p>
      </dsp:txBody>
      <dsp:txXfrm>
        <a:off x="2765439" y="1348740"/>
        <a:ext cx="2622521" cy="1798320"/>
      </dsp:txXfrm>
    </dsp:sp>
    <dsp:sp modelId="{4749EDD6-C407-4D40-A5AF-332F32C816D5}">
      <dsp:nvSpPr>
        <dsp:cNvPr id="0" name=""/>
        <dsp:cNvSpPr/>
      </dsp:nvSpPr>
      <dsp:spPr>
        <a:xfrm>
          <a:off x="5528296" y="1348740"/>
          <a:ext cx="2622521" cy="17983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dirty="0" smtClean="0"/>
            <a:t>Control of Manner</a:t>
          </a:r>
          <a:endParaRPr lang="en-US" sz="3800" kern="1200" dirty="0"/>
        </a:p>
      </dsp:txBody>
      <dsp:txXfrm>
        <a:off x="5528296" y="1348740"/>
        <a:ext cx="2622521" cy="179832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995C4ED-FAA9-43A6-865B-4DE67F923BF2}">
      <dsp:nvSpPr>
        <dsp:cNvPr id="0" name=""/>
        <dsp:cNvSpPr/>
      </dsp:nvSpPr>
      <dsp:spPr>
        <a:xfrm>
          <a:off x="611504" y="0"/>
          <a:ext cx="6930390" cy="4495800"/>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7D05DF-3508-4CD8-9BD8-4E8FA2E47177}">
      <dsp:nvSpPr>
        <dsp:cNvPr id="0" name=""/>
        <dsp:cNvSpPr/>
      </dsp:nvSpPr>
      <dsp:spPr>
        <a:xfrm>
          <a:off x="5200" y="1348740"/>
          <a:ext cx="2572869" cy="1798320"/>
        </a:xfrm>
        <a:prstGeom prst="roundRect">
          <a:avLst/>
        </a:prstGeom>
        <a:solidFill>
          <a:schemeClr val="accent5">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Subjectivity</a:t>
          </a:r>
          <a:endParaRPr lang="en-US" sz="3300" kern="1200" dirty="0"/>
        </a:p>
      </dsp:txBody>
      <dsp:txXfrm>
        <a:off x="5200" y="1348740"/>
        <a:ext cx="2572869" cy="1798320"/>
      </dsp:txXfrm>
    </dsp:sp>
    <dsp:sp modelId="{555E815F-C917-49A9-8181-263ABADC9EA7}">
      <dsp:nvSpPr>
        <dsp:cNvPr id="0" name=""/>
        <dsp:cNvSpPr/>
      </dsp:nvSpPr>
      <dsp:spPr>
        <a:xfrm>
          <a:off x="2790265" y="1348740"/>
          <a:ext cx="2572869" cy="1798320"/>
        </a:xfrm>
        <a:prstGeom prst="roundRect">
          <a:avLst/>
        </a:prstGeom>
        <a:solidFill>
          <a:schemeClr val="accent5">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Nature</a:t>
          </a:r>
          <a:endParaRPr lang="en-US" sz="3300" kern="1200" dirty="0"/>
        </a:p>
      </dsp:txBody>
      <dsp:txXfrm>
        <a:off x="2790265" y="1348740"/>
        <a:ext cx="2572869" cy="1798320"/>
      </dsp:txXfrm>
    </dsp:sp>
    <dsp:sp modelId="{4749EDD6-C407-4D40-A5AF-332F32C816D5}">
      <dsp:nvSpPr>
        <dsp:cNvPr id="0" name=""/>
        <dsp:cNvSpPr/>
      </dsp:nvSpPr>
      <dsp:spPr>
        <a:xfrm>
          <a:off x="5575330" y="1348740"/>
          <a:ext cx="2572869" cy="1798320"/>
        </a:xfrm>
        <a:prstGeom prst="roundRect">
          <a:avLst/>
        </a:prstGeom>
        <a:solidFill>
          <a:schemeClr val="accent5">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Confidence </a:t>
          </a:r>
          <a:endParaRPr lang="en-US" sz="3300" kern="1200" dirty="0"/>
        </a:p>
      </dsp:txBody>
      <dsp:txXfrm>
        <a:off x="5575330" y="1348740"/>
        <a:ext cx="2572869" cy="179832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FF75A1-4439-444D-A3F6-105421375C58}">
      <dsp:nvSpPr>
        <dsp:cNvPr id="0" name=""/>
        <dsp:cNvSpPr/>
      </dsp:nvSpPr>
      <dsp:spPr>
        <a:xfrm>
          <a:off x="3329238" y="2132"/>
          <a:ext cx="1494922" cy="149492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Language &amp; Communication</a:t>
          </a:r>
          <a:endParaRPr lang="en-US" sz="1100" kern="1200" dirty="0"/>
        </a:p>
      </dsp:txBody>
      <dsp:txXfrm>
        <a:off x="3329238" y="2132"/>
        <a:ext cx="1494922" cy="1494922"/>
      </dsp:txXfrm>
    </dsp:sp>
    <dsp:sp modelId="{69B2A384-968D-4E64-9CEA-56D2E21EDB60}">
      <dsp:nvSpPr>
        <dsp:cNvPr id="0" name=""/>
        <dsp:cNvSpPr/>
      </dsp:nvSpPr>
      <dsp:spPr>
        <a:xfrm rot="2160000">
          <a:off x="4776875" y="1150336"/>
          <a:ext cx="397235" cy="50453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2160000">
        <a:off x="4776875" y="1150336"/>
        <a:ext cx="397235" cy="504536"/>
      </dsp:txXfrm>
    </dsp:sp>
    <dsp:sp modelId="{D9409161-1819-4421-B89C-A497544620F9}">
      <dsp:nvSpPr>
        <dsp:cNvPr id="0" name=""/>
        <dsp:cNvSpPr/>
      </dsp:nvSpPr>
      <dsp:spPr>
        <a:xfrm>
          <a:off x="5145015" y="1321371"/>
          <a:ext cx="1494922" cy="1494922"/>
        </a:xfrm>
        <a:prstGeom prst="ellipse">
          <a:avLst/>
        </a:prstGeom>
        <a:solidFill>
          <a:schemeClr val="accent2">
            <a:hueOff val="-4331455"/>
            <a:satOff val="3914"/>
            <a:lumOff val="4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Transformation</a:t>
          </a:r>
          <a:endParaRPr lang="en-US" sz="1100" kern="1200" dirty="0"/>
        </a:p>
      </dsp:txBody>
      <dsp:txXfrm>
        <a:off x="5145015" y="1321371"/>
        <a:ext cx="1494922" cy="1494922"/>
      </dsp:txXfrm>
    </dsp:sp>
    <dsp:sp modelId="{B792815A-D68C-4DD2-961B-97CDD6CFE19E}">
      <dsp:nvSpPr>
        <dsp:cNvPr id="0" name=""/>
        <dsp:cNvSpPr/>
      </dsp:nvSpPr>
      <dsp:spPr>
        <a:xfrm rot="6480000">
          <a:off x="5350550" y="2873159"/>
          <a:ext cx="397235" cy="504536"/>
        </a:xfrm>
        <a:prstGeom prst="rightArrow">
          <a:avLst>
            <a:gd name="adj1" fmla="val 60000"/>
            <a:gd name="adj2" fmla="val 50000"/>
          </a:avLst>
        </a:prstGeom>
        <a:solidFill>
          <a:schemeClr val="accent2">
            <a:hueOff val="-4331455"/>
            <a:satOff val="3914"/>
            <a:lumOff val="4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6480000">
        <a:off x="5350550" y="2873159"/>
        <a:ext cx="397235" cy="504536"/>
      </dsp:txXfrm>
    </dsp:sp>
    <dsp:sp modelId="{404C9E2F-78F1-43AC-BAEE-01259C6E1538}">
      <dsp:nvSpPr>
        <dsp:cNvPr id="0" name=""/>
        <dsp:cNvSpPr/>
      </dsp:nvSpPr>
      <dsp:spPr>
        <a:xfrm>
          <a:off x="4451450" y="3455945"/>
          <a:ext cx="1494922" cy="1494922"/>
        </a:xfrm>
        <a:prstGeom prst="ellipse">
          <a:avLst/>
        </a:prstGeom>
        <a:solidFill>
          <a:schemeClr val="accent2">
            <a:hueOff val="-8662909"/>
            <a:satOff val="7828"/>
            <a:lumOff val="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Identity</a:t>
          </a:r>
          <a:endParaRPr lang="en-US" sz="1100" kern="1200" dirty="0"/>
        </a:p>
      </dsp:txBody>
      <dsp:txXfrm>
        <a:off x="4451450" y="3455945"/>
        <a:ext cx="1494922" cy="1494922"/>
      </dsp:txXfrm>
    </dsp:sp>
    <dsp:sp modelId="{585AE8A5-36D4-42B1-BA8E-A49295DE8C99}">
      <dsp:nvSpPr>
        <dsp:cNvPr id="0" name=""/>
        <dsp:cNvSpPr/>
      </dsp:nvSpPr>
      <dsp:spPr>
        <a:xfrm rot="10800000">
          <a:off x="3889324" y="3951138"/>
          <a:ext cx="397235" cy="504536"/>
        </a:xfrm>
        <a:prstGeom prst="rightArrow">
          <a:avLst>
            <a:gd name="adj1" fmla="val 60000"/>
            <a:gd name="adj2" fmla="val 50000"/>
          </a:avLst>
        </a:prstGeom>
        <a:solidFill>
          <a:schemeClr val="accent2">
            <a:hueOff val="-8662909"/>
            <a:satOff val="7828"/>
            <a:lumOff val="8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3889324" y="3951138"/>
        <a:ext cx="397235" cy="504536"/>
      </dsp:txXfrm>
    </dsp:sp>
    <dsp:sp modelId="{0DE504DA-238C-46D6-9359-7B5AC95BBFF2}">
      <dsp:nvSpPr>
        <dsp:cNvPr id="0" name=""/>
        <dsp:cNvSpPr/>
      </dsp:nvSpPr>
      <dsp:spPr>
        <a:xfrm>
          <a:off x="2207026" y="3455945"/>
          <a:ext cx="1494922" cy="1494922"/>
        </a:xfrm>
        <a:prstGeom prst="ellipse">
          <a:avLst/>
        </a:prstGeom>
        <a:solidFill>
          <a:schemeClr val="accent2">
            <a:hueOff val="-12994363"/>
            <a:satOff val="11743"/>
            <a:lumOff val="13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Appearance</a:t>
          </a:r>
          <a:endParaRPr lang="en-US" sz="1100" kern="1200" dirty="0"/>
        </a:p>
      </dsp:txBody>
      <dsp:txXfrm>
        <a:off x="2207026" y="3455945"/>
        <a:ext cx="1494922" cy="1494922"/>
      </dsp:txXfrm>
    </dsp:sp>
    <dsp:sp modelId="{387ADF16-3FE7-400F-8FF6-C6481799C08D}">
      <dsp:nvSpPr>
        <dsp:cNvPr id="0" name=""/>
        <dsp:cNvSpPr/>
      </dsp:nvSpPr>
      <dsp:spPr>
        <a:xfrm rot="15120000">
          <a:off x="2412561" y="2894543"/>
          <a:ext cx="397235" cy="504536"/>
        </a:xfrm>
        <a:prstGeom prst="rightArrow">
          <a:avLst>
            <a:gd name="adj1" fmla="val 60000"/>
            <a:gd name="adj2" fmla="val 50000"/>
          </a:avLst>
        </a:prstGeom>
        <a:solidFill>
          <a:schemeClr val="accent2">
            <a:hueOff val="-12994363"/>
            <a:satOff val="11743"/>
            <a:lumOff val="132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5120000">
        <a:off x="2412561" y="2894543"/>
        <a:ext cx="397235" cy="504536"/>
      </dsp:txXfrm>
    </dsp:sp>
    <dsp:sp modelId="{0576BDA9-4495-49F6-A51B-4B0E0FBEEE87}">
      <dsp:nvSpPr>
        <dsp:cNvPr id="0" name=""/>
        <dsp:cNvSpPr/>
      </dsp:nvSpPr>
      <dsp:spPr>
        <a:xfrm>
          <a:off x="1513461" y="1321371"/>
          <a:ext cx="1494922" cy="1494922"/>
        </a:xfrm>
        <a:prstGeom prst="ellipse">
          <a:avLst/>
        </a:prstGeom>
        <a:solidFill>
          <a:schemeClr val="accent2">
            <a:hueOff val="-17325818"/>
            <a:satOff val="15657"/>
            <a:lumOff val="176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Manipulation</a:t>
          </a:r>
          <a:endParaRPr lang="en-US" sz="1100" kern="1200" dirty="0"/>
        </a:p>
      </dsp:txBody>
      <dsp:txXfrm>
        <a:off x="1513461" y="1321371"/>
        <a:ext cx="1494922" cy="1494922"/>
      </dsp:txXfrm>
    </dsp:sp>
    <dsp:sp modelId="{D08D5275-BB26-483D-9D64-4BB426C9F108}">
      <dsp:nvSpPr>
        <dsp:cNvPr id="0" name=""/>
        <dsp:cNvSpPr/>
      </dsp:nvSpPr>
      <dsp:spPr>
        <a:xfrm rot="19440000">
          <a:off x="2961098" y="1163553"/>
          <a:ext cx="397235" cy="504536"/>
        </a:xfrm>
        <a:prstGeom prst="rightArrow">
          <a:avLst>
            <a:gd name="adj1" fmla="val 60000"/>
            <a:gd name="adj2" fmla="val 50000"/>
          </a:avLst>
        </a:prstGeom>
        <a:solidFill>
          <a:schemeClr val="accent2">
            <a:hueOff val="-17325818"/>
            <a:satOff val="15657"/>
            <a:lumOff val="176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9440000">
        <a:off x="2961098" y="1163553"/>
        <a:ext cx="397235" cy="50453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B4D5DD-C90B-40EB-8A90-803C1BDF255F}">
      <dsp:nvSpPr>
        <dsp:cNvPr id="0" name=""/>
        <dsp:cNvSpPr/>
      </dsp:nvSpPr>
      <dsp:spPr>
        <a:xfrm>
          <a:off x="4114800" y="2008279"/>
          <a:ext cx="3222736" cy="372878"/>
        </a:xfrm>
        <a:custGeom>
          <a:avLst/>
          <a:gdLst/>
          <a:ahLst/>
          <a:cxnLst/>
          <a:rect l="0" t="0" r="0" b="0"/>
          <a:pathLst>
            <a:path>
              <a:moveTo>
                <a:pt x="0" y="0"/>
              </a:moveTo>
              <a:lnTo>
                <a:pt x="0" y="186439"/>
              </a:lnTo>
              <a:lnTo>
                <a:pt x="3222736" y="186439"/>
              </a:lnTo>
              <a:lnTo>
                <a:pt x="3222736" y="37287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3FAE5C-FC89-4E64-A494-EFEF833E41A0}">
      <dsp:nvSpPr>
        <dsp:cNvPr id="0" name=""/>
        <dsp:cNvSpPr/>
      </dsp:nvSpPr>
      <dsp:spPr>
        <a:xfrm>
          <a:off x="4114800" y="2008279"/>
          <a:ext cx="1074245" cy="372878"/>
        </a:xfrm>
        <a:custGeom>
          <a:avLst/>
          <a:gdLst/>
          <a:ahLst/>
          <a:cxnLst/>
          <a:rect l="0" t="0" r="0" b="0"/>
          <a:pathLst>
            <a:path>
              <a:moveTo>
                <a:pt x="0" y="0"/>
              </a:moveTo>
              <a:lnTo>
                <a:pt x="0" y="186439"/>
              </a:lnTo>
              <a:lnTo>
                <a:pt x="1074245" y="186439"/>
              </a:lnTo>
              <a:lnTo>
                <a:pt x="1074245" y="37287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A2BD54-4882-4451-8DC9-5BCB2860A36A}">
      <dsp:nvSpPr>
        <dsp:cNvPr id="0" name=""/>
        <dsp:cNvSpPr/>
      </dsp:nvSpPr>
      <dsp:spPr>
        <a:xfrm>
          <a:off x="3040554" y="2008279"/>
          <a:ext cx="1074245" cy="372878"/>
        </a:xfrm>
        <a:custGeom>
          <a:avLst/>
          <a:gdLst/>
          <a:ahLst/>
          <a:cxnLst/>
          <a:rect l="0" t="0" r="0" b="0"/>
          <a:pathLst>
            <a:path>
              <a:moveTo>
                <a:pt x="1074245" y="0"/>
              </a:moveTo>
              <a:lnTo>
                <a:pt x="1074245" y="186439"/>
              </a:lnTo>
              <a:lnTo>
                <a:pt x="0" y="186439"/>
              </a:lnTo>
              <a:lnTo>
                <a:pt x="0" y="37287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C481BE-FA96-4F4D-9E02-71DDB9E4B1F0}">
      <dsp:nvSpPr>
        <dsp:cNvPr id="0" name=""/>
        <dsp:cNvSpPr/>
      </dsp:nvSpPr>
      <dsp:spPr>
        <a:xfrm>
          <a:off x="892063" y="2008279"/>
          <a:ext cx="3222736" cy="372878"/>
        </a:xfrm>
        <a:custGeom>
          <a:avLst/>
          <a:gdLst/>
          <a:ahLst/>
          <a:cxnLst/>
          <a:rect l="0" t="0" r="0" b="0"/>
          <a:pathLst>
            <a:path>
              <a:moveTo>
                <a:pt x="3222736" y="0"/>
              </a:moveTo>
              <a:lnTo>
                <a:pt x="3222736" y="186439"/>
              </a:lnTo>
              <a:lnTo>
                <a:pt x="0" y="186439"/>
              </a:lnTo>
              <a:lnTo>
                <a:pt x="0" y="37287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E990CA-1B74-4BDA-9CA7-FD062782CE6A}">
      <dsp:nvSpPr>
        <dsp:cNvPr id="0" name=""/>
        <dsp:cNvSpPr/>
      </dsp:nvSpPr>
      <dsp:spPr>
        <a:xfrm>
          <a:off x="3226993" y="1120472"/>
          <a:ext cx="1775612" cy="887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Identity</a:t>
          </a:r>
          <a:endParaRPr lang="en-US" sz="2000" kern="1200" dirty="0"/>
        </a:p>
      </dsp:txBody>
      <dsp:txXfrm>
        <a:off x="3226993" y="1120472"/>
        <a:ext cx="1775612" cy="887806"/>
      </dsp:txXfrm>
    </dsp:sp>
    <dsp:sp modelId="{1EE64D05-B77D-4388-8E51-F275567D6A70}">
      <dsp:nvSpPr>
        <dsp:cNvPr id="0" name=""/>
        <dsp:cNvSpPr/>
      </dsp:nvSpPr>
      <dsp:spPr>
        <a:xfrm>
          <a:off x="4256" y="2381157"/>
          <a:ext cx="1775612" cy="88780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smtClean="0"/>
            <a:t>Minor Details</a:t>
          </a:r>
          <a:endParaRPr lang="en-US" sz="2000" kern="1200"/>
        </a:p>
      </dsp:txBody>
      <dsp:txXfrm>
        <a:off x="4256" y="2381157"/>
        <a:ext cx="1775612" cy="887806"/>
      </dsp:txXfrm>
    </dsp:sp>
    <dsp:sp modelId="{7F4C3009-DBD5-4E7C-82B5-F2DB4E7FFAFB}">
      <dsp:nvSpPr>
        <dsp:cNvPr id="0" name=""/>
        <dsp:cNvSpPr/>
      </dsp:nvSpPr>
      <dsp:spPr>
        <a:xfrm>
          <a:off x="2152748" y="2381157"/>
          <a:ext cx="1775612" cy="88780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Gender Specific Attitudes </a:t>
          </a:r>
          <a:endParaRPr lang="en-US" sz="2000" kern="1200" dirty="0"/>
        </a:p>
      </dsp:txBody>
      <dsp:txXfrm>
        <a:off x="2152748" y="2381157"/>
        <a:ext cx="1775612" cy="887806"/>
      </dsp:txXfrm>
    </dsp:sp>
    <dsp:sp modelId="{F13AD18B-925E-40B7-B66D-44BDC0B9F831}">
      <dsp:nvSpPr>
        <dsp:cNvPr id="0" name=""/>
        <dsp:cNvSpPr/>
      </dsp:nvSpPr>
      <dsp:spPr>
        <a:xfrm>
          <a:off x="4301239" y="2381157"/>
          <a:ext cx="1775612" cy="88780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Uncertainty</a:t>
          </a:r>
          <a:endParaRPr lang="en-US" sz="2000" kern="1200" dirty="0"/>
        </a:p>
      </dsp:txBody>
      <dsp:txXfrm>
        <a:off x="4301239" y="2381157"/>
        <a:ext cx="1775612" cy="887806"/>
      </dsp:txXfrm>
    </dsp:sp>
    <dsp:sp modelId="{BFDAC033-F3D3-4A9D-AA54-0E3CA2762278}">
      <dsp:nvSpPr>
        <dsp:cNvPr id="0" name=""/>
        <dsp:cNvSpPr/>
      </dsp:nvSpPr>
      <dsp:spPr>
        <a:xfrm>
          <a:off x="6449730" y="2381157"/>
          <a:ext cx="1775612" cy="88780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Prejudice</a:t>
          </a:r>
          <a:endParaRPr lang="en-US" sz="2000" kern="1200" dirty="0"/>
        </a:p>
      </dsp:txBody>
      <dsp:txXfrm>
        <a:off x="6449730" y="2381157"/>
        <a:ext cx="1775612" cy="88780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BA652F8-BAF5-4948-9DCA-B78FA2A3D269}">
      <dsp:nvSpPr>
        <dsp:cNvPr id="0" name=""/>
        <dsp:cNvSpPr/>
      </dsp:nvSpPr>
      <dsp:spPr>
        <a:xfrm>
          <a:off x="4114800" y="2046780"/>
          <a:ext cx="3409628" cy="295876"/>
        </a:xfrm>
        <a:custGeom>
          <a:avLst/>
          <a:gdLst/>
          <a:ahLst/>
          <a:cxnLst/>
          <a:rect l="0" t="0" r="0" b="0"/>
          <a:pathLst>
            <a:path>
              <a:moveTo>
                <a:pt x="0" y="0"/>
              </a:moveTo>
              <a:lnTo>
                <a:pt x="0" y="147938"/>
              </a:lnTo>
              <a:lnTo>
                <a:pt x="3409628" y="147938"/>
              </a:lnTo>
              <a:lnTo>
                <a:pt x="3409628" y="2958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A8A40F-8025-4D14-9A8A-7FCBD38758D6}">
      <dsp:nvSpPr>
        <dsp:cNvPr id="0" name=""/>
        <dsp:cNvSpPr/>
      </dsp:nvSpPr>
      <dsp:spPr>
        <a:xfrm>
          <a:off x="4114800" y="2046780"/>
          <a:ext cx="1704814" cy="295876"/>
        </a:xfrm>
        <a:custGeom>
          <a:avLst/>
          <a:gdLst/>
          <a:ahLst/>
          <a:cxnLst/>
          <a:rect l="0" t="0" r="0" b="0"/>
          <a:pathLst>
            <a:path>
              <a:moveTo>
                <a:pt x="0" y="0"/>
              </a:moveTo>
              <a:lnTo>
                <a:pt x="0" y="147938"/>
              </a:lnTo>
              <a:lnTo>
                <a:pt x="1704814" y="147938"/>
              </a:lnTo>
              <a:lnTo>
                <a:pt x="1704814" y="2958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08F801-96F9-4077-9DAC-57C9A74D34B1}">
      <dsp:nvSpPr>
        <dsp:cNvPr id="0" name=""/>
        <dsp:cNvSpPr/>
      </dsp:nvSpPr>
      <dsp:spPr>
        <a:xfrm>
          <a:off x="4069080" y="2046780"/>
          <a:ext cx="91440" cy="295876"/>
        </a:xfrm>
        <a:custGeom>
          <a:avLst/>
          <a:gdLst/>
          <a:ahLst/>
          <a:cxnLst/>
          <a:rect l="0" t="0" r="0" b="0"/>
          <a:pathLst>
            <a:path>
              <a:moveTo>
                <a:pt x="45720" y="0"/>
              </a:moveTo>
              <a:lnTo>
                <a:pt x="45720" y="2958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69903B-E1CE-44AF-968C-851A38500925}">
      <dsp:nvSpPr>
        <dsp:cNvPr id="0" name=""/>
        <dsp:cNvSpPr/>
      </dsp:nvSpPr>
      <dsp:spPr>
        <a:xfrm>
          <a:off x="2409985" y="2046780"/>
          <a:ext cx="1704814" cy="295876"/>
        </a:xfrm>
        <a:custGeom>
          <a:avLst/>
          <a:gdLst/>
          <a:ahLst/>
          <a:cxnLst/>
          <a:rect l="0" t="0" r="0" b="0"/>
          <a:pathLst>
            <a:path>
              <a:moveTo>
                <a:pt x="1704814" y="0"/>
              </a:moveTo>
              <a:lnTo>
                <a:pt x="1704814" y="147938"/>
              </a:lnTo>
              <a:lnTo>
                <a:pt x="0" y="147938"/>
              </a:lnTo>
              <a:lnTo>
                <a:pt x="0" y="2958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95FD2A-11B2-447E-AC95-8E20F9736EA9}">
      <dsp:nvSpPr>
        <dsp:cNvPr id="0" name=""/>
        <dsp:cNvSpPr/>
      </dsp:nvSpPr>
      <dsp:spPr>
        <a:xfrm>
          <a:off x="705171" y="2046780"/>
          <a:ext cx="3409628" cy="295876"/>
        </a:xfrm>
        <a:custGeom>
          <a:avLst/>
          <a:gdLst/>
          <a:ahLst/>
          <a:cxnLst/>
          <a:rect l="0" t="0" r="0" b="0"/>
          <a:pathLst>
            <a:path>
              <a:moveTo>
                <a:pt x="3409628" y="0"/>
              </a:moveTo>
              <a:lnTo>
                <a:pt x="3409628" y="147938"/>
              </a:lnTo>
              <a:lnTo>
                <a:pt x="0" y="147938"/>
              </a:lnTo>
              <a:lnTo>
                <a:pt x="0" y="2958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344257-04BD-4B4F-BC6B-0B40FAB774D7}">
      <dsp:nvSpPr>
        <dsp:cNvPr id="0" name=""/>
        <dsp:cNvSpPr/>
      </dsp:nvSpPr>
      <dsp:spPr>
        <a:xfrm>
          <a:off x="3410331" y="1342311"/>
          <a:ext cx="1408937" cy="704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Identity</a:t>
          </a:r>
          <a:endParaRPr lang="en-US" sz="1100" kern="1200" dirty="0"/>
        </a:p>
      </dsp:txBody>
      <dsp:txXfrm>
        <a:off x="3410331" y="1342311"/>
        <a:ext cx="1408937" cy="704468"/>
      </dsp:txXfrm>
    </dsp:sp>
    <dsp:sp modelId="{480E7F11-8835-4E22-8A8B-3DBAD204568A}">
      <dsp:nvSpPr>
        <dsp:cNvPr id="0" name=""/>
        <dsp:cNvSpPr/>
      </dsp:nvSpPr>
      <dsp:spPr>
        <a:xfrm>
          <a:off x="703" y="2342656"/>
          <a:ext cx="1408937" cy="7044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Stereotypes</a:t>
          </a:r>
          <a:endParaRPr lang="en-US" sz="1100" kern="1200" dirty="0"/>
        </a:p>
      </dsp:txBody>
      <dsp:txXfrm>
        <a:off x="703" y="2342656"/>
        <a:ext cx="1408937" cy="704468"/>
      </dsp:txXfrm>
    </dsp:sp>
    <dsp:sp modelId="{3B967DFF-E68B-486F-84B2-26EB9BC8E13B}">
      <dsp:nvSpPr>
        <dsp:cNvPr id="0" name=""/>
        <dsp:cNvSpPr/>
      </dsp:nvSpPr>
      <dsp:spPr>
        <a:xfrm>
          <a:off x="1705517" y="2342656"/>
          <a:ext cx="1408937" cy="7044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Object vs. Subject</a:t>
          </a:r>
          <a:endParaRPr lang="en-US" sz="1100" kern="1200" dirty="0"/>
        </a:p>
      </dsp:txBody>
      <dsp:txXfrm>
        <a:off x="1705517" y="2342656"/>
        <a:ext cx="1408937" cy="704468"/>
      </dsp:txXfrm>
    </dsp:sp>
    <dsp:sp modelId="{1BC794FE-F129-4BA1-BED0-7EDE2DB3A57F}">
      <dsp:nvSpPr>
        <dsp:cNvPr id="0" name=""/>
        <dsp:cNvSpPr/>
      </dsp:nvSpPr>
      <dsp:spPr>
        <a:xfrm>
          <a:off x="3410331" y="2342656"/>
          <a:ext cx="1408937" cy="7044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Clash Within</a:t>
          </a:r>
          <a:endParaRPr lang="en-US" sz="1100" kern="1200" dirty="0"/>
        </a:p>
      </dsp:txBody>
      <dsp:txXfrm>
        <a:off x="3410331" y="2342656"/>
        <a:ext cx="1408937" cy="704468"/>
      </dsp:txXfrm>
    </dsp:sp>
    <dsp:sp modelId="{EFE11CA3-38FC-4D35-A248-526824627A0D}">
      <dsp:nvSpPr>
        <dsp:cNvPr id="0" name=""/>
        <dsp:cNvSpPr/>
      </dsp:nvSpPr>
      <dsp:spPr>
        <a:xfrm>
          <a:off x="5115145" y="2342656"/>
          <a:ext cx="1408937" cy="7044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Multidimensionality</a:t>
          </a:r>
          <a:endParaRPr lang="en-US" sz="1100" kern="1200" dirty="0"/>
        </a:p>
      </dsp:txBody>
      <dsp:txXfrm>
        <a:off x="5115145" y="2342656"/>
        <a:ext cx="1408937" cy="704468"/>
      </dsp:txXfrm>
    </dsp:sp>
    <dsp:sp modelId="{0A2BD6E7-3521-4BE6-B416-5A3A0BCBF13E}">
      <dsp:nvSpPr>
        <dsp:cNvPr id="0" name=""/>
        <dsp:cNvSpPr/>
      </dsp:nvSpPr>
      <dsp:spPr>
        <a:xfrm>
          <a:off x="6819959" y="2342656"/>
          <a:ext cx="1408937" cy="70446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Fallacies</a:t>
          </a:r>
          <a:endParaRPr lang="en-US" sz="1100" kern="1200" dirty="0"/>
        </a:p>
      </dsp:txBody>
      <dsp:txXfrm>
        <a:off x="6819959" y="2342656"/>
        <a:ext cx="1408937" cy="704468"/>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45FF8F4-A27A-4AD9-8DA5-263B28708BAE}">
      <dsp:nvSpPr>
        <dsp:cNvPr id="0" name=""/>
        <dsp:cNvSpPr/>
      </dsp:nvSpPr>
      <dsp:spPr>
        <a:xfrm>
          <a:off x="603250" y="0"/>
          <a:ext cx="7023099" cy="4389437"/>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2873D2-65B2-4A94-93C1-979B579CF12C}">
      <dsp:nvSpPr>
        <dsp:cNvPr id="0" name=""/>
        <dsp:cNvSpPr/>
      </dsp:nvSpPr>
      <dsp:spPr>
        <a:xfrm>
          <a:off x="1295025" y="3263985"/>
          <a:ext cx="161531" cy="16153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460F5A-2A0F-4FFF-BB00-13041E8E2DE0}">
      <dsp:nvSpPr>
        <dsp:cNvPr id="0" name=""/>
        <dsp:cNvSpPr/>
      </dsp:nvSpPr>
      <dsp:spPr>
        <a:xfrm>
          <a:off x="1375791" y="3344750"/>
          <a:ext cx="920025" cy="1044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592" tIns="0" rIns="0" bIns="0" numCol="1" spcCol="1270" anchor="t" anchorCtr="0">
          <a:noAutofit/>
        </a:bodyPr>
        <a:lstStyle/>
        <a:p>
          <a:pPr lvl="0" algn="l" defTabSz="711200">
            <a:lnSpc>
              <a:spcPct val="90000"/>
            </a:lnSpc>
            <a:spcBef>
              <a:spcPct val="0"/>
            </a:spcBef>
            <a:spcAft>
              <a:spcPct val="35000"/>
            </a:spcAft>
          </a:pPr>
          <a:r>
            <a:rPr lang="en-US" sz="1600" kern="1200" dirty="0" smtClean="0"/>
            <a:t>Physical appeal</a:t>
          </a:r>
          <a:endParaRPr lang="en-US" sz="1600" kern="1200" dirty="0"/>
        </a:p>
      </dsp:txBody>
      <dsp:txXfrm>
        <a:off x="1375791" y="3344750"/>
        <a:ext cx="920025" cy="1044686"/>
      </dsp:txXfrm>
    </dsp:sp>
    <dsp:sp modelId="{3E3C5EA4-EDF5-4567-A439-39934AF0A79C}">
      <dsp:nvSpPr>
        <dsp:cNvPr id="0" name=""/>
        <dsp:cNvSpPr/>
      </dsp:nvSpPr>
      <dsp:spPr>
        <a:xfrm>
          <a:off x="2169401" y="2423847"/>
          <a:ext cx="252831" cy="252831"/>
        </a:xfrm>
        <a:prstGeom prst="ellipse">
          <a:avLst/>
        </a:prstGeom>
        <a:solidFill>
          <a:schemeClr val="accent3">
            <a:hueOff val="2250480"/>
            <a:satOff val="203"/>
            <a:lumOff val="-21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B95A0D-C5AB-4BB8-B827-654D3B064D77}">
      <dsp:nvSpPr>
        <dsp:cNvPr id="0" name=""/>
        <dsp:cNvSpPr/>
      </dsp:nvSpPr>
      <dsp:spPr>
        <a:xfrm>
          <a:off x="2295817" y="2550262"/>
          <a:ext cx="1165834" cy="1839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970" tIns="0" rIns="0" bIns="0" numCol="1" spcCol="1270" anchor="t" anchorCtr="0">
          <a:noAutofit/>
        </a:bodyPr>
        <a:lstStyle/>
        <a:p>
          <a:pPr lvl="0" algn="l" defTabSz="711200">
            <a:lnSpc>
              <a:spcPct val="90000"/>
            </a:lnSpc>
            <a:spcBef>
              <a:spcPct val="0"/>
            </a:spcBef>
            <a:spcAft>
              <a:spcPct val="35000"/>
            </a:spcAft>
          </a:pPr>
          <a:r>
            <a:rPr lang="en-US" sz="1600" kern="1200" dirty="0" smtClean="0"/>
            <a:t>Standards of appearance</a:t>
          </a:r>
          <a:endParaRPr lang="en-US" sz="1600" kern="1200" dirty="0"/>
        </a:p>
      </dsp:txBody>
      <dsp:txXfrm>
        <a:off x="2295817" y="2550262"/>
        <a:ext cx="1165834" cy="1839174"/>
      </dsp:txXfrm>
    </dsp:sp>
    <dsp:sp modelId="{01BB3F9E-BAD1-4A8F-8738-890622ED9605}">
      <dsp:nvSpPr>
        <dsp:cNvPr id="0" name=""/>
        <dsp:cNvSpPr/>
      </dsp:nvSpPr>
      <dsp:spPr>
        <a:xfrm>
          <a:off x="3293097" y="1754019"/>
          <a:ext cx="337108" cy="337108"/>
        </a:xfrm>
        <a:prstGeom prst="ellipse">
          <a:avLst/>
        </a:prstGeom>
        <a:solidFill>
          <a:schemeClr val="accent3">
            <a:hueOff val="4500961"/>
            <a:satOff val="407"/>
            <a:lumOff val="-43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779D30-3C85-48E1-8E01-78B1FF135ADA}">
      <dsp:nvSpPr>
        <dsp:cNvPr id="0" name=""/>
        <dsp:cNvSpPr/>
      </dsp:nvSpPr>
      <dsp:spPr>
        <a:xfrm>
          <a:off x="3461651" y="1922573"/>
          <a:ext cx="1355458" cy="246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627" tIns="0" rIns="0" bIns="0" numCol="1" spcCol="1270" anchor="t" anchorCtr="0">
          <a:noAutofit/>
        </a:bodyPr>
        <a:lstStyle/>
        <a:p>
          <a:pPr lvl="0" algn="l" defTabSz="711200">
            <a:lnSpc>
              <a:spcPct val="90000"/>
            </a:lnSpc>
            <a:spcBef>
              <a:spcPct val="0"/>
            </a:spcBef>
            <a:spcAft>
              <a:spcPct val="35000"/>
            </a:spcAft>
          </a:pPr>
          <a:r>
            <a:rPr lang="en-US" sz="1600" kern="1200" dirty="0" smtClean="0"/>
            <a:t>Behavior</a:t>
          </a:r>
          <a:endParaRPr lang="en-US" sz="1600" kern="1200" dirty="0"/>
        </a:p>
      </dsp:txBody>
      <dsp:txXfrm>
        <a:off x="3461651" y="1922573"/>
        <a:ext cx="1355458" cy="2466863"/>
      </dsp:txXfrm>
    </dsp:sp>
    <dsp:sp modelId="{55376D53-3F7F-4665-A18D-19B250771697}">
      <dsp:nvSpPr>
        <dsp:cNvPr id="0" name=""/>
        <dsp:cNvSpPr/>
      </dsp:nvSpPr>
      <dsp:spPr>
        <a:xfrm>
          <a:off x="4599393" y="1230798"/>
          <a:ext cx="435432" cy="435432"/>
        </a:xfrm>
        <a:prstGeom prst="ellipse">
          <a:avLst/>
        </a:prstGeom>
        <a:solidFill>
          <a:schemeClr val="accent3">
            <a:hueOff val="6751441"/>
            <a:satOff val="610"/>
            <a:lumOff val="-64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899C60-9524-4CF2-B17F-66AE7BFD0ABF}">
      <dsp:nvSpPr>
        <dsp:cNvPr id="0" name=""/>
        <dsp:cNvSpPr/>
      </dsp:nvSpPr>
      <dsp:spPr>
        <a:xfrm>
          <a:off x="4817109" y="1448514"/>
          <a:ext cx="1404619" cy="2940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726" tIns="0" rIns="0" bIns="0" numCol="1" spcCol="1270" anchor="t" anchorCtr="0">
          <a:noAutofit/>
        </a:bodyPr>
        <a:lstStyle/>
        <a:p>
          <a:pPr lvl="0" algn="l" defTabSz="711200">
            <a:lnSpc>
              <a:spcPct val="90000"/>
            </a:lnSpc>
            <a:spcBef>
              <a:spcPct val="0"/>
            </a:spcBef>
            <a:spcAft>
              <a:spcPct val="35000"/>
            </a:spcAft>
          </a:pPr>
          <a:r>
            <a:rPr lang="en-US" sz="1600" kern="1200" dirty="0" smtClean="0"/>
            <a:t>Deceptive attribute</a:t>
          </a:r>
          <a:endParaRPr lang="en-US" sz="1600" kern="1200" dirty="0"/>
        </a:p>
      </dsp:txBody>
      <dsp:txXfrm>
        <a:off x="4817109" y="1448514"/>
        <a:ext cx="1404619" cy="2940922"/>
      </dsp:txXfrm>
    </dsp:sp>
    <dsp:sp modelId="{6897AFE3-7C61-4C43-A8C6-D90A03F4C18E}">
      <dsp:nvSpPr>
        <dsp:cNvPr id="0" name=""/>
        <dsp:cNvSpPr/>
      </dsp:nvSpPr>
      <dsp:spPr>
        <a:xfrm>
          <a:off x="5944317" y="881398"/>
          <a:ext cx="554824" cy="554824"/>
        </a:xfrm>
        <a:prstGeom prst="ellipse">
          <a:avLst/>
        </a:prstGeom>
        <a:solidFill>
          <a:schemeClr val="accent3">
            <a:hueOff val="9001922"/>
            <a:satOff val="813"/>
            <a:lumOff val="-86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9537AC-10B5-4D4A-8C68-58A5F306BE9F}">
      <dsp:nvSpPr>
        <dsp:cNvPr id="0" name=""/>
        <dsp:cNvSpPr/>
      </dsp:nvSpPr>
      <dsp:spPr>
        <a:xfrm>
          <a:off x="6221729" y="1158811"/>
          <a:ext cx="1404619" cy="323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3990" tIns="0" rIns="0" bIns="0" numCol="1" spcCol="1270" anchor="t" anchorCtr="0">
          <a:noAutofit/>
        </a:bodyPr>
        <a:lstStyle/>
        <a:p>
          <a:pPr lvl="0" algn="l" defTabSz="711200">
            <a:lnSpc>
              <a:spcPct val="90000"/>
            </a:lnSpc>
            <a:spcBef>
              <a:spcPct val="0"/>
            </a:spcBef>
            <a:spcAft>
              <a:spcPct val="35000"/>
            </a:spcAft>
          </a:pPr>
          <a:r>
            <a:rPr lang="en-US" sz="1600" kern="1200" dirty="0" smtClean="0"/>
            <a:t>Language vs. Visual</a:t>
          </a:r>
          <a:endParaRPr lang="en-US" sz="1600" kern="1200" dirty="0"/>
        </a:p>
      </dsp:txBody>
      <dsp:txXfrm>
        <a:off x="6221729" y="1158811"/>
        <a:ext cx="1404619" cy="323062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0A54C3-3E11-4B3B-9505-D3E6BA98199D}">
      <dsp:nvSpPr>
        <dsp:cNvPr id="0" name=""/>
        <dsp:cNvSpPr/>
      </dsp:nvSpPr>
      <dsp:spPr>
        <a:xfrm>
          <a:off x="603250" y="0"/>
          <a:ext cx="7023099" cy="4389437"/>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BC012A-888C-4860-89E2-4DDB8D83EF8E}">
      <dsp:nvSpPr>
        <dsp:cNvPr id="0" name=""/>
        <dsp:cNvSpPr/>
      </dsp:nvSpPr>
      <dsp:spPr>
        <a:xfrm>
          <a:off x="1295025" y="3263985"/>
          <a:ext cx="161531" cy="16153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8D7DE3-8A36-466D-B845-16DD2D624070}">
      <dsp:nvSpPr>
        <dsp:cNvPr id="0" name=""/>
        <dsp:cNvSpPr/>
      </dsp:nvSpPr>
      <dsp:spPr>
        <a:xfrm>
          <a:off x="1375791" y="3344750"/>
          <a:ext cx="920025" cy="1044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592" tIns="0" rIns="0" bIns="0" numCol="1" spcCol="1270" anchor="t" anchorCtr="0">
          <a:noAutofit/>
        </a:bodyPr>
        <a:lstStyle/>
        <a:p>
          <a:pPr lvl="0" algn="l" defTabSz="488950">
            <a:lnSpc>
              <a:spcPct val="90000"/>
            </a:lnSpc>
            <a:spcBef>
              <a:spcPct val="0"/>
            </a:spcBef>
            <a:spcAft>
              <a:spcPct val="35000"/>
            </a:spcAft>
          </a:pPr>
          <a:r>
            <a:rPr lang="en-US" sz="1100" kern="1200" dirty="0" smtClean="0"/>
            <a:t>Awareness</a:t>
          </a:r>
          <a:endParaRPr lang="en-US" sz="1100" kern="1200" dirty="0"/>
        </a:p>
      </dsp:txBody>
      <dsp:txXfrm>
        <a:off x="1375791" y="3344750"/>
        <a:ext cx="920025" cy="1044686"/>
      </dsp:txXfrm>
    </dsp:sp>
    <dsp:sp modelId="{E58822FE-EE21-465A-9659-C75770527662}">
      <dsp:nvSpPr>
        <dsp:cNvPr id="0" name=""/>
        <dsp:cNvSpPr/>
      </dsp:nvSpPr>
      <dsp:spPr>
        <a:xfrm>
          <a:off x="2169401" y="2423847"/>
          <a:ext cx="252831" cy="252831"/>
        </a:xfrm>
        <a:prstGeom prst="ellipse">
          <a:avLst/>
        </a:prstGeom>
        <a:solidFill>
          <a:schemeClr val="accent2">
            <a:hueOff val="-4331455"/>
            <a:satOff val="3914"/>
            <a:lumOff val="4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70FFC4-83DD-4574-BAC6-C429E2C1A117}">
      <dsp:nvSpPr>
        <dsp:cNvPr id="0" name=""/>
        <dsp:cNvSpPr/>
      </dsp:nvSpPr>
      <dsp:spPr>
        <a:xfrm>
          <a:off x="2295817" y="2550262"/>
          <a:ext cx="1165834" cy="1839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970" tIns="0" rIns="0" bIns="0" numCol="1" spcCol="1270" anchor="t" anchorCtr="0">
          <a:noAutofit/>
        </a:bodyPr>
        <a:lstStyle/>
        <a:p>
          <a:pPr lvl="0" algn="l" defTabSz="488950">
            <a:lnSpc>
              <a:spcPct val="90000"/>
            </a:lnSpc>
            <a:spcBef>
              <a:spcPct val="0"/>
            </a:spcBef>
            <a:spcAft>
              <a:spcPct val="35000"/>
            </a:spcAft>
          </a:pPr>
          <a:r>
            <a:rPr lang="en-US" sz="1100" kern="1200" dirty="0" smtClean="0"/>
            <a:t>Genteel poverty</a:t>
          </a:r>
          <a:endParaRPr lang="en-US" sz="1100" kern="1200" dirty="0"/>
        </a:p>
      </dsp:txBody>
      <dsp:txXfrm>
        <a:off x="2295817" y="2550262"/>
        <a:ext cx="1165834" cy="1839174"/>
      </dsp:txXfrm>
    </dsp:sp>
    <dsp:sp modelId="{3D6251B1-5B62-42F4-9367-7690A696095C}">
      <dsp:nvSpPr>
        <dsp:cNvPr id="0" name=""/>
        <dsp:cNvSpPr/>
      </dsp:nvSpPr>
      <dsp:spPr>
        <a:xfrm>
          <a:off x="3293097" y="1754019"/>
          <a:ext cx="337108" cy="337108"/>
        </a:xfrm>
        <a:prstGeom prst="ellipse">
          <a:avLst/>
        </a:prstGeom>
        <a:solidFill>
          <a:schemeClr val="accent2">
            <a:hueOff val="-8662909"/>
            <a:satOff val="7828"/>
            <a:lumOff val="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BBB7C3-E456-41AF-BBEC-E11B32B86B71}">
      <dsp:nvSpPr>
        <dsp:cNvPr id="0" name=""/>
        <dsp:cNvSpPr/>
      </dsp:nvSpPr>
      <dsp:spPr>
        <a:xfrm>
          <a:off x="3461651" y="1922573"/>
          <a:ext cx="1355458" cy="2466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627" tIns="0" rIns="0" bIns="0" numCol="1" spcCol="1270" anchor="t" anchorCtr="0">
          <a:noAutofit/>
        </a:bodyPr>
        <a:lstStyle/>
        <a:p>
          <a:pPr lvl="0" algn="l" defTabSz="488950">
            <a:lnSpc>
              <a:spcPct val="90000"/>
            </a:lnSpc>
            <a:spcBef>
              <a:spcPct val="0"/>
            </a:spcBef>
            <a:spcAft>
              <a:spcPct val="35000"/>
            </a:spcAft>
          </a:pPr>
          <a:r>
            <a:rPr lang="en-US" sz="1100" kern="1200" dirty="0" smtClean="0"/>
            <a:t>Subject to change </a:t>
          </a:r>
          <a:endParaRPr lang="en-US" sz="1100" kern="1200" dirty="0"/>
        </a:p>
      </dsp:txBody>
      <dsp:txXfrm>
        <a:off x="3461651" y="1922573"/>
        <a:ext cx="1355458" cy="2466863"/>
      </dsp:txXfrm>
    </dsp:sp>
    <dsp:sp modelId="{0FD6BB50-4B1A-4136-9745-5820CC850EFD}">
      <dsp:nvSpPr>
        <dsp:cNvPr id="0" name=""/>
        <dsp:cNvSpPr/>
      </dsp:nvSpPr>
      <dsp:spPr>
        <a:xfrm>
          <a:off x="4599393" y="1230798"/>
          <a:ext cx="435432" cy="435432"/>
        </a:xfrm>
        <a:prstGeom prst="ellipse">
          <a:avLst/>
        </a:prstGeom>
        <a:solidFill>
          <a:schemeClr val="accent2">
            <a:hueOff val="-12994363"/>
            <a:satOff val="11743"/>
            <a:lumOff val="13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5813F8-EC1C-482D-AA7A-A14F4C3E7F30}">
      <dsp:nvSpPr>
        <dsp:cNvPr id="0" name=""/>
        <dsp:cNvSpPr/>
      </dsp:nvSpPr>
      <dsp:spPr>
        <a:xfrm>
          <a:off x="4817109" y="1448514"/>
          <a:ext cx="1404619" cy="2940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726" tIns="0" rIns="0" bIns="0" numCol="1" spcCol="1270" anchor="t" anchorCtr="0">
          <a:noAutofit/>
        </a:bodyPr>
        <a:lstStyle/>
        <a:p>
          <a:pPr lvl="0" algn="l" defTabSz="488950">
            <a:lnSpc>
              <a:spcPct val="90000"/>
            </a:lnSpc>
            <a:spcBef>
              <a:spcPct val="0"/>
            </a:spcBef>
            <a:spcAft>
              <a:spcPct val="35000"/>
            </a:spcAft>
          </a:pPr>
          <a:r>
            <a:rPr lang="en-US" sz="1100" kern="1200" dirty="0" smtClean="0"/>
            <a:t>Conflict</a:t>
          </a:r>
          <a:endParaRPr lang="en-US" sz="1100" kern="1200" dirty="0"/>
        </a:p>
      </dsp:txBody>
      <dsp:txXfrm>
        <a:off x="4817109" y="1448514"/>
        <a:ext cx="1404619" cy="2940922"/>
      </dsp:txXfrm>
    </dsp:sp>
    <dsp:sp modelId="{B851B0AA-DB84-4507-B157-29A8342CDDB9}">
      <dsp:nvSpPr>
        <dsp:cNvPr id="0" name=""/>
        <dsp:cNvSpPr/>
      </dsp:nvSpPr>
      <dsp:spPr>
        <a:xfrm>
          <a:off x="5944317" y="881398"/>
          <a:ext cx="554824" cy="554824"/>
        </a:xfrm>
        <a:prstGeom prst="ellipse">
          <a:avLst/>
        </a:prstGeom>
        <a:solidFill>
          <a:schemeClr val="accent2">
            <a:hueOff val="-17325818"/>
            <a:satOff val="15657"/>
            <a:lumOff val="176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996955-6769-4B0D-89FA-FC6C712C2A22}">
      <dsp:nvSpPr>
        <dsp:cNvPr id="0" name=""/>
        <dsp:cNvSpPr/>
      </dsp:nvSpPr>
      <dsp:spPr>
        <a:xfrm>
          <a:off x="6221729" y="1158811"/>
          <a:ext cx="1404619" cy="323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3990" tIns="0" rIns="0" bIns="0" numCol="1" spcCol="1270" anchor="t" anchorCtr="0">
          <a:noAutofit/>
        </a:bodyPr>
        <a:lstStyle/>
        <a:p>
          <a:pPr lvl="0" algn="l" defTabSz="488950">
            <a:lnSpc>
              <a:spcPct val="90000"/>
            </a:lnSpc>
            <a:spcBef>
              <a:spcPct val="0"/>
            </a:spcBef>
            <a:spcAft>
              <a:spcPct val="35000"/>
            </a:spcAft>
          </a:pPr>
          <a:r>
            <a:rPr lang="en-US" sz="1100" kern="1200" dirty="0" smtClean="0"/>
            <a:t>Acknowledgment </a:t>
          </a:r>
          <a:endParaRPr lang="en-US" sz="1100" kern="1200" dirty="0"/>
        </a:p>
      </dsp:txBody>
      <dsp:txXfrm>
        <a:off x="6221729" y="1158811"/>
        <a:ext cx="1404619" cy="323062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F4D74C-AA98-4E08-B753-47D054D07F85}">
      <dsp:nvSpPr>
        <dsp:cNvPr id="0" name=""/>
        <dsp:cNvSpPr/>
      </dsp:nvSpPr>
      <dsp:spPr>
        <a:xfrm>
          <a:off x="3291839" y="0"/>
          <a:ext cx="4937760" cy="4389437"/>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285750" lvl="1" indent="-285750" algn="l" defTabSz="1600200">
            <a:lnSpc>
              <a:spcPct val="90000"/>
            </a:lnSpc>
            <a:spcBef>
              <a:spcPct val="0"/>
            </a:spcBef>
            <a:spcAft>
              <a:spcPct val="15000"/>
            </a:spcAft>
            <a:buChar char="••"/>
          </a:pPr>
          <a:r>
            <a:rPr lang="en-US" sz="3600" kern="1200" dirty="0" smtClean="0"/>
            <a:t>ambitiousness</a:t>
          </a:r>
          <a:endParaRPr lang="en-US" sz="3600" kern="1200" dirty="0"/>
        </a:p>
        <a:p>
          <a:pPr marL="285750" lvl="1" indent="-285750" algn="l" defTabSz="1600200">
            <a:lnSpc>
              <a:spcPct val="90000"/>
            </a:lnSpc>
            <a:spcBef>
              <a:spcPct val="0"/>
            </a:spcBef>
            <a:spcAft>
              <a:spcPct val="15000"/>
            </a:spcAft>
            <a:buChar char="••"/>
          </a:pPr>
          <a:r>
            <a:rPr lang="en-US" sz="3600" kern="1200" dirty="0" smtClean="0"/>
            <a:t>Entertainment</a:t>
          </a:r>
          <a:endParaRPr lang="en-US" sz="3600" kern="1200" dirty="0"/>
        </a:p>
        <a:p>
          <a:pPr marL="285750" lvl="1" indent="-285750" algn="l" defTabSz="1600200">
            <a:lnSpc>
              <a:spcPct val="90000"/>
            </a:lnSpc>
            <a:spcBef>
              <a:spcPct val="0"/>
            </a:spcBef>
            <a:spcAft>
              <a:spcPct val="15000"/>
            </a:spcAft>
            <a:buChar char="••"/>
          </a:pPr>
          <a:r>
            <a:rPr lang="en-US" sz="3600" kern="1200" dirty="0" smtClean="0"/>
            <a:t>Behavior</a:t>
          </a:r>
          <a:endParaRPr lang="en-US" sz="3600" kern="1200" dirty="0"/>
        </a:p>
        <a:p>
          <a:pPr marL="285750" lvl="1" indent="-285750" algn="l" defTabSz="1600200">
            <a:lnSpc>
              <a:spcPct val="90000"/>
            </a:lnSpc>
            <a:spcBef>
              <a:spcPct val="0"/>
            </a:spcBef>
            <a:spcAft>
              <a:spcPct val="15000"/>
            </a:spcAft>
            <a:buChar char="••"/>
          </a:pPr>
          <a:r>
            <a:rPr lang="en-US" sz="3600" kern="1200" dirty="0" smtClean="0"/>
            <a:t>Control</a:t>
          </a:r>
          <a:endParaRPr lang="en-US" sz="3600" kern="1200" dirty="0"/>
        </a:p>
        <a:p>
          <a:pPr marL="285750" lvl="1" indent="-285750" algn="l" defTabSz="1600200">
            <a:lnSpc>
              <a:spcPct val="90000"/>
            </a:lnSpc>
            <a:spcBef>
              <a:spcPct val="0"/>
            </a:spcBef>
            <a:spcAft>
              <a:spcPct val="15000"/>
            </a:spcAft>
            <a:buChar char="••"/>
          </a:pPr>
          <a:r>
            <a:rPr lang="en-US" sz="3600" b="0" kern="1200" dirty="0" smtClean="0"/>
            <a:t>Rhetoric</a:t>
          </a:r>
          <a:endParaRPr lang="en-US" sz="3600" b="0" kern="1200" dirty="0"/>
        </a:p>
      </dsp:txBody>
      <dsp:txXfrm>
        <a:off x="3291839" y="0"/>
        <a:ext cx="4937760" cy="4389437"/>
      </dsp:txXfrm>
    </dsp:sp>
    <dsp:sp modelId="{92A94E26-5546-4E87-98A8-812D42FCB4F8}">
      <dsp:nvSpPr>
        <dsp:cNvPr id="0" name=""/>
        <dsp:cNvSpPr/>
      </dsp:nvSpPr>
      <dsp:spPr>
        <a:xfrm>
          <a:off x="0" y="0"/>
          <a:ext cx="3291840" cy="438943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Manipulation</a:t>
          </a:r>
          <a:endParaRPr lang="en-US" sz="3600" kern="1200" dirty="0"/>
        </a:p>
      </dsp:txBody>
      <dsp:txXfrm>
        <a:off x="0" y="0"/>
        <a:ext cx="3291840" cy="4389437"/>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F4D74C-AA98-4E08-B753-47D054D07F85}">
      <dsp:nvSpPr>
        <dsp:cNvPr id="0" name=""/>
        <dsp:cNvSpPr/>
      </dsp:nvSpPr>
      <dsp:spPr>
        <a:xfrm>
          <a:off x="3291839" y="0"/>
          <a:ext cx="4937760" cy="4389437"/>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t" anchorCtr="0">
          <a:noAutofit/>
        </a:bodyPr>
        <a:lstStyle/>
        <a:p>
          <a:pPr marL="285750" lvl="1" indent="-285750" algn="l" defTabSz="1333500">
            <a:lnSpc>
              <a:spcPct val="90000"/>
            </a:lnSpc>
            <a:spcBef>
              <a:spcPct val="0"/>
            </a:spcBef>
            <a:spcAft>
              <a:spcPct val="15000"/>
            </a:spcAft>
            <a:buChar char="••"/>
          </a:pPr>
          <a:r>
            <a:rPr lang="en-US" sz="3000" kern="1200" dirty="0" smtClean="0"/>
            <a:t>Uncompassionate</a:t>
          </a:r>
          <a:endParaRPr lang="en-US" sz="3000" kern="1200" dirty="0"/>
        </a:p>
        <a:p>
          <a:pPr marL="285750" lvl="1" indent="-285750" algn="l" defTabSz="1333500">
            <a:lnSpc>
              <a:spcPct val="90000"/>
            </a:lnSpc>
            <a:spcBef>
              <a:spcPct val="0"/>
            </a:spcBef>
            <a:spcAft>
              <a:spcPct val="15000"/>
            </a:spcAft>
            <a:buChar char="••"/>
          </a:pPr>
          <a:r>
            <a:rPr lang="en-US" sz="3000" kern="1200" dirty="0" smtClean="0"/>
            <a:t>Excitement</a:t>
          </a:r>
          <a:endParaRPr lang="en-US" sz="3000" kern="1200" dirty="0"/>
        </a:p>
        <a:p>
          <a:pPr marL="285750" lvl="1" indent="-285750" algn="l" defTabSz="1333500">
            <a:lnSpc>
              <a:spcPct val="90000"/>
            </a:lnSpc>
            <a:spcBef>
              <a:spcPct val="0"/>
            </a:spcBef>
            <a:spcAft>
              <a:spcPct val="15000"/>
            </a:spcAft>
            <a:buChar char="••"/>
          </a:pPr>
          <a:r>
            <a:rPr lang="en-US" sz="3000" kern="1200" dirty="0" smtClean="0"/>
            <a:t>Fear</a:t>
          </a:r>
          <a:endParaRPr lang="en-US" sz="3000" kern="1200" dirty="0"/>
        </a:p>
        <a:p>
          <a:pPr marL="285750" lvl="1" indent="-285750" algn="l" defTabSz="1333500">
            <a:lnSpc>
              <a:spcPct val="90000"/>
            </a:lnSpc>
            <a:spcBef>
              <a:spcPct val="0"/>
            </a:spcBef>
            <a:spcAft>
              <a:spcPct val="15000"/>
            </a:spcAft>
            <a:buChar char="••"/>
          </a:pPr>
          <a:r>
            <a:rPr lang="en-US" sz="3000" kern="1200" dirty="0" smtClean="0"/>
            <a:t>Reversibility</a:t>
          </a:r>
          <a:endParaRPr lang="en-US" sz="3000" kern="1200" dirty="0"/>
        </a:p>
        <a:p>
          <a:pPr marL="285750" lvl="1" indent="-285750" algn="l" defTabSz="1333500">
            <a:lnSpc>
              <a:spcPct val="90000"/>
            </a:lnSpc>
            <a:spcBef>
              <a:spcPct val="0"/>
            </a:spcBef>
            <a:spcAft>
              <a:spcPct val="15000"/>
            </a:spcAft>
            <a:buChar char="••"/>
          </a:pPr>
          <a:r>
            <a:rPr lang="en-US" sz="3000" b="0" kern="1200" dirty="0" smtClean="0"/>
            <a:t>transformation</a:t>
          </a:r>
          <a:endParaRPr lang="en-US" sz="3000" b="0" kern="1200" dirty="0"/>
        </a:p>
      </dsp:txBody>
      <dsp:txXfrm>
        <a:off x="3291839" y="0"/>
        <a:ext cx="4937760" cy="4389437"/>
      </dsp:txXfrm>
    </dsp:sp>
    <dsp:sp modelId="{92A94E26-5546-4E87-98A8-812D42FCB4F8}">
      <dsp:nvSpPr>
        <dsp:cNvPr id="0" name=""/>
        <dsp:cNvSpPr/>
      </dsp:nvSpPr>
      <dsp:spPr>
        <a:xfrm>
          <a:off x="0" y="0"/>
          <a:ext cx="3291840" cy="438943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Manipulation</a:t>
          </a:r>
          <a:endParaRPr lang="en-US" sz="3600" kern="1200" dirty="0"/>
        </a:p>
      </dsp:txBody>
      <dsp:txXfrm>
        <a:off x="0" y="0"/>
        <a:ext cx="3291840" cy="438943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FCCE51-555D-4CE2-9201-C8991FCB7EEE}" type="datetimeFigureOut">
              <a:rPr lang="en-US" smtClean="0"/>
              <a:t>5/21/2013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D3192C-19B0-4D92-9409-D459BB4293D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FF5CE06-E94D-4B07-A2DF-726BE787C601}" type="datetime1">
              <a:rPr lang="en-US" smtClean="0"/>
              <a:t>5/21/2013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A07B408-C44C-4FE3-9DCD-9C5D89A8D0E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9FB55F-C358-4CB7-9442-BCE1AC660990}" type="datetime1">
              <a:rPr lang="en-US" smtClean="0"/>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ACC8A0F-11BF-4FA3-9BF7-0407305E1133}" type="datetime1">
              <a:rPr lang="en-US" smtClean="0"/>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07B408-C44C-4FE3-9DCD-9C5D89A8D0E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32923E5-2DBD-4DF2-8286-780C5E0ECAE3}" type="datetime1">
              <a:rPr lang="en-US" smtClean="0"/>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153F3C7-1B53-4C44-A7F8-52BDEFBF9EAF}" type="datetime1">
              <a:rPr lang="en-US" smtClean="0"/>
              <a:t>5/21/2013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9E3A405-DC6A-43A0-A1F0-0888BEDC88A7}" type="datetime1">
              <a:rPr lang="en-US" smtClean="0"/>
              <a:t>5/21/2013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5DD274-2890-4678-BFCB-EE5A44FD6884}" type="datetime1">
              <a:rPr lang="en-US" smtClean="0"/>
              <a:t>5/21/2013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3124B3D-D7A2-4CE1-84DF-EBBB2D35CEA1}" type="datetime1">
              <a:rPr lang="en-US" smtClean="0"/>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780BEEB-E104-4D58-B9BB-1EFF15FD74CB}" type="datetime1">
              <a:rPr lang="en-US" smtClean="0"/>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A07B408-C44C-4FE3-9DCD-9C5D89A8D0E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AFEDEC-24BA-47EA-B93B-BD2DBC9F3A31}" type="datetime1">
              <a:rPr lang="en-US" smtClean="0"/>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5CFBD3-4376-4D22-BD2A-1D715044D7DB}" type="datetime1">
              <a:rPr lang="en-US" smtClean="0"/>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07B408-C44C-4FE3-9DCD-9C5D89A8D0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CA8DA2E-D1AC-4CF5-901A-940834B01A26}" type="datetime1">
              <a:rPr lang="en-US" smtClean="0"/>
              <a:t>5/21/2013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A07B408-C44C-4FE3-9DCD-9C5D89A8D0E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DRAMA II</a:t>
            </a:r>
            <a:br>
              <a:rPr lang="en-US" dirty="0" smtClean="0"/>
            </a:br>
            <a:r>
              <a:rPr lang="en-US" dirty="0" smtClean="0"/>
              <a:t>Modern Drama</a:t>
            </a:r>
            <a:endParaRPr lang="en-US" dirty="0"/>
          </a:p>
        </p:txBody>
      </p:sp>
      <p:sp>
        <p:nvSpPr>
          <p:cNvPr id="3" name="Subtitle 2"/>
          <p:cNvSpPr>
            <a:spLocks noGrp="1"/>
          </p:cNvSpPr>
          <p:nvPr>
            <p:ph type="subTitle" idx="1"/>
          </p:nvPr>
        </p:nvSpPr>
        <p:spPr/>
        <p:txBody>
          <a:bodyPr/>
          <a:lstStyle/>
          <a:p>
            <a:r>
              <a:rPr lang="en-US" dirty="0" smtClean="0"/>
              <a:t>Lecture 23</a:t>
            </a:r>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lstStyle/>
          <a:p>
            <a:r>
              <a:rPr lang="en-US" dirty="0" smtClean="0"/>
              <a:t>Themes of Pygmalion (Conti</a:t>
            </a:r>
            <a:r>
              <a:rPr lang="en-US" dirty="0" smtClean="0"/>
              <a:t>…)</a:t>
            </a:r>
          </a:p>
          <a:p>
            <a:r>
              <a:rPr lang="en-US" b="1" dirty="0" smtClean="0"/>
              <a:t>2. Theme of Transformation</a:t>
            </a:r>
            <a:endParaRPr lang="en-US" dirty="0" smtClean="0"/>
          </a:p>
          <a:p>
            <a:r>
              <a:rPr lang="en-US" b="1" dirty="0" smtClean="0"/>
              <a:t>3. Theme of Identity</a:t>
            </a:r>
          </a:p>
          <a:p>
            <a:r>
              <a:rPr lang="en-US" b="1" dirty="0" smtClean="0"/>
              <a:t>4. Theme of Appearance</a:t>
            </a:r>
          </a:p>
          <a:p>
            <a:r>
              <a:rPr lang="en-US" b="1" dirty="0" smtClean="0"/>
              <a:t>5. Theme of Manipulation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fontAlgn="auto">
              <a:spcAft>
                <a:spcPts val="0"/>
              </a:spcAft>
              <a:defRPr/>
            </a:pPr>
            <a:r>
              <a:rPr lang="en-US" b="1" dirty="0" smtClean="0">
                <a:solidFill>
                  <a:schemeClr val="bg1"/>
                </a:solidFill>
              </a:rPr>
              <a:t>Themes</a:t>
            </a:r>
            <a:endParaRPr lang="en-US" b="1" dirty="0">
              <a:solidFill>
                <a:schemeClr val="bg1"/>
              </a:solidFill>
            </a:endParaRPr>
          </a:p>
        </p:txBody>
      </p:sp>
      <p:sp>
        <p:nvSpPr>
          <p:cNvPr id="34819" name="Subtitle 2"/>
          <p:cNvSpPr>
            <a:spLocks noGrp="1"/>
          </p:cNvSpPr>
          <p:nvPr>
            <p:ph type="subTitle" idx="1"/>
          </p:nvPr>
        </p:nvSpPr>
        <p:spPr>
          <a:xfrm>
            <a:off x="2362200" y="6049963"/>
            <a:ext cx="6705600" cy="685800"/>
          </a:xfrm>
        </p:spPr>
        <p:txBody>
          <a:bodyPr/>
          <a:lstStyle/>
          <a:p>
            <a:r>
              <a:rPr lang="en-US" smtClean="0"/>
              <a:t>PYGMALION</a:t>
            </a:r>
          </a:p>
        </p:txBody>
      </p:sp>
      <p:sp>
        <p:nvSpPr>
          <p:cNvPr id="4" name="Slide Number Placeholder 3"/>
          <p:cNvSpPr>
            <a:spLocks noGrp="1"/>
          </p:cNvSpPr>
          <p:nvPr>
            <p:ph type="sldNum" sz="quarter" idx="12"/>
          </p:nvPr>
        </p:nvSpPr>
        <p:spPr/>
        <p:txBody>
          <a:bodyPr/>
          <a:lstStyle/>
          <a:p>
            <a:fld id="{8A07B408-C44C-4FE3-9DCD-9C5D89A8D0E8}"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12775" y="228600"/>
            <a:ext cx="8153400" cy="990600"/>
          </a:xfrm>
        </p:spPr>
        <p:txBody>
          <a:bodyPr/>
          <a:lstStyle/>
          <a:p>
            <a:pPr eaLnBrk="1" hangingPunct="1"/>
            <a:r>
              <a:rPr lang="en-US" smtClean="0"/>
              <a:t>Themes</a:t>
            </a:r>
          </a:p>
        </p:txBody>
      </p:sp>
      <p:graphicFrame>
        <p:nvGraphicFramePr>
          <p:cNvPr id="4" name="Content Placeholder 3"/>
          <p:cNvGraphicFramePr>
            <a:graphicFrameLocks noGrp="1"/>
          </p:cNvGraphicFramePr>
          <p:nvPr>
            <p:ph sz="quarter" idx="1"/>
          </p:nvPr>
        </p:nvGraphicFramePr>
        <p:xfrm>
          <a:off x="612775" y="1600200"/>
          <a:ext cx="81534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12775" y="228600"/>
            <a:ext cx="8153400" cy="990600"/>
          </a:xfrm>
        </p:spPr>
        <p:txBody>
          <a:bodyPr/>
          <a:lstStyle/>
          <a:p>
            <a:pPr eaLnBrk="1" hangingPunct="1"/>
            <a:r>
              <a:rPr lang="en-US" b="1" dirty="0" smtClean="0"/>
              <a:t>2. Theme of Transformation</a:t>
            </a:r>
            <a:endParaRPr lang="en-US" dirty="0" smtClean="0"/>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t>This one may seem like a no-brainer: </a:t>
            </a:r>
            <a:r>
              <a:rPr lang="en-US" i="1" dirty="0" smtClean="0"/>
              <a:t>Pygmalion</a:t>
            </a:r>
            <a:r>
              <a:rPr lang="en-US" dirty="0" smtClean="0"/>
              <a:t>'s all about turning a poor girl into a duchess, right? Well, sure, and Eliza's metamorphosis is stunning. </a:t>
            </a:r>
          </a:p>
          <a:p>
            <a:pPr marL="320040" indent="-320040" eaLnBrk="1" fontAlgn="auto" hangingPunct="1">
              <a:spcAft>
                <a:spcPts val="0"/>
              </a:spcAft>
              <a:buFont typeface="Wingdings"/>
              <a:buChar char=""/>
              <a:defRPr/>
            </a:pPr>
            <a:r>
              <a:rPr lang="en-US" dirty="0" smtClean="0"/>
              <a:t>You could even go so far as to call it a Cinderella story. But remember: Cinderella turned back into a poor girl before she finally found her prince. </a:t>
            </a:r>
          </a:p>
          <a:p>
            <a:pPr marL="320040" indent="-320040" eaLnBrk="1" fontAlgn="auto" hangingPunct="1">
              <a:spcAft>
                <a:spcPts val="0"/>
              </a:spcAft>
              <a:buFont typeface="Wingdings"/>
              <a:buChar char=""/>
              <a:defRPr/>
            </a:pPr>
            <a:r>
              <a:rPr lang="en-US" dirty="0" smtClean="0"/>
              <a:t>Pay attention and you'll notice that not all the attempts at transformation here are successful. There are plenty of false starts and false endings. By play's end, Shaw's made one thing very clear: be careful what you wish for.</a:t>
            </a:r>
            <a:endParaRPr lang="en-US" dirty="0"/>
          </a:p>
        </p:txBody>
      </p:sp>
      <p:sp>
        <p:nvSpPr>
          <p:cNvPr id="4" name="Slide Number Placeholder 3"/>
          <p:cNvSpPr>
            <a:spLocks noGrp="1"/>
          </p:cNvSpPr>
          <p:nvPr>
            <p:ph type="sldNum" sz="quarter" idx="12"/>
          </p:nvPr>
        </p:nvSpPr>
        <p:spPr/>
        <p:txBody>
          <a:bodyPr>
            <a:normAutofit/>
          </a:bodyPr>
          <a:lstStyle/>
          <a:p>
            <a:pPr>
              <a:defRPr/>
            </a:pPr>
            <a:fld id="{AD13D64B-F354-414E-82D9-31FA34ADB1C1}"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612775" y="228600"/>
            <a:ext cx="8153400" cy="990600"/>
          </a:xfrm>
        </p:spPr>
        <p:txBody>
          <a:bodyPr/>
          <a:lstStyle/>
          <a:p>
            <a:pPr eaLnBrk="1" hangingPunct="1"/>
            <a:r>
              <a:rPr lang="en-US" b="1" smtClean="0"/>
              <a:t>2. Theme of Transformation</a:t>
            </a:r>
            <a:endParaRPr lang="en-US" smtClean="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612775" y="228600"/>
            <a:ext cx="8153400" cy="990600"/>
          </a:xfrm>
        </p:spPr>
        <p:txBody>
          <a:bodyPr/>
          <a:lstStyle/>
          <a:p>
            <a:pPr eaLnBrk="1" hangingPunct="1"/>
            <a:r>
              <a:rPr lang="en-US" b="1" smtClean="0"/>
              <a:t>2. Theme of Transformation</a:t>
            </a:r>
            <a:endParaRPr lang="en-US" smtClean="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612775" y="228600"/>
            <a:ext cx="8153400" cy="990600"/>
          </a:xfrm>
        </p:spPr>
        <p:txBody>
          <a:bodyPr/>
          <a:lstStyle/>
          <a:p>
            <a:pPr eaLnBrk="1" hangingPunct="1"/>
            <a:r>
              <a:rPr lang="en-US" b="1" smtClean="0"/>
              <a:t>2. Theme of Transformation</a:t>
            </a:r>
            <a:endParaRPr lang="en-US" smtClean="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609600"/>
            <a:ext cx="8153400" cy="914400"/>
          </a:xfrm>
        </p:spPr>
        <p:txBody>
          <a:bodyPr>
            <a:noAutofit/>
          </a:bodyPr>
          <a:lstStyle/>
          <a:p>
            <a:pPr eaLnBrk="1" fontAlgn="auto" hangingPunct="1">
              <a:spcAft>
                <a:spcPts val="0"/>
              </a:spcAft>
              <a:defRPr/>
            </a:pPr>
            <a:r>
              <a:rPr lang="en-US" sz="3200" b="1" dirty="0" smtClean="0"/>
              <a:t>2. Theme of Transformation</a:t>
            </a:r>
            <a:br>
              <a:rPr lang="en-US" sz="3200" b="1" dirty="0" smtClean="0"/>
            </a:br>
            <a:r>
              <a:rPr lang="en-US" sz="3200" b="1" dirty="0" smtClean="0"/>
              <a:t>Dramatic Reference | Status Divide</a:t>
            </a:r>
            <a:endParaRPr lang="en-US" sz="3200" dirty="0"/>
          </a:p>
        </p:txBody>
      </p:sp>
      <p:sp>
        <p:nvSpPr>
          <p:cNvPr id="59395" name="Content Placeholder 2"/>
          <p:cNvSpPr>
            <a:spLocks noGrp="1"/>
          </p:cNvSpPr>
          <p:nvPr>
            <p:ph sz="quarter" idx="1"/>
          </p:nvPr>
        </p:nvSpPr>
        <p:spPr>
          <a:xfrm>
            <a:off x="612775" y="1600200"/>
            <a:ext cx="8153400" cy="4495800"/>
          </a:xfrm>
        </p:spPr>
        <p:txBody>
          <a:bodyPr/>
          <a:lstStyle/>
          <a:p>
            <a:pPr eaLnBrk="1" hangingPunct="1"/>
            <a:r>
              <a:rPr lang="en-US" dirty="0" smtClean="0"/>
              <a:t>Moving up in society can require a complete transformation; money, it seems, can't buy everything.</a:t>
            </a:r>
          </a:p>
          <a:p>
            <a:pPr eaLnBrk="1" hangingPunct="1"/>
            <a:endParaRPr lang="en-US" dirty="0" smtClean="0"/>
          </a:p>
        </p:txBody>
      </p:sp>
      <p:sp>
        <p:nvSpPr>
          <p:cNvPr id="4" name="Horizontal Scroll 3"/>
          <p:cNvSpPr/>
          <p:nvPr/>
        </p:nvSpPr>
        <p:spPr>
          <a:xfrm>
            <a:off x="914400" y="3124200"/>
            <a:ext cx="7696200" cy="3048000"/>
          </a:xfrm>
          <a:prstGeom prst="horizontalScroll">
            <a:avLst/>
          </a:prstGeom>
        </p:spPr>
        <p:style>
          <a:lnRef idx="1">
            <a:schemeClr val="accent6"/>
          </a:lnRef>
          <a:fillRef idx="2">
            <a:schemeClr val="accent6"/>
          </a:fillRef>
          <a:effectRef idx="1">
            <a:schemeClr val="accent6"/>
          </a:effectRef>
          <a:fontRef idx="minor">
            <a:schemeClr val="dk1"/>
          </a:fontRef>
        </p:style>
        <p:txBody>
          <a:bodyPr anchor="ctr"/>
          <a:lstStyle/>
          <a:p>
            <a:pPr fontAlgn="auto">
              <a:spcBef>
                <a:spcPts val="0"/>
              </a:spcBef>
              <a:spcAft>
                <a:spcPts val="0"/>
              </a:spcAft>
              <a:defRPr/>
            </a:pPr>
            <a:r>
              <a:rPr lang="en-US" b="1" dirty="0"/>
              <a:t>Quote #</a:t>
            </a:r>
            <a:r>
              <a:rPr lang="en-US" dirty="0"/>
              <a:t>THE NOTE TAKER. Oh yes. Quite a fat one. This is an age of upstarts. Men begin in Kentish Town with 80 pounds a year, and end in Park Lane with a hundred thousand. They want to drop Kentish Town; but they give themselves away every time they open their mouths. Now I can teach them— (1.120)</a:t>
            </a:r>
          </a:p>
        </p:txBody>
      </p:sp>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2"/>
          <p:cNvSpPr>
            <a:spLocks noGrp="1"/>
          </p:cNvSpPr>
          <p:nvPr>
            <p:ph sz="quarter" idx="1"/>
          </p:nvPr>
        </p:nvSpPr>
        <p:spPr>
          <a:xfrm>
            <a:off x="612775" y="1600200"/>
            <a:ext cx="8153400" cy="4495800"/>
          </a:xfrm>
        </p:spPr>
        <p:txBody>
          <a:bodyPr/>
          <a:lstStyle/>
          <a:p>
            <a:pPr eaLnBrk="1" hangingPunct="1"/>
            <a:r>
              <a:rPr lang="en-US" smtClean="0"/>
              <a:t>What seems like an honest attempt at "looking respectable" to Eliza seems merely pitiful to Pickering. Not all transformations are successful, and sometimes the failure to change can be more affecting than success.</a:t>
            </a:r>
          </a:p>
          <a:p>
            <a:pPr eaLnBrk="1" hangingPunct="1"/>
            <a:endParaRPr lang="en-US" smtClean="0"/>
          </a:p>
        </p:txBody>
      </p:sp>
      <p:sp>
        <p:nvSpPr>
          <p:cNvPr id="4" name="Cloud Callout 3"/>
          <p:cNvSpPr/>
          <p:nvPr/>
        </p:nvSpPr>
        <p:spPr>
          <a:xfrm>
            <a:off x="990600" y="2971800"/>
            <a:ext cx="7162800" cy="3124200"/>
          </a:xfrm>
          <a:prstGeom prst="cloudCallout">
            <a:avLst>
              <a:gd name="adj1" fmla="val -58750"/>
              <a:gd name="adj2" fmla="val 66432"/>
            </a:avLst>
          </a:prstGeom>
        </p:spPr>
        <p:style>
          <a:lnRef idx="1">
            <a:schemeClr val="accent5"/>
          </a:lnRef>
          <a:fillRef idx="3">
            <a:schemeClr val="accent5"/>
          </a:fillRef>
          <a:effectRef idx="2">
            <a:schemeClr val="accent5"/>
          </a:effectRef>
          <a:fontRef idx="minor">
            <a:schemeClr val="lt1"/>
          </a:fontRef>
        </p:style>
        <p:txBody>
          <a:bodyPr anchor="ctr"/>
          <a:lstStyle/>
          <a:p>
            <a:pPr fontAlgn="auto">
              <a:spcBef>
                <a:spcPts val="0"/>
              </a:spcBef>
              <a:spcAft>
                <a:spcPts val="0"/>
              </a:spcAft>
              <a:defRPr/>
            </a:pPr>
            <a:r>
              <a:rPr lang="en-US" b="1" dirty="0"/>
              <a:t>Quote #</a:t>
            </a:r>
            <a:r>
              <a:rPr lang="en-US" dirty="0"/>
              <a:t>The flower girl enters in state. She has a hat with three ostrich feathers, orange, sky-blue, and red. She has a nearly clean apron, and the shoddy coat has been tidied a little. The pathos of this deplorable figure, with its innocent vanity and consequential air, touches Pickering, who has already straightened himself in the presence of Mrs. Pearce. (2.21)</a:t>
            </a:r>
          </a:p>
        </p:txBody>
      </p:sp>
      <p:sp>
        <p:nvSpPr>
          <p:cNvPr id="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b="1" dirty="0" smtClean="0"/>
              <a:t>2. Theme of Transformation</a:t>
            </a:r>
            <a:br>
              <a:rPr lang="en-US" b="1" dirty="0" smtClean="0"/>
            </a:br>
            <a:r>
              <a:rPr lang="en-US" b="1" dirty="0" smtClean="0"/>
              <a:t>Dramatic Reference | Perceptions</a:t>
            </a:r>
            <a:endParaRPr lang="en-US" dirty="0"/>
          </a:p>
        </p:txBody>
      </p:sp>
      <p:sp>
        <p:nvSpPr>
          <p:cNvPr id="6" name="Slide Number Placeholder 5"/>
          <p:cNvSpPr>
            <a:spLocks noGrp="1"/>
          </p:cNvSpPr>
          <p:nvPr>
            <p:ph type="sldNum" sz="quarter" idx="12"/>
          </p:nvPr>
        </p:nvSpPr>
        <p:spPr/>
        <p:txBody>
          <a:bodyPr>
            <a:normAutofit/>
          </a:bodyPr>
          <a:lstStyle/>
          <a:p>
            <a:pPr>
              <a:defRPr/>
            </a:pPr>
            <a:fld id="{AD13D64B-F354-414E-82D9-31FA34ADB1C1}" type="slidenum">
              <a:rPr lang="en-US" smtClean="0"/>
              <a:pPr>
                <a:defRPr/>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2"/>
          <p:cNvSpPr>
            <a:spLocks noGrp="1"/>
          </p:cNvSpPr>
          <p:nvPr>
            <p:ph sz="quarter" idx="1"/>
          </p:nvPr>
        </p:nvSpPr>
        <p:spPr>
          <a:xfrm>
            <a:off x="612775" y="1600200"/>
            <a:ext cx="8153400" cy="4495800"/>
          </a:xfrm>
        </p:spPr>
        <p:txBody>
          <a:bodyPr/>
          <a:lstStyle/>
          <a:p>
            <a:pPr eaLnBrk="1" hangingPunct="1"/>
            <a:r>
              <a:rPr lang="en-US" smtClean="0"/>
              <a:t>Given the right circumstances, even the most superficial adjustment can lead to a profound and surprising change.</a:t>
            </a:r>
          </a:p>
          <a:p>
            <a:pPr eaLnBrk="1" hangingPunct="1"/>
            <a:endParaRPr lang="en-US" smtClean="0"/>
          </a:p>
        </p:txBody>
      </p:sp>
      <p:sp>
        <p:nvSpPr>
          <p:cNvPr id="4" name="Horizontal Scroll 3"/>
          <p:cNvSpPr/>
          <p:nvPr/>
        </p:nvSpPr>
        <p:spPr>
          <a:xfrm>
            <a:off x="838200" y="3048000"/>
            <a:ext cx="7772400" cy="3124200"/>
          </a:xfrm>
          <a:prstGeom prst="horizontalScroll">
            <a:avLst/>
          </a:prstGeom>
        </p:spPr>
        <p:style>
          <a:lnRef idx="1">
            <a:schemeClr val="accent3"/>
          </a:lnRef>
          <a:fillRef idx="2">
            <a:schemeClr val="accent3"/>
          </a:fillRef>
          <a:effectRef idx="1">
            <a:schemeClr val="accent3"/>
          </a:effectRef>
          <a:fontRef idx="minor">
            <a:schemeClr val="dk1"/>
          </a:fontRef>
        </p:style>
        <p:txBody>
          <a:bodyPr anchor="ctr"/>
          <a:lstStyle/>
          <a:p>
            <a:pPr fontAlgn="auto">
              <a:spcBef>
                <a:spcPts val="0"/>
              </a:spcBef>
              <a:spcAft>
                <a:spcPts val="0"/>
              </a:spcAft>
              <a:defRPr/>
            </a:pPr>
            <a:r>
              <a:rPr lang="en-US" b="1" dirty="0"/>
              <a:t>Quote #</a:t>
            </a:r>
            <a:r>
              <a:rPr lang="en-US" dirty="0"/>
              <a:t>[[Doolittle] hurries to the door, anxious to get away with his booty. When he opens it he is confronted with a dainty and exquisitely clean young Japanese lady in a simple blue cotton kimono printed cunningly with small white jasmine blossoms. Mrs. Pearce is with her. He gets out of her way deferentially and apologizes]. Beg pardon, miss.</a:t>
            </a:r>
            <a:br>
              <a:rPr lang="en-US" dirty="0"/>
            </a:br>
            <a:r>
              <a:rPr lang="en-US" dirty="0"/>
              <a:t>THE JAPANESE LADY. Garn! Don't you know your own daughter? (2.289-290)</a:t>
            </a:r>
          </a:p>
        </p:txBody>
      </p:sp>
      <p:sp>
        <p:nvSpPr>
          <p:cNvPr id="61444" name="Title 1"/>
          <p:cNvSpPr>
            <a:spLocks noGrp="1"/>
          </p:cNvSpPr>
          <p:nvPr>
            <p:ph type="title"/>
          </p:nvPr>
        </p:nvSpPr>
        <p:spPr>
          <a:xfrm>
            <a:off x="612775" y="228600"/>
            <a:ext cx="8153400" cy="990600"/>
          </a:xfrm>
        </p:spPr>
        <p:txBody>
          <a:bodyPr/>
          <a:lstStyle/>
          <a:p>
            <a:pPr eaLnBrk="1" hangingPunct="1"/>
            <a:r>
              <a:rPr lang="en-US" sz="2800" b="1" smtClean="0"/>
              <a:t>2. Theme of Transformation</a:t>
            </a:r>
            <a:br>
              <a:rPr lang="en-US" sz="2800" b="1" smtClean="0"/>
            </a:br>
            <a:r>
              <a:rPr lang="en-US" sz="2800" b="1" smtClean="0"/>
              <a:t>Dramatic Reference | Environmental suitability </a:t>
            </a:r>
            <a:endParaRPr lang="en-US" sz="2800" smtClean="0"/>
          </a:p>
        </p:txBody>
      </p:sp>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sz="quarter" idx="1"/>
          </p:nvPr>
        </p:nvSpPr>
        <p:spPr>
          <a:xfrm>
            <a:off x="612775" y="1600200"/>
            <a:ext cx="8153400" cy="4495800"/>
          </a:xfrm>
        </p:spPr>
        <p:txBody>
          <a:bodyPr/>
          <a:lstStyle/>
          <a:p>
            <a:pPr eaLnBrk="1" hangingPunct="1"/>
            <a:r>
              <a:rPr lang="en-US" smtClean="0"/>
              <a:t>Pickering and Higgins, caught up in the process of "inventing new Elizas," seem to have forgotten that she is a human being just as they are.</a:t>
            </a:r>
          </a:p>
          <a:p>
            <a:pPr eaLnBrk="1" hangingPunct="1"/>
            <a:endParaRPr lang="en-US" smtClean="0"/>
          </a:p>
        </p:txBody>
      </p:sp>
      <p:sp>
        <p:nvSpPr>
          <p:cNvPr id="4" name="Cloud Callout 3"/>
          <p:cNvSpPr/>
          <p:nvPr/>
        </p:nvSpPr>
        <p:spPr>
          <a:xfrm>
            <a:off x="990600" y="2514600"/>
            <a:ext cx="7543800" cy="3352800"/>
          </a:xfrm>
          <a:prstGeom prst="cloudCallout">
            <a:avLst>
              <a:gd name="adj1" fmla="val -56111"/>
              <a:gd name="adj2" fmla="val 74305"/>
            </a:avLst>
          </a:prstGeom>
        </p:spPr>
        <p:style>
          <a:lnRef idx="1">
            <a:schemeClr val="accent1"/>
          </a:lnRef>
          <a:fillRef idx="2">
            <a:schemeClr val="accent1"/>
          </a:fillRef>
          <a:effectRef idx="1">
            <a:schemeClr val="accent1"/>
          </a:effectRef>
          <a:fontRef idx="minor">
            <a:schemeClr val="dk1"/>
          </a:fontRef>
        </p:style>
        <p:txBody>
          <a:bodyPr anchor="ctr"/>
          <a:lstStyle/>
          <a:p>
            <a:pPr fontAlgn="auto">
              <a:spcBef>
                <a:spcPts val="0"/>
              </a:spcBef>
              <a:spcAft>
                <a:spcPts val="0"/>
              </a:spcAft>
              <a:defRPr/>
            </a:pPr>
            <a:r>
              <a:rPr lang="en-US" b="1" dirty="0"/>
              <a:t>Quote #</a:t>
            </a:r>
            <a:r>
              <a:rPr lang="en-US" dirty="0"/>
              <a:t>PICKERING. We're always talking Eliza.</a:t>
            </a:r>
            <a:br>
              <a:rPr lang="en-US" dirty="0"/>
            </a:br>
            <a:r>
              <a:rPr lang="en-US" dirty="0"/>
              <a:t>HIGGINS. Teaching Eliza.</a:t>
            </a:r>
            <a:br>
              <a:rPr lang="en-US" dirty="0"/>
            </a:br>
            <a:r>
              <a:rPr lang="en-US" dirty="0"/>
              <a:t>PICKERING. Dressing Eliza.</a:t>
            </a:r>
            <a:br>
              <a:rPr lang="en-US" dirty="0"/>
            </a:br>
            <a:r>
              <a:rPr lang="en-US" dirty="0"/>
              <a:t>MRS. HIGGINS. What!</a:t>
            </a:r>
            <a:br>
              <a:rPr lang="en-US" dirty="0"/>
            </a:br>
            <a:r>
              <a:rPr lang="en-US" dirty="0"/>
              <a:t>HIGGINS. Inventing new </a:t>
            </a:r>
            <a:r>
              <a:rPr lang="en-US" dirty="0" err="1"/>
              <a:t>Elizas</a:t>
            </a:r>
            <a:r>
              <a:rPr lang="en-US" dirty="0"/>
              <a:t>. (3.226-244)</a:t>
            </a:r>
          </a:p>
        </p:txBody>
      </p:sp>
      <p:sp>
        <p:nvSpPr>
          <p:cNvPr id="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b="1" dirty="0" smtClean="0"/>
              <a:t>2. Theme of Transformation</a:t>
            </a:r>
            <a:br>
              <a:rPr lang="en-US" b="1" dirty="0" smtClean="0"/>
            </a:br>
            <a:r>
              <a:rPr lang="en-US" b="1" dirty="0" smtClean="0"/>
              <a:t>Dramatic Reference | Over ambition</a:t>
            </a:r>
            <a:endParaRPr lang="en-US" dirty="0"/>
          </a:p>
        </p:txBody>
      </p:sp>
      <p:sp>
        <p:nvSpPr>
          <p:cNvPr id="6" name="Slide Number Placeholder 5"/>
          <p:cNvSpPr>
            <a:spLocks noGrp="1"/>
          </p:cNvSpPr>
          <p:nvPr>
            <p:ph type="sldNum" sz="quarter" idx="12"/>
          </p:nvPr>
        </p:nvSpPr>
        <p:spPr/>
        <p:txBody>
          <a:bodyPr>
            <a:normAutofit/>
          </a:bodyPr>
          <a:lstStyle/>
          <a:p>
            <a:pPr>
              <a:defRPr/>
            </a:pPr>
            <a:fld id="{AD13D64B-F354-414E-82D9-31FA34ADB1C1}" type="slidenum">
              <a:rPr lang="en-US" smtClean="0"/>
              <a:pPr>
                <a:defRPr/>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2"/>
          <p:cNvSpPr>
            <a:spLocks noGrp="1"/>
          </p:cNvSpPr>
          <p:nvPr>
            <p:ph sz="quarter" idx="1"/>
          </p:nvPr>
        </p:nvSpPr>
        <p:spPr>
          <a:xfrm>
            <a:off x="612775" y="1600200"/>
            <a:ext cx="8153400" cy="4495800"/>
          </a:xfrm>
        </p:spPr>
        <p:txBody>
          <a:bodyPr/>
          <a:lstStyle/>
          <a:p>
            <a:pPr eaLnBrk="1" hangingPunct="1"/>
            <a:r>
              <a:rPr lang="en-US" smtClean="0"/>
              <a:t>Having achieved her goal and won the bet, Eliza finds that her metamorphosis has left her confused. Having just "become" something new, she is already afraid of what will come next.</a:t>
            </a:r>
          </a:p>
          <a:p>
            <a:pPr eaLnBrk="1" hangingPunct="1"/>
            <a:endParaRPr lang="en-US" smtClean="0"/>
          </a:p>
        </p:txBody>
      </p:sp>
      <p:sp>
        <p:nvSpPr>
          <p:cNvPr id="4" name="Horizontal Scroll 3"/>
          <p:cNvSpPr/>
          <p:nvPr/>
        </p:nvSpPr>
        <p:spPr>
          <a:xfrm>
            <a:off x="990600" y="3581400"/>
            <a:ext cx="7467600" cy="2438400"/>
          </a:xfrm>
          <a:prstGeom prst="horizontalScroll">
            <a:avLst/>
          </a:prstGeom>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b="1" dirty="0"/>
              <a:t>Quote #</a:t>
            </a:r>
            <a:r>
              <a:rPr lang="en-US" dirty="0"/>
              <a:t>LIZA [pulling herself together in desperation] What am I fit for? What have you left me fit for? Where am I to go? What am I to do? What's to become of me? (4.60)</a:t>
            </a:r>
          </a:p>
        </p:txBody>
      </p:sp>
      <p:sp>
        <p:nvSpPr>
          <p:cNvPr id="63492" name="Title 1"/>
          <p:cNvSpPr>
            <a:spLocks noGrp="1"/>
          </p:cNvSpPr>
          <p:nvPr>
            <p:ph type="title"/>
          </p:nvPr>
        </p:nvSpPr>
        <p:spPr>
          <a:xfrm>
            <a:off x="612775" y="228600"/>
            <a:ext cx="8153400" cy="990600"/>
          </a:xfrm>
        </p:spPr>
        <p:txBody>
          <a:bodyPr>
            <a:normAutofit fontScale="90000"/>
          </a:bodyPr>
          <a:lstStyle/>
          <a:p>
            <a:pPr eaLnBrk="1" hangingPunct="1"/>
            <a:r>
              <a:rPr lang="en-US" sz="3200" b="1" smtClean="0"/>
              <a:t>2. Theme of Transformation</a:t>
            </a:r>
            <a:br>
              <a:rPr lang="en-US" sz="3200" b="1" smtClean="0"/>
            </a:br>
            <a:r>
              <a:rPr lang="en-US" sz="3200" b="1" smtClean="0"/>
              <a:t>Dramatic Reference | Fear of Unknown</a:t>
            </a:r>
            <a:endParaRPr lang="en-US" sz="3200" smtClean="0"/>
          </a:p>
        </p:txBody>
      </p:sp>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sz="quarter" idx="1"/>
          </p:nvPr>
        </p:nvSpPr>
        <p:spPr>
          <a:xfrm>
            <a:off x="612775" y="1600200"/>
            <a:ext cx="8153400" cy="4495800"/>
          </a:xfrm>
        </p:spPr>
        <p:txBody>
          <a:bodyPr/>
          <a:lstStyle/>
          <a:p>
            <a:pPr eaLnBrk="1" hangingPunct="1"/>
            <a:r>
              <a:rPr lang="en-US" smtClean="0"/>
              <a:t>Higgins, so used to being in control, is disappointed and frustrated to find himself losing hold of his emotions. He, the transformer, has become the transformed, if only momentarily.</a:t>
            </a:r>
          </a:p>
          <a:p>
            <a:pPr eaLnBrk="1" hangingPunct="1"/>
            <a:endParaRPr lang="en-US" smtClean="0"/>
          </a:p>
        </p:txBody>
      </p:sp>
      <p:sp>
        <p:nvSpPr>
          <p:cNvPr id="4" name="Cloud Callout 3"/>
          <p:cNvSpPr/>
          <p:nvPr/>
        </p:nvSpPr>
        <p:spPr>
          <a:xfrm>
            <a:off x="1143000" y="3352800"/>
            <a:ext cx="6934200" cy="2590800"/>
          </a:xfrm>
          <a:prstGeom prst="cloudCallout">
            <a:avLst>
              <a:gd name="adj1" fmla="val -50159"/>
              <a:gd name="adj2" fmla="val 66714"/>
            </a:avLst>
          </a:prstGeom>
        </p:spPr>
        <p:style>
          <a:lnRef idx="1">
            <a:schemeClr val="accent3"/>
          </a:lnRef>
          <a:fillRef idx="3">
            <a:schemeClr val="accent3"/>
          </a:fillRef>
          <a:effectRef idx="2">
            <a:schemeClr val="accent3"/>
          </a:effectRef>
          <a:fontRef idx="minor">
            <a:schemeClr val="lt1"/>
          </a:fontRef>
        </p:style>
        <p:txBody>
          <a:bodyPr anchor="ctr"/>
          <a:lstStyle/>
          <a:p>
            <a:pPr fontAlgn="auto">
              <a:spcBef>
                <a:spcPts val="0"/>
              </a:spcBef>
              <a:spcAft>
                <a:spcPts val="0"/>
              </a:spcAft>
              <a:defRPr/>
            </a:pPr>
            <a:r>
              <a:rPr lang="en-US" b="1" dirty="0"/>
              <a:t>Quote #</a:t>
            </a:r>
            <a:r>
              <a:rPr lang="en-US" dirty="0"/>
              <a:t>HIGGINS [with dignity, in his finest professional style] You have caused me to lose my temper: a thing that has hardly ever happened to me before. I prefer to say nothing more tonight. I am going to bed. (4.89)</a:t>
            </a:r>
          </a:p>
        </p:txBody>
      </p:sp>
      <p:sp>
        <p:nvSpPr>
          <p:cNvPr id="64516" name="Title 1"/>
          <p:cNvSpPr>
            <a:spLocks noGrp="1"/>
          </p:cNvSpPr>
          <p:nvPr>
            <p:ph type="title"/>
          </p:nvPr>
        </p:nvSpPr>
        <p:spPr>
          <a:xfrm>
            <a:off x="612775" y="228600"/>
            <a:ext cx="8153400" cy="990600"/>
          </a:xfrm>
        </p:spPr>
        <p:txBody>
          <a:bodyPr>
            <a:normAutofit fontScale="90000"/>
          </a:bodyPr>
          <a:lstStyle/>
          <a:p>
            <a:pPr eaLnBrk="1" hangingPunct="1"/>
            <a:r>
              <a:rPr lang="en-US" sz="3200" b="1" smtClean="0"/>
              <a:t>2. Theme of Transformation</a:t>
            </a:r>
            <a:br>
              <a:rPr lang="en-US" sz="3200" b="1" smtClean="0"/>
            </a:br>
            <a:r>
              <a:rPr lang="en-US" sz="3200" b="1" smtClean="0"/>
              <a:t>Dramatic Reference | Control of Emotion</a:t>
            </a:r>
            <a:endParaRPr lang="en-US" sz="3200" smtClean="0"/>
          </a:p>
        </p:txBody>
      </p:sp>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2"/>
          <p:cNvSpPr>
            <a:spLocks noGrp="1"/>
          </p:cNvSpPr>
          <p:nvPr>
            <p:ph sz="quarter" idx="1"/>
          </p:nvPr>
        </p:nvSpPr>
        <p:spPr>
          <a:xfrm>
            <a:off x="612775" y="1600200"/>
            <a:ext cx="8153400" cy="4495800"/>
          </a:xfrm>
        </p:spPr>
        <p:txBody>
          <a:bodyPr/>
          <a:lstStyle/>
          <a:p>
            <a:pPr eaLnBrk="1" hangingPunct="1"/>
            <a:r>
              <a:rPr lang="en-US" smtClean="0"/>
              <a:t>Here, once again, Higgins is stunned to find that his "creation" is now able to control and change her manner with ease. That said, Shaw's use of the word "exhibition" casts the truth of that change in doubt.</a:t>
            </a:r>
          </a:p>
          <a:p>
            <a:pPr eaLnBrk="1" hangingPunct="1"/>
            <a:endParaRPr lang="en-US" smtClean="0"/>
          </a:p>
        </p:txBody>
      </p:sp>
      <p:sp>
        <p:nvSpPr>
          <p:cNvPr id="4" name="Horizontal Scroll 3"/>
          <p:cNvSpPr/>
          <p:nvPr/>
        </p:nvSpPr>
        <p:spPr>
          <a:xfrm>
            <a:off x="1066800" y="3505200"/>
            <a:ext cx="7315200" cy="2819400"/>
          </a:xfrm>
          <a:prstGeom prst="horizontalScroll">
            <a:avLst/>
          </a:prstGeom>
        </p:spPr>
        <p:style>
          <a:lnRef idx="0">
            <a:schemeClr val="accent5"/>
          </a:lnRef>
          <a:fillRef idx="3">
            <a:schemeClr val="accent5"/>
          </a:fillRef>
          <a:effectRef idx="3">
            <a:schemeClr val="accent5"/>
          </a:effectRef>
          <a:fontRef idx="minor">
            <a:schemeClr val="lt1"/>
          </a:fontRef>
        </p:style>
        <p:txBody>
          <a:bodyPr anchor="ctr"/>
          <a:lstStyle/>
          <a:p>
            <a:pPr fontAlgn="auto">
              <a:spcBef>
                <a:spcPts val="0"/>
              </a:spcBef>
              <a:spcAft>
                <a:spcPts val="0"/>
              </a:spcAft>
              <a:defRPr/>
            </a:pPr>
            <a:r>
              <a:rPr lang="en-US" b="1" dirty="0"/>
              <a:t>Quote #</a:t>
            </a:r>
            <a:r>
              <a:rPr lang="en-US" dirty="0"/>
              <a:t>Eliza enters, sunny, self-possessed, and giving a staggeringly convincing exhibition of ease of manner. She carries a little work-basket, and is very much at home. Pickering is too much taken aback to rise.</a:t>
            </a:r>
            <a:br>
              <a:rPr lang="en-US" dirty="0"/>
            </a:br>
            <a:r>
              <a:rPr lang="en-US" dirty="0"/>
              <a:t>LIZA. How do you do, Professor Higgins? Are you quite well?</a:t>
            </a:r>
            <a:br>
              <a:rPr lang="en-US" dirty="0"/>
            </a:br>
            <a:r>
              <a:rPr lang="en-US" dirty="0"/>
              <a:t>HIGGINS [choking] Am I— [He can say no more]. (5.115-117)</a:t>
            </a:r>
          </a:p>
        </p:txBody>
      </p:sp>
      <p:sp>
        <p:nvSpPr>
          <p:cNvPr id="65540" name="Title 1"/>
          <p:cNvSpPr>
            <a:spLocks noGrp="1"/>
          </p:cNvSpPr>
          <p:nvPr>
            <p:ph type="title"/>
          </p:nvPr>
        </p:nvSpPr>
        <p:spPr>
          <a:xfrm>
            <a:off x="612775" y="228600"/>
            <a:ext cx="8153400" cy="990600"/>
          </a:xfrm>
        </p:spPr>
        <p:txBody>
          <a:bodyPr>
            <a:normAutofit fontScale="90000"/>
          </a:bodyPr>
          <a:lstStyle/>
          <a:p>
            <a:pPr eaLnBrk="1" hangingPunct="1"/>
            <a:r>
              <a:rPr lang="en-US" sz="3200" b="1" smtClean="0"/>
              <a:t>2. Theme of Transformation</a:t>
            </a:r>
            <a:br>
              <a:rPr lang="en-US" sz="3200" b="1" smtClean="0"/>
            </a:br>
            <a:r>
              <a:rPr lang="en-US" sz="3200" b="1" smtClean="0"/>
              <a:t>Dramatic Reference | Control of Manner</a:t>
            </a:r>
            <a:endParaRPr lang="en-US" sz="3200" smtClean="0"/>
          </a:p>
        </p:txBody>
      </p:sp>
      <p:sp>
        <p:nvSpPr>
          <p:cNvPr id="5" name="Slide Number Placeholder 4"/>
          <p:cNvSpPr>
            <a:spLocks noGrp="1"/>
          </p:cNvSpPr>
          <p:nvPr>
            <p:ph type="sldNum" sz="quarter" idx="12"/>
          </p:nvPr>
        </p:nvSpPr>
        <p:spPr/>
        <p:txBody>
          <a:bodyPr>
            <a:normAutofit/>
          </a:bodyPr>
          <a:lstStyle/>
          <a:p>
            <a:pPr>
              <a:defRPr/>
            </a:pPr>
            <a:fld id="{AD13D64B-F354-414E-82D9-31FA34ADB1C1}" type="slidenum">
              <a:rPr lang="en-US" smtClean="0"/>
              <a:pPr>
                <a:defRPr/>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sz="quarter" idx="1"/>
          </p:nvPr>
        </p:nvSpPr>
        <p:spPr>
          <a:xfrm>
            <a:off x="612775" y="1600200"/>
            <a:ext cx="8153400" cy="4495800"/>
          </a:xfrm>
        </p:spPr>
        <p:txBody>
          <a:bodyPr/>
          <a:lstStyle/>
          <a:p>
            <a:pPr eaLnBrk="1" hangingPunct="1"/>
            <a:r>
              <a:rPr lang="en-US" smtClean="0"/>
              <a:t>Ironically, Eliza argues that the man who taught her to be a lady will never see her or treat her as one. She also suggests that transformation is subjective, that not all people will acknowledge all changes.</a:t>
            </a:r>
          </a:p>
          <a:p>
            <a:pPr eaLnBrk="1" hangingPunct="1"/>
            <a:endParaRPr lang="en-US" smtClean="0"/>
          </a:p>
        </p:txBody>
      </p:sp>
      <p:sp>
        <p:nvSpPr>
          <p:cNvPr id="4" name="Cloud Callout 3"/>
          <p:cNvSpPr/>
          <p:nvPr/>
        </p:nvSpPr>
        <p:spPr>
          <a:xfrm>
            <a:off x="914400" y="2819400"/>
            <a:ext cx="7696200" cy="3352800"/>
          </a:xfrm>
          <a:prstGeom prst="cloudCallout">
            <a:avLst>
              <a:gd name="adj1" fmla="val -55235"/>
              <a:gd name="adj2" fmla="val 68616"/>
            </a:avLst>
          </a:prstGeom>
        </p:spPr>
        <p:style>
          <a:lnRef idx="3">
            <a:schemeClr val="lt1"/>
          </a:lnRef>
          <a:fillRef idx="1">
            <a:schemeClr val="accent6"/>
          </a:fillRef>
          <a:effectRef idx="1">
            <a:schemeClr val="accent6"/>
          </a:effectRef>
          <a:fontRef idx="minor">
            <a:schemeClr val="lt1"/>
          </a:fontRef>
        </p:style>
        <p:txBody>
          <a:bodyPr anchor="ctr"/>
          <a:lstStyle/>
          <a:p>
            <a:pPr fontAlgn="auto">
              <a:spcBef>
                <a:spcPts val="0"/>
              </a:spcBef>
              <a:spcAft>
                <a:spcPts val="0"/>
              </a:spcAft>
              <a:defRPr/>
            </a:pPr>
            <a:r>
              <a:rPr lang="en-US" b="1" dirty="0"/>
              <a:t>Quote #</a:t>
            </a:r>
            <a:r>
              <a:rPr lang="en-US" dirty="0"/>
              <a:t>Eliza. You see, really and truly, apart from the things anyone can pick up (the dressing and the proper way of speaking, and so on), the difference between a lady and a flower girl is not how she behaves, but how she's treated. I shall always be a flower girl to Professor Higgins, because he always treats me as a flower girl, and always will; but I know I can be a lady to you, because you always treat me as a lady, and always will. (5.143)</a:t>
            </a:r>
          </a:p>
        </p:txBody>
      </p:sp>
      <p:sp>
        <p:nvSpPr>
          <p:cNvPr id="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b="1" dirty="0" smtClean="0"/>
              <a:t>2. Theme of Transformation</a:t>
            </a:r>
            <a:br>
              <a:rPr lang="en-US" b="1" dirty="0" smtClean="0"/>
            </a:br>
            <a:r>
              <a:rPr lang="en-US" b="1" dirty="0" smtClean="0"/>
              <a:t>Dramatic Reference | Subjectivity</a:t>
            </a:r>
            <a:endParaRPr lang="en-US" dirty="0"/>
          </a:p>
        </p:txBody>
      </p:sp>
      <p:sp>
        <p:nvSpPr>
          <p:cNvPr id="6" name="Slide Number Placeholder 5"/>
          <p:cNvSpPr>
            <a:spLocks noGrp="1"/>
          </p:cNvSpPr>
          <p:nvPr>
            <p:ph type="sldNum" sz="quarter" idx="12"/>
          </p:nvPr>
        </p:nvSpPr>
        <p:spPr/>
        <p:txBody>
          <a:bodyPr>
            <a:normAutofit/>
          </a:bodyPr>
          <a:lstStyle/>
          <a:p>
            <a:pPr>
              <a:defRPr/>
            </a:pPr>
            <a:fld id="{AD13D64B-F354-414E-82D9-31FA34ADB1C1}" type="slidenum">
              <a:rPr lang="en-US" smtClean="0"/>
              <a:pPr>
                <a:defRPr/>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sz="quarter" idx="1"/>
          </p:nvPr>
        </p:nvSpPr>
        <p:spPr>
          <a:xfrm>
            <a:off x="612775" y="1600200"/>
            <a:ext cx="8153400" cy="4495800"/>
          </a:xfrm>
        </p:spPr>
        <p:txBody>
          <a:bodyPr/>
          <a:lstStyle/>
          <a:p>
            <a:pPr eaLnBrk="1" hangingPunct="1"/>
            <a:r>
              <a:rPr lang="en-US" smtClean="0"/>
              <a:t>In claiming that he can't change his own nature, Higgins complicates his own claims about change and transformation; if he can't change his nature, we have to wonder, how can he really understand how to change someone else's?</a:t>
            </a:r>
          </a:p>
          <a:p>
            <a:pPr eaLnBrk="1" hangingPunct="1"/>
            <a:endParaRPr lang="en-US" smtClean="0"/>
          </a:p>
        </p:txBody>
      </p:sp>
      <p:sp>
        <p:nvSpPr>
          <p:cNvPr id="4" name="Horizontal Scroll 3"/>
          <p:cNvSpPr/>
          <p:nvPr/>
        </p:nvSpPr>
        <p:spPr>
          <a:xfrm>
            <a:off x="838200" y="3962400"/>
            <a:ext cx="7543800" cy="2057400"/>
          </a:xfrm>
          <a:prstGeom prst="horizontalScroll">
            <a:avLst/>
          </a:prstGeom>
        </p:spPr>
        <p:style>
          <a:lnRef idx="3">
            <a:schemeClr val="lt1"/>
          </a:lnRef>
          <a:fillRef idx="1">
            <a:schemeClr val="accent3"/>
          </a:fillRef>
          <a:effectRef idx="1">
            <a:schemeClr val="accent3"/>
          </a:effectRef>
          <a:fontRef idx="minor">
            <a:schemeClr val="lt1"/>
          </a:fontRef>
        </p:style>
        <p:txBody>
          <a:bodyPr anchor="ctr"/>
          <a:lstStyle/>
          <a:p>
            <a:pPr fontAlgn="auto">
              <a:spcBef>
                <a:spcPts val="0"/>
              </a:spcBef>
              <a:spcAft>
                <a:spcPts val="0"/>
              </a:spcAft>
              <a:defRPr/>
            </a:pPr>
            <a:r>
              <a:rPr lang="en-US" b="1" dirty="0"/>
              <a:t>Quote #</a:t>
            </a:r>
            <a:r>
              <a:rPr lang="en-US" dirty="0"/>
              <a:t>HIGGINS. If you come back I shall treat you just as I have always treated you. I can't change my nature; and I don't intend to change my manners. My manners are exactly the same as Colonel Pickering's. (5.191)</a:t>
            </a:r>
          </a:p>
        </p:txBody>
      </p:sp>
      <p:sp>
        <p:nvSpPr>
          <p:cNvPr id="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b="1" dirty="0" smtClean="0"/>
              <a:t>2. Theme of Transformation</a:t>
            </a:r>
            <a:br>
              <a:rPr lang="en-US" b="1" dirty="0" smtClean="0"/>
            </a:br>
            <a:r>
              <a:rPr lang="en-US" b="1" dirty="0" smtClean="0"/>
              <a:t>Dramatic Reference | Nature</a:t>
            </a:r>
            <a:endParaRPr lang="en-US" dirty="0"/>
          </a:p>
        </p:txBody>
      </p:sp>
      <p:sp>
        <p:nvSpPr>
          <p:cNvPr id="6" name="Slide Number Placeholder 5"/>
          <p:cNvSpPr>
            <a:spLocks noGrp="1"/>
          </p:cNvSpPr>
          <p:nvPr>
            <p:ph type="sldNum" sz="quarter" idx="12"/>
          </p:nvPr>
        </p:nvSpPr>
        <p:spPr/>
        <p:txBody>
          <a:bodyPr>
            <a:normAutofit/>
          </a:bodyPr>
          <a:lstStyle/>
          <a:p>
            <a:pPr>
              <a:defRPr/>
            </a:pPr>
            <a:fld id="{AD13D64B-F354-414E-82D9-31FA34ADB1C1}" type="slidenum">
              <a:rPr lang="en-US" smtClean="0"/>
              <a:pPr>
                <a:defRPr/>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2"/>
          <p:cNvSpPr>
            <a:spLocks noGrp="1"/>
          </p:cNvSpPr>
          <p:nvPr>
            <p:ph sz="quarter" idx="1"/>
          </p:nvPr>
        </p:nvSpPr>
        <p:spPr>
          <a:xfrm>
            <a:off x="612775" y="1600200"/>
            <a:ext cx="8153400" cy="4495800"/>
          </a:xfrm>
        </p:spPr>
        <p:txBody>
          <a:bodyPr/>
          <a:lstStyle/>
          <a:p>
            <a:pPr eaLnBrk="1" hangingPunct="1"/>
            <a:r>
              <a:rPr lang="en-US" smtClean="0"/>
              <a:t>Higgins acts as though he were waiting for Eliza's final act of defiance the whole the time; it is hard to say, however, whether his confidence is as great as he makes it seem.</a:t>
            </a:r>
          </a:p>
          <a:p>
            <a:pPr eaLnBrk="1" hangingPunct="1"/>
            <a:endParaRPr lang="en-US" smtClean="0"/>
          </a:p>
        </p:txBody>
      </p:sp>
      <p:sp>
        <p:nvSpPr>
          <p:cNvPr id="4" name="Cloud Callout 3"/>
          <p:cNvSpPr/>
          <p:nvPr/>
        </p:nvSpPr>
        <p:spPr>
          <a:xfrm>
            <a:off x="990600" y="3505200"/>
            <a:ext cx="7620000" cy="2743200"/>
          </a:xfrm>
          <a:prstGeom prst="cloudCallout">
            <a:avLst>
              <a:gd name="adj1" fmla="val -53610"/>
              <a:gd name="adj2" fmla="val 59017"/>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lang="en-US" b="1" dirty="0"/>
              <a:t>Quote #</a:t>
            </a:r>
            <a:r>
              <a:rPr lang="en-US" dirty="0"/>
              <a:t>HIGGINS. Of course I do, you little fool. Five minutes ago you were like a millstone round my neck. Now you're a tower of strength: a consort battleship. You and I and Pickering will be three old bachelors together instead of only two men and a silly girl. (5.265)</a:t>
            </a:r>
          </a:p>
        </p:txBody>
      </p:sp>
      <p:sp>
        <p:nvSpPr>
          <p:cNvPr id="5"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b="1" dirty="0" smtClean="0"/>
              <a:t>2. Theme of Transformation</a:t>
            </a:r>
            <a:br>
              <a:rPr lang="en-US" b="1" dirty="0" smtClean="0"/>
            </a:br>
            <a:r>
              <a:rPr lang="en-US" b="1" dirty="0" smtClean="0"/>
              <a:t>Dramatic Reference| Confidence  </a:t>
            </a:r>
            <a:endParaRPr lang="en-US" dirty="0"/>
          </a:p>
        </p:txBody>
      </p:sp>
      <p:sp>
        <p:nvSpPr>
          <p:cNvPr id="6" name="Slide Number Placeholder 5"/>
          <p:cNvSpPr>
            <a:spLocks noGrp="1"/>
          </p:cNvSpPr>
          <p:nvPr>
            <p:ph type="sldNum" sz="quarter" idx="12"/>
          </p:nvPr>
        </p:nvSpPr>
        <p:spPr/>
        <p:txBody>
          <a:bodyPr>
            <a:normAutofit/>
          </a:bodyPr>
          <a:lstStyle/>
          <a:p>
            <a:pPr>
              <a:defRPr/>
            </a:pPr>
            <a:fld id="{AD13D64B-F354-414E-82D9-31FA34ADB1C1}" type="slidenum">
              <a:rPr lang="en-US" smtClean="0"/>
              <a:pPr>
                <a:defRPr/>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612775" y="228600"/>
            <a:ext cx="8153400" cy="990600"/>
          </a:xfrm>
        </p:spPr>
        <p:txBody>
          <a:bodyPr>
            <a:normAutofit fontScale="90000"/>
          </a:bodyPr>
          <a:lstStyle/>
          <a:p>
            <a:pPr eaLnBrk="1" hangingPunct="1"/>
            <a:r>
              <a:rPr lang="en-US" b="1" smtClean="0"/>
              <a:t>Questions About Transformation</a:t>
            </a:r>
            <a:endParaRPr lang="en-US" smtClean="0"/>
          </a:p>
        </p:txBody>
      </p:sp>
      <p:sp>
        <p:nvSpPr>
          <p:cNvPr id="69635" name="Content Placeholder 2"/>
          <p:cNvSpPr>
            <a:spLocks noGrp="1"/>
          </p:cNvSpPr>
          <p:nvPr>
            <p:ph sz="quarter" idx="1"/>
          </p:nvPr>
        </p:nvSpPr>
        <p:spPr>
          <a:xfrm>
            <a:off x="612775" y="1600200"/>
            <a:ext cx="8153400" cy="4495800"/>
          </a:xfrm>
        </p:spPr>
        <p:txBody>
          <a:bodyPr/>
          <a:lstStyle/>
          <a:p>
            <a:pPr eaLnBrk="1" hangingPunct="1"/>
            <a:endParaRPr lang="en-US" smtClean="0"/>
          </a:p>
          <a:p>
            <a:pPr eaLnBrk="1" hangingPunct="1"/>
            <a:r>
              <a:rPr lang="en-US" b="1" smtClean="0"/>
              <a:t>Higgins and Pickering tell Mrs. Higgins that Eliza is an incredibly quick learner. They even call her a genius. Who, then, deserves more credit for Eliza's transformation: Eliza herself, because of her potential intelligence, or Higgins, for bringing it out?</a:t>
            </a:r>
          </a:p>
          <a:p>
            <a:pPr eaLnBrk="1" hangingPunct="1"/>
            <a:endParaRPr lang="en-US" smtClean="0"/>
          </a:p>
        </p:txBody>
      </p:sp>
      <p:sp>
        <p:nvSpPr>
          <p:cNvPr id="4" name="Slide Number Placeholder 3"/>
          <p:cNvSpPr>
            <a:spLocks noGrp="1"/>
          </p:cNvSpPr>
          <p:nvPr>
            <p:ph type="sldNum" sz="quarter" idx="12"/>
          </p:nvPr>
        </p:nvSpPr>
        <p:spPr/>
        <p:txBody>
          <a:bodyPr>
            <a:normAutofit/>
          </a:bodyPr>
          <a:lstStyle/>
          <a:p>
            <a:pPr>
              <a:defRPr/>
            </a:pPr>
            <a:fld id="{AD13D64B-F354-414E-82D9-31FA34ADB1C1}"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12775" y="228600"/>
            <a:ext cx="8153400" cy="990600"/>
          </a:xfrm>
        </p:spPr>
        <p:txBody>
          <a:bodyPr>
            <a:normAutofit fontScale="90000"/>
          </a:bodyPr>
          <a:lstStyle/>
          <a:p>
            <a:pPr eaLnBrk="1" hangingPunct="1"/>
            <a:r>
              <a:rPr lang="en-US" b="1" smtClean="0"/>
              <a:t>Questions About Transformation</a:t>
            </a:r>
            <a:endParaRPr lang="en-US" smtClean="0"/>
          </a:p>
        </p:txBody>
      </p:sp>
      <p:sp>
        <p:nvSpPr>
          <p:cNvPr id="70659" name="Content Placeholder 2"/>
          <p:cNvSpPr>
            <a:spLocks noGrp="1"/>
          </p:cNvSpPr>
          <p:nvPr>
            <p:ph sz="quarter" idx="1"/>
          </p:nvPr>
        </p:nvSpPr>
        <p:spPr>
          <a:xfrm>
            <a:off x="612775" y="1600200"/>
            <a:ext cx="8153400" cy="4495800"/>
          </a:xfrm>
        </p:spPr>
        <p:txBody>
          <a:bodyPr/>
          <a:lstStyle/>
          <a:p>
            <a:pPr eaLnBrk="1" hangingPunct="1"/>
            <a:endParaRPr lang="en-US" smtClean="0"/>
          </a:p>
          <a:p>
            <a:pPr eaLnBrk="1" hangingPunct="1"/>
            <a:endParaRPr lang="en-US" smtClean="0"/>
          </a:p>
          <a:p>
            <a:pPr eaLnBrk="1" hangingPunct="1"/>
            <a:r>
              <a:rPr lang="en-US" b="1" smtClean="0"/>
              <a:t>Why is Higgins so keen on teaching Eliza? Can we ever really understand his real motives? If so, what are they?</a:t>
            </a:r>
          </a:p>
        </p:txBody>
      </p:sp>
      <p:sp>
        <p:nvSpPr>
          <p:cNvPr id="4" name="Slide Number Placeholder 3"/>
          <p:cNvSpPr>
            <a:spLocks noGrp="1"/>
          </p:cNvSpPr>
          <p:nvPr>
            <p:ph type="sldNum" sz="quarter" idx="12"/>
          </p:nvPr>
        </p:nvSpPr>
        <p:spPr/>
        <p:txBody>
          <a:bodyPr>
            <a:normAutofit/>
          </a:bodyPr>
          <a:lstStyle/>
          <a:p>
            <a:pPr>
              <a:defRPr/>
            </a:pPr>
            <a:fld id="{AD13D64B-F354-414E-82D9-31FA34ADB1C1}"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12775" y="228600"/>
            <a:ext cx="8153400" cy="990600"/>
          </a:xfrm>
        </p:spPr>
        <p:txBody>
          <a:bodyPr/>
          <a:lstStyle/>
          <a:p>
            <a:r>
              <a:rPr lang="en-US" smtClean="0"/>
              <a:t>Themes</a:t>
            </a:r>
          </a:p>
        </p:txBody>
      </p:sp>
      <p:graphicFrame>
        <p:nvGraphicFramePr>
          <p:cNvPr id="4" name="Content Placeholder 3"/>
          <p:cNvGraphicFramePr>
            <a:graphicFrameLocks noGrp="1"/>
          </p:cNvGraphicFramePr>
          <p:nvPr>
            <p:ph sz="quarter" idx="1"/>
          </p:nvPr>
        </p:nvGraphicFramePr>
        <p:xfrm>
          <a:off x="612775" y="1600200"/>
          <a:ext cx="81534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36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Pygmalion </a:t>
            </a:r>
            <a:br>
              <a:rPr lang="en-US" b="1" dirty="0" smtClean="0"/>
            </a:br>
            <a:r>
              <a:rPr lang="en-US" b="1" dirty="0" smtClean="0"/>
              <a:t>3. Theme of Identity</a:t>
            </a:r>
            <a:endParaRPr lang="en-US" dirty="0"/>
          </a:p>
        </p:txBody>
      </p:sp>
      <p:sp>
        <p:nvSpPr>
          <p:cNvPr id="3" name="Content Placeholder 2"/>
          <p:cNvSpPr>
            <a:spLocks noGrp="1"/>
          </p:cNvSpPr>
          <p:nvPr>
            <p:ph idx="1"/>
          </p:nvPr>
        </p:nvSpPr>
        <p:spPr/>
        <p:txBody>
          <a:bodyPr>
            <a:normAutofit lnSpcReduction="10000"/>
          </a:bodyPr>
          <a:lstStyle/>
          <a:p>
            <a:r>
              <a:rPr lang="en-US" dirty="0" smtClean="0"/>
              <a:t>Every single day we talk about ourselves, saying "I did this," "I did that," "I am," and "I'm not," but we don't usually think about what "I" means. </a:t>
            </a:r>
          </a:p>
          <a:p>
            <a:r>
              <a:rPr lang="en-US" dirty="0" smtClean="0"/>
              <a:t>In </a:t>
            </a:r>
            <a:r>
              <a:rPr lang="en-US" i="1" dirty="0" smtClean="0"/>
              <a:t>Pygmalion</a:t>
            </a:r>
            <a:r>
              <a:rPr lang="en-US" dirty="0" smtClean="0"/>
              <a:t>, Shaw forces us to think this through. Some characters want to change who they are, others don't want to change at all. </a:t>
            </a:r>
          </a:p>
          <a:p>
            <a:r>
              <a:rPr lang="en-US" dirty="0" smtClean="0"/>
              <a:t>Things get even more complicated when identities are made up, constructed. The play wants us to ask ourselves what I really means to think about different versions of the self, and whether that self can ever </a:t>
            </a:r>
            <a:r>
              <a:rPr lang="en-US" i="1" dirty="0" smtClean="0"/>
              <a:t>really</a:t>
            </a:r>
            <a:r>
              <a:rPr lang="en-US" dirty="0" smtClean="0"/>
              <a:t> be changed.</a:t>
            </a:r>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Pygmalion </a:t>
            </a:r>
            <a:br>
              <a:rPr lang="en-US" b="1" dirty="0" smtClean="0"/>
            </a:br>
            <a:r>
              <a:rPr lang="en-US" b="1" dirty="0" smtClean="0"/>
              <a:t>3. Theme of Identity</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Pygmalion </a:t>
            </a:r>
            <a:br>
              <a:rPr lang="en-US" b="1" dirty="0" smtClean="0"/>
            </a:br>
            <a:r>
              <a:rPr lang="en-US" b="1" dirty="0" smtClean="0"/>
              <a:t>3. Theme of Identity</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Even the things we do to establish a connection with unfamiliar people and things – like using slang or nicknames – can end up causing confusion and cases of mistaken identity.</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Dramatic Reference | Prejudice </a:t>
            </a:r>
            <a:endParaRPr lang="en-US" dirty="0"/>
          </a:p>
        </p:txBody>
      </p:sp>
      <p:sp>
        <p:nvSpPr>
          <p:cNvPr id="5" name="Horizontal Scroll 4"/>
          <p:cNvSpPr/>
          <p:nvPr/>
        </p:nvSpPr>
        <p:spPr>
          <a:xfrm>
            <a:off x="914400" y="3352800"/>
            <a:ext cx="7391400" cy="2971800"/>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t>Quote #</a:t>
            </a:r>
            <a:r>
              <a:rPr lang="en-US" dirty="0" smtClean="0"/>
              <a:t>THE MOTHER. Now tell me how you know that young gentleman's name.</a:t>
            </a:r>
            <a:br>
              <a:rPr lang="en-US" dirty="0" smtClean="0"/>
            </a:br>
            <a:r>
              <a:rPr lang="en-US" dirty="0" smtClean="0"/>
              <a:t>THE FLOWER GIRL. I didn't.</a:t>
            </a:r>
            <a:br>
              <a:rPr lang="en-US" dirty="0" smtClean="0"/>
            </a:br>
            <a:r>
              <a:rPr lang="en-US" dirty="0" smtClean="0"/>
              <a:t>THE MOTHER. I heard you call him by it. Don't try to deceive me.</a:t>
            </a:r>
            <a:br>
              <a:rPr lang="en-US" dirty="0" smtClean="0"/>
            </a:br>
            <a:r>
              <a:rPr lang="en-US" dirty="0" smtClean="0"/>
              <a:t>THE FLOWER GIRL [protesting] Who's trying to deceive you? I called him Freddy or Charlie same as you might yourself if you was talking to a stranger and wished to be pleasant. [She sits down beside her basket]. (1.41-44)</a:t>
            </a:r>
          </a:p>
        </p:txBody>
      </p:sp>
      <p:sp>
        <p:nvSpPr>
          <p:cNvPr id="6" name="Slide Number Placeholder 5"/>
          <p:cNvSpPr>
            <a:spLocks noGrp="1"/>
          </p:cNvSpPr>
          <p:nvPr>
            <p:ph type="sldNum" sz="quarter" idx="12"/>
          </p:nvPr>
        </p:nvSpPr>
        <p:spPr/>
        <p:txBody>
          <a:bodyPr/>
          <a:lstStyle/>
          <a:p>
            <a:fld id="{8A07B408-C44C-4FE3-9DCD-9C5D89A8D0E8}" type="slidenum">
              <a:rPr lang="en-US" smtClean="0"/>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Eliza seems extremely insecure about her own identity and character. She fears that even the smallest offense will lead people to look at her and treat her differently.</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Dramatic Reference | Insecurity  </a:t>
            </a:r>
            <a:endParaRPr lang="en-US" dirty="0"/>
          </a:p>
        </p:txBody>
      </p:sp>
      <p:sp>
        <p:nvSpPr>
          <p:cNvPr id="5" name="Cloud Callout 4"/>
          <p:cNvSpPr/>
          <p:nvPr/>
        </p:nvSpPr>
        <p:spPr>
          <a:xfrm>
            <a:off x="762000" y="2514600"/>
            <a:ext cx="7543800" cy="3505200"/>
          </a:xfrm>
          <a:prstGeom prst="cloudCallout">
            <a:avLst>
              <a:gd name="adj1" fmla="val -53759"/>
              <a:gd name="adj2" fmla="val 60943"/>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b="1" dirty="0" smtClean="0"/>
              <a:t>Quote #</a:t>
            </a:r>
            <a:r>
              <a:rPr lang="en-US" dirty="0" smtClean="0"/>
              <a:t>THE FLOWER GIRL [springing up terrified] I </a:t>
            </a:r>
            <a:r>
              <a:rPr lang="en-US" dirty="0" err="1" smtClean="0"/>
              <a:t>ain't</a:t>
            </a:r>
            <a:r>
              <a:rPr lang="en-US" dirty="0" smtClean="0"/>
              <a:t> done nothing wrong by speaking to the gentleman. I've a right to sell flowers if I keep off the </a:t>
            </a:r>
            <a:r>
              <a:rPr lang="en-US" dirty="0" err="1" smtClean="0"/>
              <a:t>kerb</a:t>
            </a:r>
            <a:r>
              <a:rPr lang="en-US" dirty="0" smtClean="0"/>
              <a:t>. [Hysterically] I'm a respectable girl: so help me, I never spoke to him except to ask him to buy a flower off me […] They'll take away my character and drive me on the streets for speaking to gentlemen. They— (1.59)</a:t>
            </a:r>
          </a:p>
        </p:txBody>
      </p:sp>
      <p:sp>
        <p:nvSpPr>
          <p:cNvPr id="6" name="Slide Number Placeholder 5"/>
          <p:cNvSpPr>
            <a:spLocks noGrp="1"/>
          </p:cNvSpPr>
          <p:nvPr>
            <p:ph type="sldNum" sz="quarter" idx="12"/>
          </p:nvPr>
        </p:nvSpPr>
        <p:spPr/>
        <p:txBody>
          <a:bodyPr/>
          <a:lstStyle/>
          <a:p>
            <a:fld id="{8A07B408-C44C-4FE3-9DCD-9C5D89A8D0E8}"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 see here that identity can be determined by something as small as a pair of boots.</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t>3. Theme of Identity</a:t>
            </a:r>
            <a:br>
              <a:rPr lang="en-US" sz="3600" b="1" dirty="0" smtClean="0"/>
            </a:br>
            <a:r>
              <a:rPr lang="en-US" sz="3600" b="1" dirty="0" smtClean="0"/>
              <a:t>Dramatic Reference | Minor Details </a:t>
            </a:r>
            <a:endParaRPr lang="en-US" sz="3600" dirty="0"/>
          </a:p>
        </p:txBody>
      </p:sp>
      <p:sp>
        <p:nvSpPr>
          <p:cNvPr id="5" name="Horizontal Scroll 4"/>
          <p:cNvSpPr/>
          <p:nvPr/>
        </p:nvSpPr>
        <p:spPr>
          <a:xfrm>
            <a:off x="1143000" y="3124200"/>
            <a:ext cx="7010400" cy="3048000"/>
          </a:xfrm>
          <a:prstGeom prst="horizontalScroll">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smtClean="0"/>
              <a:t>Quote #</a:t>
            </a:r>
            <a:r>
              <a:rPr lang="en-US" dirty="0" smtClean="0"/>
              <a:t>THE BYSTANDER. It's all right: he's a gentleman: look at his boots. [Explaining to the note taker] She thought you was a copper's nark, sir. (1.61)</a:t>
            </a:r>
          </a:p>
        </p:txBody>
      </p:sp>
      <p:sp>
        <p:nvSpPr>
          <p:cNvPr id="6" name="Slide Number Placeholder 5"/>
          <p:cNvSpPr>
            <a:spLocks noGrp="1"/>
          </p:cNvSpPr>
          <p:nvPr>
            <p:ph type="sldNum" sz="quarter" idx="12"/>
          </p:nvPr>
        </p:nvSpPr>
        <p:spPr/>
        <p:txBody>
          <a:bodyPr/>
          <a:lstStyle/>
          <a:p>
            <a:fld id="{8A07B408-C44C-4FE3-9DCD-9C5D89A8D0E8}" type="slidenum">
              <a:rPr lang="en-US" smtClean="0"/>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Judging Eliza by her slovenly appearance, Higgins treats Eliza like an object instead of a human being. His comment is no doubt sarcastic, but it tells us something about his attitude toward women.</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t>3. Theme of Identity</a:t>
            </a:r>
            <a:br>
              <a:rPr lang="en-US" sz="3600" b="1" dirty="0" smtClean="0"/>
            </a:br>
            <a:r>
              <a:rPr lang="en-US" sz="3600" b="1" dirty="0" smtClean="0"/>
              <a:t>Dramatic Reference |Gender Specific Attitudes</a:t>
            </a:r>
            <a:r>
              <a:rPr lang="en-US" b="1" dirty="0" smtClean="0"/>
              <a:t>   </a:t>
            </a:r>
            <a:endParaRPr lang="en-US" dirty="0"/>
          </a:p>
        </p:txBody>
      </p:sp>
      <p:sp>
        <p:nvSpPr>
          <p:cNvPr id="5" name="Cloud Callout 4"/>
          <p:cNvSpPr/>
          <p:nvPr/>
        </p:nvSpPr>
        <p:spPr>
          <a:xfrm>
            <a:off x="1066800" y="3581400"/>
            <a:ext cx="6934200" cy="2743200"/>
          </a:xfrm>
          <a:prstGeom prst="cloudCallou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smtClean="0"/>
              <a:t>Quote #</a:t>
            </a:r>
            <a:r>
              <a:rPr lang="en-US" dirty="0" smtClean="0"/>
              <a:t>HIGGINS. Pickering: shall we ask this baggage to sit down or shall we throw her out of the window? (2.30)</a:t>
            </a:r>
          </a:p>
        </p:txBody>
      </p:sp>
      <p:sp>
        <p:nvSpPr>
          <p:cNvPr id="6" name="Slide Number Placeholder 5"/>
          <p:cNvSpPr>
            <a:spLocks noGrp="1"/>
          </p:cNvSpPr>
          <p:nvPr>
            <p:ph type="sldNum" sz="quarter" idx="12"/>
          </p:nvPr>
        </p:nvSpPr>
        <p:spPr/>
        <p:txBody>
          <a:bodyPr/>
          <a:lstStyle/>
          <a:p>
            <a:fld id="{8A07B408-C44C-4FE3-9DCD-9C5D89A8D0E8}" type="slidenum">
              <a:rPr lang="en-US" smtClean="0"/>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Eliza seems to have grown up without a feminine presence in her life, and she's proud to have turned out all right anyway. Perhaps this pride is what leads her to keep claiming she's a "good girl."</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Dramatic Reference | Uncertainty </a:t>
            </a:r>
            <a:endParaRPr lang="en-US" dirty="0"/>
          </a:p>
        </p:txBody>
      </p:sp>
      <p:sp>
        <p:nvSpPr>
          <p:cNvPr id="5" name="Horizontal Scroll 4"/>
          <p:cNvSpPr/>
          <p:nvPr/>
        </p:nvSpPr>
        <p:spPr>
          <a:xfrm>
            <a:off x="762000" y="3733800"/>
            <a:ext cx="7620000" cy="266700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Quote #</a:t>
            </a:r>
            <a:r>
              <a:rPr lang="en-US" dirty="0" smtClean="0"/>
              <a:t>LIZA. I </a:t>
            </a:r>
            <a:r>
              <a:rPr lang="en-US" dirty="0" err="1" smtClean="0"/>
              <a:t>ain't</a:t>
            </a:r>
            <a:r>
              <a:rPr lang="en-US" dirty="0" smtClean="0"/>
              <a:t> got no mother. Her that turned me out was my sixth stepmother. But I done without them. And I'm a good girl, I am. (2.118)</a:t>
            </a:r>
          </a:p>
        </p:txBody>
      </p:sp>
      <p:sp>
        <p:nvSpPr>
          <p:cNvPr id="6" name="Slide Number Placeholder 5"/>
          <p:cNvSpPr>
            <a:spLocks noGrp="1"/>
          </p:cNvSpPr>
          <p:nvPr>
            <p:ph type="sldNum" sz="quarter" idx="12"/>
          </p:nvPr>
        </p:nvSpPr>
        <p:spPr/>
        <p:txBody>
          <a:bodyPr/>
          <a:lstStyle/>
          <a:p>
            <a:fld id="{8A07B408-C44C-4FE3-9DCD-9C5D89A8D0E8}" type="slidenum">
              <a:rPr lang="en-US" smtClean="0"/>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Eliza attempts again to define herself in contrast to stereotypes. She wants to make it clear that she's not simply looking for handouts; still, it's hard for her to look dignified in her dirty clothes.</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Dramatic Reference | Stereotypes </a:t>
            </a:r>
            <a:endParaRPr lang="en-US" dirty="0"/>
          </a:p>
        </p:txBody>
      </p:sp>
      <p:sp>
        <p:nvSpPr>
          <p:cNvPr id="5" name="Cloud Callout 4"/>
          <p:cNvSpPr/>
          <p:nvPr/>
        </p:nvSpPr>
        <p:spPr>
          <a:xfrm>
            <a:off x="838200" y="3200400"/>
            <a:ext cx="7391400" cy="2971800"/>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b="1" dirty="0" smtClean="0"/>
              <a:t>Quote #</a:t>
            </a:r>
            <a:r>
              <a:rPr lang="en-US" dirty="0" smtClean="0"/>
              <a:t>LIZA. No: I don't want no gold and no diamonds. I'm a good girl, I am. [She sits down again, with an attempt at dignity]. (2.145)</a:t>
            </a:r>
          </a:p>
        </p:txBody>
      </p:sp>
      <p:sp>
        <p:nvSpPr>
          <p:cNvPr id="6" name="Slide Number Placeholder 5"/>
          <p:cNvSpPr>
            <a:spLocks noGrp="1"/>
          </p:cNvSpPr>
          <p:nvPr>
            <p:ph type="sldNum" sz="quarter" idx="12"/>
          </p:nvPr>
        </p:nvSpPr>
        <p:spPr/>
        <p:txBody>
          <a:bodyPr/>
          <a:lstStyle/>
          <a:p>
            <a:fld id="{8A07B408-C44C-4FE3-9DCD-9C5D89A8D0E8}" type="slidenum">
              <a:rPr lang="en-US" smtClean="0"/>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Higgins stereotypes Eliza as a poor person and simply assumes that she has a drinking problem.</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Dramatic Reference | Fallacies</a:t>
            </a:r>
            <a:endParaRPr lang="en-US" dirty="0"/>
          </a:p>
        </p:txBody>
      </p:sp>
      <p:sp>
        <p:nvSpPr>
          <p:cNvPr id="5" name="Horizontal Scroll 4"/>
          <p:cNvSpPr/>
          <p:nvPr/>
        </p:nvSpPr>
        <p:spPr>
          <a:xfrm>
            <a:off x="838200" y="2971800"/>
            <a:ext cx="7467600" cy="3352800"/>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t>Quote #</a:t>
            </a:r>
            <a:r>
              <a:rPr lang="en-US" dirty="0" smtClean="0"/>
              <a:t>HIGGINS. Oh, pay her whatever is necessary: put it down in the housekeeping book. [Impatiently] What on earth will she want with money? She'll have her food and her clothes. She'll only drink if you give her money.</a:t>
            </a:r>
            <a:br>
              <a:rPr lang="en-US" dirty="0" smtClean="0"/>
            </a:br>
            <a:r>
              <a:rPr lang="en-US" dirty="0" smtClean="0"/>
              <a:t>LIZA [turning on him] Oh you are a brute. It's a lie: nobody ever saw the sign of liquor on me. [She goes back to her chair and plants herself there defiantly]. (2.121-122)</a:t>
            </a:r>
          </a:p>
        </p:txBody>
      </p:sp>
      <p:sp>
        <p:nvSpPr>
          <p:cNvPr id="6" name="Slide Number Placeholder 5"/>
          <p:cNvSpPr>
            <a:spLocks noGrp="1"/>
          </p:cNvSpPr>
          <p:nvPr>
            <p:ph type="sldNum" sz="quarter" idx="12"/>
          </p:nvPr>
        </p:nvSpPr>
        <p:spPr/>
        <p:txBody>
          <a:bodyPr/>
          <a:lstStyle/>
          <a:p>
            <a:fld id="{8A07B408-C44C-4FE3-9DCD-9C5D89A8D0E8}" type="slidenum">
              <a:rPr lang="en-US" smtClean="0"/>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Not only has Higgins come to view his clients as objects rather than human beings, he even seems to have lost something of his own identity in the process. There is another interesting interpretation, however: a block of wood, like a canvas, is a medium for artistic expression. He, of course, is paid to shape his clients, but this suggests that he, himself, could also be subject to the same process.</a:t>
            </a:r>
          </a:p>
          <a:p>
            <a:endParaRPr lang="en-US" dirty="0"/>
          </a:p>
        </p:txBody>
      </p:sp>
      <p:sp>
        <p:nvSpPr>
          <p:cNvPr id="4" name="Title 1"/>
          <p:cNvSpPr>
            <a:spLocks noGrp="1"/>
          </p:cNvSpPr>
          <p:nvPr>
            <p:ph type="title"/>
          </p:nvPr>
        </p:nvSpPr>
        <p:spPr/>
        <p:txBody>
          <a:bodyPr>
            <a:noAutofit/>
          </a:bodyPr>
          <a:lstStyle/>
          <a:p>
            <a:r>
              <a:rPr lang="en-US" sz="3200" b="1" dirty="0" smtClean="0"/>
              <a:t/>
            </a:r>
            <a:br>
              <a:rPr lang="en-US" sz="3200" b="1" dirty="0" smtClean="0"/>
            </a:br>
            <a:r>
              <a:rPr lang="en-US" sz="3200" b="1" dirty="0" smtClean="0"/>
              <a:t>3. Theme of Identity</a:t>
            </a:r>
            <a:br>
              <a:rPr lang="en-US" sz="3200" b="1" dirty="0" smtClean="0"/>
            </a:br>
            <a:r>
              <a:rPr lang="en-US" sz="3200" b="1" dirty="0" smtClean="0"/>
              <a:t>Dramatic Reference | Object vs. Subject</a:t>
            </a:r>
            <a:endParaRPr lang="en-US" sz="3200" dirty="0"/>
          </a:p>
        </p:txBody>
      </p:sp>
      <p:sp>
        <p:nvSpPr>
          <p:cNvPr id="5" name="Cloud Callout 4"/>
          <p:cNvSpPr/>
          <p:nvPr/>
        </p:nvSpPr>
        <p:spPr>
          <a:xfrm>
            <a:off x="1219200" y="1828800"/>
            <a:ext cx="6858000" cy="3962400"/>
          </a:xfrm>
          <a:prstGeom prst="cloudCallout">
            <a:avLst>
              <a:gd name="adj1" fmla="val -49490"/>
              <a:gd name="adj2" fmla="val 7742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smtClean="0"/>
              <a:t>Quote #</a:t>
            </a:r>
            <a:r>
              <a:rPr lang="en-US" dirty="0" smtClean="0"/>
              <a:t>HIGGINS. What! That thing! Sacred, I assure you. [Rising to explain] You see, she'll be a pupil; and teaching would be impossible unless pupils were sacred. I've taught scores of American </a:t>
            </a:r>
            <a:r>
              <a:rPr lang="en-US" dirty="0" err="1" smtClean="0"/>
              <a:t>millionairesses</a:t>
            </a:r>
            <a:r>
              <a:rPr lang="en-US" dirty="0" smtClean="0"/>
              <a:t> how to speak English: the best looking women in the world. I'm seasoned. They might as well be blocks of wood. I might as well be a block of wood. It's— (2.165)</a:t>
            </a:r>
          </a:p>
        </p:txBody>
      </p:sp>
      <p:sp>
        <p:nvSpPr>
          <p:cNvPr id="6" name="Slide Number Placeholder 5"/>
          <p:cNvSpPr>
            <a:spLocks noGrp="1"/>
          </p:cNvSpPr>
          <p:nvPr>
            <p:ph type="sldNum" sz="quarter" idx="12"/>
          </p:nvPr>
        </p:nvSpPr>
        <p:spPr/>
        <p:txBody>
          <a:bodyPr/>
          <a:lstStyle/>
          <a:p>
            <a:fld id="{8A07B408-C44C-4FE3-9DCD-9C5D89A8D0E8}" type="slidenum">
              <a:rPr lang="en-US" smtClean="0"/>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Higgins admits that he sees himself as a sort of child, still in the process of growing, an impression which Shaw confirms in his initial description. At the same time, he is unwilling to acknowledge certain other highly visible aspects of his personality.</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Dramatic Reference | Clash Within</a:t>
            </a:r>
            <a:endParaRPr lang="en-US" dirty="0"/>
          </a:p>
        </p:txBody>
      </p:sp>
      <p:sp>
        <p:nvSpPr>
          <p:cNvPr id="5" name="Horizontal Scroll 4"/>
          <p:cNvSpPr/>
          <p:nvPr/>
        </p:nvSpPr>
        <p:spPr>
          <a:xfrm>
            <a:off x="762000" y="3276600"/>
            <a:ext cx="7543800" cy="3048000"/>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smtClean="0"/>
              <a:t>Quote #</a:t>
            </a:r>
            <a:r>
              <a:rPr lang="en-US" dirty="0" smtClean="0"/>
              <a:t>HIGGINS. You know, Pickering, that woman has the most extraordinary ideas about me. Here I am, a shy, diffident sort of man. I've never been able to feel really grown-up and tremendous, like other chaps. And yet she's firmly persuaded that I'm an arbitrary overbearing bossing kind of person. I can't account for it. (2.197)</a:t>
            </a:r>
          </a:p>
        </p:txBody>
      </p:sp>
      <p:sp>
        <p:nvSpPr>
          <p:cNvPr id="6" name="Slide Number Placeholder 5"/>
          <p:cNvSpPr>
            <a:spLocks noGrp="1"/>
          </p:cNvSpPr>
          <p:nvPr>
            <p:ph type="sldNum" sz="quarter" idx="12"/>
          </p:nvPr>
        </p:nvSpPr>
        <p:spPr/>
        <p:txBody>
          <a:bodyPr/>
          <a:lstStyle/>
          <a:p>
            <a:fld id="{8A07B408-C44C-4FE3-9DCD-9C5D89A8D0E8}" type="slidenum">
              <a:rPr lang="en-US" smtClean="0"/>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Mrs. Higgins is concerned that her son and Pickering have been short-sighted, and failed to acknowledge the full extent of their task. Eliza's problems, like her personality, are multifaceted.</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t>3. Theme of Identity</a:t>
            </a:r>
            <a:br>
              <a:rPr lang="en-US" sz="3600" b="1" dirty="0" smtClean="0"/>
            </a:br>
            <a:r>
              <a:rPr lang="en-US" sz="3600" b="1" dirty="0" smtClean="0"/>
              <a:t>Dramatic Reference | Multidimensionality  </a:t>
            </a:r>
            <a:endParaRPr lang="en-US" sz="3600" dirty="0"/>
          </a:p>
        </p:txBody>
      </p:sp>
      <p:sp>
        <p:nvSpPr>
          <p:cNvPr id="5" name="Horizontal Scroll 4"/>
          <p:cNvSpPr/>
          <p:nvPr/>
        </p:nvSpPr>
        <p:spPr>
          <a:xfrm>
            <a:off x="609600" y="609600"/>
            <a:ext cx="8153400" cy="5638800"/>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smtClean="0"/>
              <a:t>Quote #</a:t>
            </a:r>
            <a:r>
              <a:rPr lang="en-US" dirty="0" smtClean="0"/>
              <a:t>MRS. HIGGINS. Be quiet, Henry. Colonel Pickering: don't you realize that when Eliza walked into Wimpole Street, something walked in with her?</a:t>
            </a:r>
            <a:br>
              <a:rPr lang="en-US" dirty="0" smtClean="0"/>
            </a:br>
            <a:r>
              <a:rPr lang="en-US" dirty="0" smtClean="0"/>
              <a:t>[…]</a:t>
            </a:r>
            <a:br>
              <a:rPr lang="en-US" dirty="0" smtClean="0"/>
            </a:br>
            <a:r>
              <a:rPr lang="en-US" dirty="0" smtClean="0"/>
              <a:t>PICKERING. But what?</a:t>
            </a:r>
            <a:br>
              <a:rPr lang="en-US" dirty="0" smtClean="0"/>
            </a:br>
            <a:r>
              <a:rPr lang="en-US" dirty="0" smtClean="0"/>
              <a:t>MRS. HIGGINS [unconsciously dating herself by the word] A problem. […]</a:t>
            </a:r>
            <a:br>
              <a:rPr lang="en-US" dirty="0" smtClean="0"/>
            </a:br>
            <a:r>
              <a:rPr lang="en-US" dirty="0" smtClean="0"/>
              <a:t>MRS. HIGGINS. No, you two infinitely stupid male creatures: the problem of what is to be done with her afterwards.</a:t>
            </a:r>
            <a:br>
              <a:rPr lang="en-US" dirty="0" smtClean="0"/>
            </a:br>
            <a:r>
              <a:rPr lang="en-US" dirty="0" smtClean="0"/>
              <a:t>HIGGINS. I don't see anything in that. She can go her own way, with all the advantages I have given her. (3.248-255)</a:t>
            </a:r>
          </a:p>
        </p:txBody>
      </p:sp>
      <p:sp>
        <p:nvSpPr>
          <p:cNvPr id="6" name="Slide Number Placeholder 5"/>
          <p:cNvSpPr>
            <a:spLocks noGrp="1"/>
          </p:cNvSpPr>
          <p:nvPr>
            <p:ph type="sldNum" sz="quarter" idx="12"/>
          </p:nvPr>
        </p:nvSpPr>
        <p:spPr/>
        <p:txBody>
          <a:bodyPr/>
          <a:lstStyle/>
          <a:p>
            <a:fld id="{8A07B408-C44C-4FE3-9DCD-9C5D89A8D0E8}" type="slidenum">
              <a:rPr lang="en-US" smtClean="0"/>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2.5"/>
                                          </p:val>
                                        </p:tav>
                                        <p:tav tm="100000">
                                          <p:val>
                                            <p:strVal val="#ppt_w"/>
                                          </p:val>
                                        </p:tav>
                                      </p:tavLst>
                                    </p:anim>
                                    <p:anim calcmode="lin" valueType="num">
                                      <p:cBhvr>
                                        <p:cTn id="8" dur="500" fill="hold"/>
                                        <p:tgtEl>
                                          <p:spTgt spid="5"/>
                                        </p:tgtEl>
                                        <p:attrNameLst>
                                          <p:attrName>ppt_h</p:attrName>
                                        </p:attrNameLst>
                                      </p:cBhvr>
                                      <p:tavLst>
                                        <p:tav tm="0">
                                          <p:val>
                                            <p:strVal val="#ppt_h*0.01"/>
                                          </p:val>
                                        </p:tav>
                                        <p:tav tm="100000">
                                          <p:val>
                                            <p:strVal val="#ppt_h"/>
                                          </p:val>
                                        </p:tav>
                                      </p:tavLst>
                                    </p:anim>
                                    <p:anim calcmode="lin" valueType="num">
                                      <p:cBhvr>
                                        <p:cTn id="9" dur="500" fill="hold"/>
                                        <p:tgtEl>
                                          <p:spTgt spid="5"/>
                                        </p:tgtEl>
                                        <p:attrNameLst>
                                          <p:attrName>ppt_x</p:attrName>
                                        </p:attrNameLst>
                                      </p:cBhvr>
                                      <p:tavLst>
                                        <p:tav tm="0">
                                          <p:val>
                                            <p:strVal val="#ppt_x"/>
                                          </p:val>
                                        </p:tav>
                                        <p:tav tm="100000">
                                          <p:val>
                                            <p:strVal val="#ppt_x"/>
                                          </p:val>
                                        </p:tav>
                                      </p:tavLst>
                                    </p:anim>
                                    <p:anim calcmode="lin" valueType="num">
                                      <p:cBhvr>
                                        <p:cTn id="10" dur="500" fill="hold"/>
                                        <p:tgtEl>
                                          <p:spTgt spid="5"/>
                                        </p:tgtEl>
                                        <p:attrNameLst>
                                          <p:attrName>ppt_y</p:attrName>
                                        </p:attrNameLst>
                                      </p:cBhvr>
                                      <p:tavLst>
                                        <p:tav tm="0">
                                          <p:val>
                                            <p:strVal val="#ppt_h+1"/>
                                          </p:val>
                                        </p:tav>
                                        <p:tav tm="100000">
                                          <p:val>
                                            <p:strVal val="#ppt_y"/>
                                          </p:val>
                                        </p:tav>
                                      </p:tavLst>
                                    </p:anim>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We watch Eliza change in a number of ways throughout </a:t>
            </a:r>
            <a:r>
              <a:rPr lang="en-US" b="1" i="1" dirty="0" smtClean="0"/>
              <a:t>Pygmalion</a:t>
            </a:r>
            <a:r>
              <a:rPr lang="en-US" b="1" dirty="0" smtClean="0"/>
              <a:t>: she learns how to speak properly, she begins dressing differently, etc. But does she ever lose her old self, her old identity? Can we really say what her old identity is anyway?</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Questions</a:t>
            </a:r>
            <a:endParaRPr lang="en-US" dirty="0"/>
          </a:p>
        </p:txBody>
      </p:sp>
      <p:sp>
        <p:nvSpPr>
          <p:cNvPr id="5" name="Slide Number Placeholder 4"/>
          <p:cNvSpPr>
            <a:spLocks noGrp="1"/>
          </p:cNvSpPr>
          <p:nvPr>
            <p:ph type="sldNum" sz="quarter" idx="12"/>
          </p:nvPr>
        </p:nvSpPr>
        <p:spPr/>
        <p:txBody>
          <a:bodyPr/>
          <a:lstStyle/>
          <a:p>
            <a:fld id="{8A07B408-C44C-4FE3-9DCD-9C5D89A8D0E8}"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On the other hand, can we ever really be sure that identity is fixed? Does Eliza's transformation call into question the way we view the self? Are there any characters who seem totally and completely comfortable with themselves and their personalities?</a:t>
            </a:r>
          </a:p>
          <a:p>
            <a:endParaRPr lang="en-US" dirty="0" smtClean="0"/>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Questions</a:t>
            </a:r>
            <a:endParaRPr lang="en-US" dirty="0"/>
          </a:p>
        </p:txBody>
      </p:sp>
      <p:sp>
        <p:nvSpPr>
          <p:cNvPr id="5" name="Slide Number Placeholder 4"/>
          <p:cNvSpPr>
            <a:spLocks noGrp="1"/>
          </p:cNvSpPr>
          <p:nvPr>
            <p:ph type="sldNum" sz="quarter" idx="12"/>
          </p:nvPr>
        </p:nvSpPr>
        <p:spPr/>
        <p:txBody>
          <a:bodyPr/>
          <a:lstStyle/>
          <a:p>
            <a:fld id="{8A07B408-C44C-4FE3-9DCD-9C5D89A8D0E8}"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What are the different ways in which the characters define themselves? For instance, do they compare themselves to other groups? Do they allow their class to define them, or their jobs? Are they even conscious of their own identities?</a:t>
            </a:r>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Questions</a:t>
            </a:r>
            <a:endParaRPr lang="en-US" dirty="0"/>
          </a:p>
        </p:txBody>
      </p:sp>
      <p:sp>
        <p:nvSpPr>
          <p:cNvPr id="5" name="Slide Number Placeholder 4"/>
          <p:cNvSpPr>
            <a:spLocks noGrp="1"/>
          </p:cNvSpPr>
          <p:nvPr>
            <p:ph type="sldNum" sz="quarter" idx="12"/>
          </p:nvPr>
        </p:nvSpPr>
        <p:spPr/>
        <p:txBody>
          <a:bodyPr/>
          <a:lstStyle/>
          <a:p>
            <a:fld id="{8A07B408-C44C-4FE3-9DCD-9C5D89A8D0E8}"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b="1" dirty="0" smtClean="0"/>
          </a:p>
          <a:p>
            <a:endParaRPr lang="en-US" b="1" dirty="0" smtClean="0"/>
          </a:p>
          <a:p>
            <a:r>
              <a:rPr lang="en-US" b="1" dirty="0" smtClean="0"/>
              <a:t>Why the heck is Eliza so afraid that people will think she's not a "good girl"?</a:t>
            </a:r>
          </a:p>
          <a:p>
            <a:endParaRPr lang="en-US" dirty="0"/>
          </a:p>
        </p:txBody>
      </p:sp>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smtClean="0"/>
              <a:t>3. Theme of Identity</a:t>
            </a:r>
            <a:br>
              <a:rPr lang="en-US" b="1" dirty="0" smtClean="0"/>
            </a:br>
            <a:r>
              <a:rPr lang="en-US" b="1" dirty="0" smtClean="0"/>
              <a:t>Questions</a:t>
            </a:r>
            <a:endParaRPr lang="en-US" dirty="0"/>
          </a:p>
        </p:txBody>
      </p:sp>
      <p:sp>
        <p:nvSpPr>
          <p:cNvPr id="5" name="Slide Number Placeholder 4"/>
          <p:cNvSpPr>
            <a:spLocks noGrp="1"/>
          </p:cNvSpPr>
          <p:nvPr>
            <p:ph type="sldNum" sz="quarter" idx="12"/>
          </p:nvPr>
        </p:nvSpPr>
        <p:spPr/>
        <p:txBody>
          <a:bodyPr/>
          <a:lstStyle/>
          <a:p>
            <a:fld id="{8A07B408-C44C-4FE3-9DCD-9C5D89A8D0E8}"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4. Theme of Appearance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Is beauty only skin deep? Is it in the eye of the beholder? Or is it the consequence of social circumstances? Shaw's more interested in dealing with the big questions – like that last one – than with old saws. </a:t>
            </a:r>
          </a:p>
          <a:p>
            <a:r>
              <a:rPr lang="en-US" dirty="0" smtClean="0"/>
              <a:t>In </a:t>
            </a:r>
            <a:r>
              <a:rPr lang="en-US" i="1" dirty="0" smtClean="0"/>
              <a:t>Pygmalion</a:t>
            </a:r>
            <a:r>
              <a:rPr lang="en-US" dirty="0" smtClean="0"/>
              <a:t>, anything from a pair of boots to a bath to an expensive dress can tell us important stuff about a character, like their place in the world or their state of mind. </a:t>
            </a:r>
          </a:p>
          <a:p>
            <a:r>
              <a:rPr lang="en-US" dirty="0" smtClean="0"/>
              <a:t>They can reveal what might normally be hidden from view, or hide that which might normally be obvious. So appearances can be deceiving, and the trick is learning how to judge what is true and what is false. The thing is, it's not an easy skill to pick up.</a:t>
            </a:r>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Theme of Appearance</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Theme of Appearance</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Physical appeal</a:t>
            </a:r>
            <a:endParaRPr lang="en-US" sz="3200" dirty="0"/>
          </a:p>
        </p:txBody>
      </p:sp>
      <p:sp>
        <p:nvSpPr>
          <p:cNvPr id="3" name="Content Placeholder 2"/>
          <p:cNvSpPr>
            <a:spLocks noGrp="1"/>
          </p:cNvSpPr>
          <p:nvPr>
            <p:ph idx="1"/>
          </p:nvPr>
        </p:nvSpPr>
        <p:spPr/>
        <p:txBody>
          <a:bodyPr>
            <a:normAutofit/>
          </a:bodyPr>
          <a:lstStyle/>
          <a:p>
            <a:r>
              <a:rPr lang="en-US" dirty="0" smtClean="0"/>
              <a:t>Shaw tells us that she "is not at all an attractive person," but he contradicts himself in the next act. In this case, mere physical appearance, dirtiness, and neglect destroy any kind of physical appeal.</a:t>
            </a:r>
          </a:p>
          <a:p>
            <a:endParaRPr lang="en-US" dirty="0"/>
          </a:p>
        </p:txBody>
      </p:sp>
      <p:sp>
        <p:nvSpPr>
          <p:cNvPr id="4" name="Horizontal Scroll 3"/>
          <p:cNvSpPr/>
          <p:nvPr/>
        </p:nvSpPr>
        <p:spPr>
          <a:xfrm>
            <a:off x="685800" y="1752600"/>
            <a:ext cx="7467600" cy="4419600"/>
          </a:xfrm>
          <a:prstGeom prst="horizontalScroll">
            <a:avLst/>
          </a:prstGeom>
        </p:spPr>
        <p:style>
          <a:lnRef idx="1">
            <a:schemeClr val="accent5"/>
          </a:lnRef>
          <a:fillRef idx="3">
            <a:schemeClr val="accent5"/>
          </a:fillRef>
          <a:effectRef idx="2">
            <a:schemeClr val="accent5"/>
          </a:effectRef>
          <a:fontRef idx="minor">
            <a:schemeClr val="lt1"/>
          </a:fontRef>
        </p:style>
        <p:txBody>
          <a:bodyPr rtlCol="0" anchor="ctr"/>
          <a:lstStyle/>
          <a:p>
            <a:r>
              <a:rPr lang="en-US" b="1" dirty="0" smtClean="0"/>
              <a:t>Quote #</a:t>
            </a:r>
            <a:r>
              <a:rPr lang="en-US" dirty="0" smtClean="0"/>
              <a:t>[[Eliza] is not at all an attractive person. She is perhaps eighteen, perhaps twenty, hardly older. She wears a little sailor hat of black straw that has long been exposed to the dust and soot of London and has seldom if ever been brushed. Her hair needs washing rather badly: its mousy color can hardly be natural. She wears a shoddy black coat that reaches nearly to her knees and is shaped to her waist. She has a brown skirt with a coarse apron. Her boots are much the worse for wear. She is no doubt as clean as she can afford to be; but compared to the ladies she is very dirty. Her features are no worse than theirs; but their condition leaves something to be desired; and she needs the services of a dentist]. (1.29)</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|Standards of Appearance</a:t>
            </a:r>
            <a:endParaRPr lang="en-US" sz="3200" dirty="0"/>
          </a:p>
        </p:txBody>
      </p:sp>
      <p:sp>
        <p:nvSpPr>
          <p:cNvPr id="3" name="Content Placeholder 2"/>
          <p:cNvSpPr>
            <a:spLocks noGrp="1"/>
          </p:cNvSpPr>
          <p:nvPr>
            <p:ph idx="1"/>
          </p:nvPr>
        </p:nvSpPr>
        <p:spPr/>
        <p:txBody>
          <a:bodyPr>
            <a:normAutofit/>
          </a:bodyPr>
          <a:lstStyle/>
          <a:p>
            <a:r>
              <a:rPr lang="en-US" dirty="0" smtClean="0"/>
              <a:t>Even before she is taught to speak and talk correctly, Eliza has some ideas about cleanliness, self-image, and respectability. She is simply unable to meet any of the usual standards.</a:t>
            </a:r>
          </a:p>
          <a:p>
            <a:endParaRPr lang="en-US" dirty="0"/>
          </a:p>
        </p:txBody>
      </p:sp>
      <p:sp>
        <p:nvSpPr>
          <p:cNvPr id="4" name="Cloud Callout 3"/>
          <p:cNvSpPr/>
          <p:nvPr/>
        </p:nvSpPr>
        <p:spPr>
          <a:xfrm>
            <a:off x="685800" y="2286000"/>
            <a:ext cx="7620000" cy="4038600"/>
          </a:xfrm>
          <a:prstGeom prst="cloudCallout">
            <a:avLst>
              <a:gd name="adj1" fmla="val -42863"/>
              <a:gd name="adj2" fmla="val 57093"/>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b="1" dirty="0" smtClean="0"/>
              <a:t>Quote #</a:t>
            </a:r>
            <a:r>
              <a:rPr lang="en-US" dirty="0" smtClean="0"/>
              <a:t>The flower girl enters in state. She has a hat with three ostrich feathers, orange, sky-blue, and red. She has a nearly clean apron, and the shoddy coat has been tidied a little. The pathos of this deplorable figure, with its innocent vanity and consequential air, touches Pickering, who has already straightened himself in the presence of Mrs. Pearce. (2.21)</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t>4. Theme of Appearance</a:t>
            </a:r>
            <a:br>
              <a:rPr lang="en-US" sz="5400" b="1" dirty="0" smtClean="0"/>
            </a:br>
            <a:r>
              <a:rPr lang="en-US" sz="5400" b="1" dirty="0" smtClean="0"/>
              <a:t>Dramatic Reference | Behavior</a:t>
            </a:r>
            <a:endParaRPr lang="en-US" dirty="0"/>
          </a:p>
        </p:txBody>
      </p:sp>
      <p:sp>
        <p:nvSpPr>
          <p:cNvPr id="3" name="Content Placeholder 2"/>
          <p:cNvSpPr>
            <a:spLocks noGrp="1"/>
          </p:cNvSpPr>
          <p:nvPr>
            <p:ph idx="1"/>
          </p:nvPr>
        </p:nvSpPr>
        <p:spPr/>
        <p:txBody>
          <a:bodyPr>
            <a:normAutofit/>
          </a:bodyPr>
          <a:lstStyle/>
          <a:p>
            <a:r>
              <a:rPr lang="en-US" dirty="0" smtClean="0"/>
              <a:t>Mrs. Pearce has strong views on the potential harmfulness of what might be called bad behavior. As she sees it, Higgins must look and act respectable if he expects Eliza to change for the better.</a:t>
            </a:r>
          </a:p>
          <a:p>
            <a:endParaRPr lang="en-US" dirty="0"/>
          </a:p>
        </p:txBody>
      </p:sp>
      <p:sp>
        <p:nvSpPr>
          <p:cNvPr id="4" name="Horizontal Scroll 3"/>
          <p:cNvSpPr/>
          <p:nvPr/>
        </p:nvSpPr>
        <p:spPr>
          <a:xfrm>
            <a:off x="762000" y="2667000"/>
            <a:ext cx="7696200" cy="3276600"/>
          </a:xfrm>
          <a:prstGeom prst="horizontalScroll">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smtClean="0"/>
              <a:t>Quote #</a:t>
            </a:r>
            <a:r>
              <a:rPr lang="en-US" dirty="0" smtClean="0"/>
              <a:t>MRS. PEARCE. Yes, sir. Then might I ask you not to come down to breakfast in your dressing-gown, or at any rate not to use it as a napkin to the extent you do, sir. And if you would be so good as not to eat everything off the same plate, and to remember not to put the porridge saucepan out of your hand on the clean tablecloth, it would be a better example to the girl. You know you nearly choked yourself with a fishbone in the jam only last week. (2.188)</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Deceptive Attribute </a:t>
            </a:r>
            <a:endParaRPr lang="en-US" sz="3200" dirty="0"/>
          </a:p>
        </p:txBody>
      </p:sp>
      <p:sp>
        <p:nvSpPr>
          <p:cNvPr id="3" name="Content Placeholder 2"/>
          <p:cNvSpPr>
            <a:spLocks noGrp="1"/>
          </p:cNvSpPr>
          <p:nvPr>
            <p:ph idx="1"/>
          </p:nvPr>
        </p:nvSpPr>
        <p:spPr/>
        <p:txBody>
          <a:bodyPr>
            <a:normAutofit/>
          </a:bodyPr>
          <a:lstStyle/>
          <a:p>
            <a:r>
              <a:rPr lang="en-US" dirty="0" smtClean="0"/>
              <a:t>Doolittle's clothing clashes with his other attributes: his facial features, his demeanor, and his voice. He is dressed like a dustman, but Shaw tells us that he is not the kind of person we might expect.</a:t>
            </a:r>
          </a:p>
          <a:p>
            <a:endParaRPr lang="en-US" dirty="0"/>
          </a:p>
        </p:txBody>
      </p:sp>
      <p:sp>
        <p:nvSpPr>
          <p:cNvPr id="4" name="Cloud Callout 3"/>
          <p:cNvSpPr/>
          <p:nvPr/>
        </p:nvSpPr>
        <p:spPr>
          <a:xfrm>
            <a:off x="762000" y="2133600"/>
            <a:ext cx="7391400" cy="3886200"/>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r>
              <a:rPr lang="en-US" b="1" dirty="0" smtClean="0"/>
              <a:t>Quote #</a:t>
            </a:r>
            <a:r>
              <a:rPr lang="en-US" dirty="0" smtClean="0"/>
              <a:t>Alfred Doolittle is an elderly but vigorous dustman, clad in the costume of his profession, including a hat with a back brim covering his neck and shoulders. He has well marked and rather interesting features, and seems equally free from fear and conscience. He has a remarkably expressive voice, the result of a habit of giving vent to his feelings without reserve. His present pose is that of wounded honor and stern resolution. (2.211)</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Language vs. Visual</a:t>
            </a:r>
            <a:endParaRPr lang="en-US" sz="3200" dirty="0"/>
          </a:p>
        </p:txBody>
      </p:sp>
      <p:sp>
        <p:nvSpPr>
          <p:cNvPr id="3" name="Content Placeholder 2"/>
          <p:cNvSpPr>
            <a:spLocks noGrp="1"/>
          </p:cNvSpPr>
          <p:nvPr>
            <p:ph idx="1"/>
          </p:nvPr>
        </p:nvSpPr>
        <p:spPr/>
        <p:txBody>
          <a:bodyPr>
            <a:normAutofit/>
          </a:bodyPr>
          <a:lstStyle/>
          <a:p>
            <a:r>
              <a:rPr lang="en-US" dirty="0" smtClean="0"/>
              <a:t>Just as with the upstarts Higgins mentions (see 1.120), all it takes is a single word to disrupt an extremely powerful illusion.</a:t>
            </a:r>
          </a:p>
          <a:p>
            <a:endParaRPr lang="en-US" dirty="0"/>
          </a:p>
        </p:txBody>
      </p:sp>
      <p:sp>
        <p:nvSpPr>
          <p:cNvPr id="4" name="Horizontal Scroll 3"/>
          <p:cNvSpPr/>
          <p:nvPr/>
        </p:nvSpPr>
        <p:spPr>
          <a:xfrm>
            <a:off x="990600" y="2819400"/>
            <a:ext cx="7239000" cy="36576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Quote #</a:t>
            </a:r>
            <a:r>
              <a:rPr lang="en-US" dirty="0" smtClean="0"/>
              <a:t>[[Doolittle] hurries to the door, anxious to get away with his booty. When he opens it he is confronted with a dainty and exquisitely clean young Japanese lady in a simple blue cotton kimono printed cunningly with small white jasmine blossoms. Mrs. Pearce is with her. He gets out of her way deferentially and apologizes]. Beg pardon, miss.</a:t>
            </a:r>
            <a:br>
              <a:rPr lang="en-US" dirty="0" smtClean="0"/>
            </a:br>
            <a:r>
              <a:rPr lang="en-US" dirty="0" smtClean="0"/>
              <a:t>THE JAPANESE LADY. Garn! Don't you know your own daughter? (2.289-290)</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Awareness</a:t>
            </a:r>
            <a:endParaRPr lang="en-US" sz="3200" dirty="0"/>
          </a:p>
        </p:txBody>
      </p:sp>
      <p:sp>
        <p:nvSpPr>
          <p:cNvPr id="3" name="Content Placeholder 2"/>
          <p:cNvSpPr>
            <a:spLocks noGrp="1"/>
          </p:cNvSpPr>
          <p:nvPr>
            <p:ph idx="1"/>
          </p:nvPr>
        </p:nvSpPr>
        <p:spPr/>
        <p:txBody>
          <a:bodyPr>
            <a:normAutofit/>
          </a:bodyPr>
          <a:lstStyle/>
          <a:p>
            <a:r>
              <a:rPr lang="en-US" dirty="0" smtClean="0"/>
              <a:t>Mrs. Higgins's graceful beauty and her ability to define herself against fashion suggest that she is very comfortable with herself, that she knows, deep down, who she is.</a:t>
            </a:r>
          </a:p>
          <a:p>
            <a:endParaRPr lang="en-US" dirty="0"/>
          </a:p>
        </p:txBody>
      </p:sp>
      <p:sp>
        <p:nvSpPr>
          <p:cNvPr id="4" name="Cloud Callout 3"/>
          <p:cNvSpPr/>
          <p:nvPr/>
        </p:nvSpPr>
        <p:spPr>
          <a:xfrm>
            <a:off x="762000" y="1828800"/>
            <a:ext cx="7848600" cy="4267200"/>
          </a:xfrm>
          <a:prstGeom prst="cloudCallout">
            <a:avLst/>
          </a:prstGeom>
        </p:spPr>
        <p:style>
          <a:lnRef idx="1">
            <a:schemeClr val="accent6"/>
          </a:lnRef>
          <a:fillRef idx="3">
            <a:schemeClr val="accent6"/>
          </a:fillRef>
          <a:effectRef idx="2">
            <a:schemeClr val="accent6"/>
          </a:effectRef>
          <a:fontRef idx="minor">
            <a:schemeClr val="lt1"/>
          </a:fontRef>
        </p:style>
        <p:txBody>
          <a:bodyPr rtlCol="0" anchor="ctr"/>
          <a:lstStyle/>
          <a:p>
            <a:r>
              <a:rPr lang="en-US" b="1" dirty="0" smtClean="0"/>
              <a:t>Quote #</a:t>
            </a:r>
            <a:r>
              <a:rPr lang="en-US" dirty="0" smtClean="0"/>
              <a:t>There is a portrait of Mrs. Higgins as she was when she defied fashion in her youth in one of the beautiful </a:t>
            </a:r>
            <a:r>
              <a:rPr lang="en-US" dirty="0" err="1" smtClean="0"/>
              <a:t>Rossettian</a:t>
            </a:r>
            <a:r>
              <a:rPr lang="en-US" dirty="0" smtClean="0"/>
              <a:t> costumes which, when caricatured by people who did not understand, led to the absurdities of popular estheticism in the eighteen-seventies.</a:t>
            </a:r>
            <a:br>
              <a:rPr lang="en-US" dirty="0" smtClean="0"/>
            </a:br>
            <a:r>
              <a:rPr lang="en-US" dirty="0" smtClean="0"/>
              <a:t>In the corner diagonally opposite the door Mrs. Higgins, now over sixty and long past taking the trouble to dress out of the fashion, sits writing at an elegantly simple writing-table with a bell button within reach of her hand. (3.3-4)</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Genteel Poverty</a:t>
            </a:r>
            <a:endParaRPr lang="en-US" sz="3200" dirty="0"/>
          </a:p>
        </p:txBody>
      </p:sp>
      <p:sp>
        <p:nvSpPr>
          <p:cNvPr id="3" name="Content Placeholder 2"/>
          <p:cNvSpPr>
            <a:spLocks noGrp="1"/>
          </p:cNvSpPr>
          <p:nvPr>
            <p:ph idx="1"/>
          </p:nvPr>
        </p:nvSpPr>
        <p:spPr/>
        <p:txBody>
          <a:bodyPr/>
          <a:lstStyle/>
          <a:p>
            <a:r>
              <a:rPr lang="en-US" dirty="0" smtClean="0"/>
              <a:t>Though Mrs. and Miss </a:t>
            </a:r>
            <a:r>
              <a:rPr lang="en-US" dirty="0" err="1" smtClean="0"/>
              <a:t>Eynsford</a:t>
            </a:r>
            <a:r>
              <a:rPr lang="en-US" dirty="0" smtClean="0"/>
              <a:t> Hill are both subject to the same kind of "genteel poverty," each expresses their condition in a different way, perhaps because of the difference in age.</a:t>
            </a:r>
          </a:p>
          <a:p>
            <a:endParaRPr lang="en-US" dirty="0"/>
          </a:p>
        </p:txBody>
      </p:sp>
      <p:sp>
        <p:nvSpPr>
          <p:cNvPr id="4" name="Horizontal Scroll 3"/>
          <p:cNvSpPr/>
          <p:nvPr/>
        </p:nvSpPr>
        <p:spPr>
          <a:xfrm>
            <a:off x="914400" y="3048000"/>
            <a:ext cx="7620000" cy="358140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Quote #</a:t>
            </a:r>
            <a:r>
              <a:rPr lang="en-US" dirty="0" smtClean="0"/>
              <a:t>Mrs. and Miss </a:t>
            </a:r>
            <a:r>
              <a:rPr lang="en-US" dirty="0" err="1" smtClean="0"/>
              <a:t>Eynsford</a:t>
            </a:r>
            <a:r>
              <a:rPr lang="en-US" dirty="0" smtClean="0"/>
              <a:t> Hill are the mother and daughter who sheltered from the rain in Covent Garden. The mother is well bred, quiet, and has the habitual anxiety of straitened means. The daughter has acquired a gay air of being very much at home in society: the bravado of genteel poverty. (3.43)</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Subject to Change</a:t>
            </a:r>
            <a:endParaRPr lang="en-US" sz="3200" dirty="0"/>
          </a:p>
        </p:txBody>
      </p:sp>
      <p:sp>
        <p:nvSpPr>
          <p:cNvPr id="3" name="Content Placeholder 2"/>
          <p:cNvSpPr>
            <a:spLocks noGrp="1"/>
          </p:cNvSpPr>
          <p:nvPr>
            <p:ph idx="1"/>
          </p:nvPr>
        </p:nvSpPr>
        <p:spPr/>
        <p:txBody>
          <a:bodyPr/>
          <a:lstStyle/>
          <a:p>
            <a:r>
              <a:rPr lang="en-US" dirty="0" smtClean="0"/>
              <a:t>Eliza, first described as "not at all attractive," has become incredibly desirable thanks to some nice clothing, jewelry, and a few months of training. Appearance is a changeable, and powerful, thing.</a:t>
            </a:r>
          </a:p>
          <a:p>
            <a:endParaRPr lang="en-US" dirty="0"/>
          </a:p>
        </p:txBody>
      </p:sp>
      <p:sp>
        <p:nvSpPr>
          <p:cNvPr id="4" name="Cloud Callout 3"/>
          <p:cNvSpPr/>
          <p:nvPr/>
        </p:nvSpPr>
        <p:spPr>
          <a:xfrm>
            <a:off x="762000" y="2057400"/>
            <a:ext cx="7239000" cy="3581400"/>
          </a:xfrm>
          <a:prstGeom prst="cloudCallout">
            <a:avLst/>
          </a:prstGeom>
        </p:spPr>
        <p:style>
          <a:lnRef idx="3">
            <a:schemeClr val="lt1"/>
          </a:lnRef>
          <a:fillRef idx="1">
            <a:schemeClr val="accent3"/>
          </a:fillRef>
          <a:effectRef idx="1">
            <a:schemeClr val="accent3"/>
          </a:effectRef>
          <a:fontRef idx="minor">
            <a:schemeClr val="lt1"/>
          </a:fontRef>
        </p:style>
        <p:txBody>
          <a:bodyPr rtlCol="0" anchor="ctr"/>
          <a:lstStyle/>
          <a:p>
            <a:r>
              <a:rPr lang="en-US" b="1" dirty="0" smtClean="0"/>
              <a:t>Quote #</a:t>
            </a:r>
            <a:r>
              <a:rPr lang="en-US" dirty="0" smtClean="0"/>
              <a:t>Eliza, who is exquisitely dressed, produces an impression of such remarkable distinction and beauty as she enters that they all rise, quite flustered. Guided by Higgins's signals, she comes to Mrs. Higgins with studied grace. (3.91)</a:t>
            </a:r>
          </a:p>
        </p:txBody>
      </p:sp>
      <p:sp>
        <p:nvSpPr>
          <p:cNvPr id="5" name="Slide Number Placeholder 4"/>
          <p:cNvSpPr>
            <a:spLocks noGrp="1"/>
          </p:cNvSpPr>
          <p:nvPr>
            <p:ph type="sldNum" sz="quarter" idx="12"/>
          </p:nvPr>
        </p:nvSpPr>
        <p:spPr/>
        <p:txBody>
          <a:bodyPr/>
          <a:lstStyle/>
          <a:p>
            <a:fld id="{8A07B408-C44C-4FE3-9DCD-9C5D89A8D0E8}" type="slidenum">
              <a:rPr lang="en-US" smtClean="0"/>
              <a:pPr/>
              <a:t>49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t>4. Theme of Appearance</a:t>
            </a:r>
            <a:br>
              <a:rPr lang="en-US" sz="5400" b="1" dirty="0" smtClean="0"/>
            </a:br>
            <a:r>
              <a:rPr lang="en-US" sz="5400" b="1" dirty="0" smtClean="0"/>
              <a:t>Dramatic Reference | Conflict</a:t>
            </a:r>
            <a:endParaRPr lang="en-US" dirty="0"/>
          </a:p>
        </p:txBody>
      </p:sp>
      <p:sp>
        <p:nvSpPr>
          <p:cNvPr id="3" name="Content Placeholder 2"/>
          <p:cNvSpPr>
            <a:spLocks noGrp="1"/>
          </p:cNvSpPr>
          <p:nvPr>
            <p:ph idx="1"/>
          </p:nvPr>
        </p:nvSpPr>
        <p:spPr/>
        <p:txBody>
          <a:bodyPr>
            <a:normAutofit/>
          </a:bodyPr>
          <a:lstStyle/>
          <a:p>
            <a:r>
              <a:rPr lang="en-US" dirty="0" smtClean="0"/>
              <a:t>The contrast between Eliza's clothing and her face, between their elegance and her sadness, recalls the disconnect between Eliza's magnificent skills and her opportunities to employ them.</a:t>
            </a:r>
          </a:p>
          <a:p>
            <a:endParaRPr lang="en-US" dirty="0"/>
          </a:p>
        </p:txBody>
      </p:sp>
      <p:sp>
        <p:nvSpPr>
          <p:cNvPr id="4" name="Horizontal Scroll 3"/>
          <p:cNvSpPr/>
          <p:nvPr/>
        </p:nvSpPr>
        <p:spPr>
          <a:xfrm>
            <a:off x="990600" y="3200400"/>
            <a:ext cx="7010400" cy="3200400"/>
          </a:xfrm>
          <a:prstGeom prst="horizontalScroll">
            <a:avLst/>
          </a:prstGeom>
        </p:spPr>
        <p:style>
          <a:lnRef idx="0">
            <a:schemeClr val="accent4"/>
          </a:lnRef>
          <a:fillRef idx="3">
            <a:schemeClr val="accent4"/>
          </a:fillRef>
          <a:effectRef idx="3">
            <a:schemeClr val="accent4"/>
          </a:effectRef>
          <a:fontRef idx="minor">
            <a:schemeClr val="lt1"/>
          </a:fontRef>
        </p:style>
        <p:txBody>
          <a:bodyPr rtlCol="0" anchor="ctr"/>
          <a:lstStyle/>
          <a:p>
            <a:r>
              <a:rPr lang="en-US" b="1" dirty="0" smtClean="0"/>
              <a:t>Quote #</a:t>
            </a:r>
            <a:r>
              <a:rPr lang="en-US" dirty="0" smtClean="0"/>
              <a:t>Eliza opens the door and is seen on the lighted landing in opera cloak, brilliant evening dress, and diamonds, with fan, flowers, and all accessories. She comes to the hearth, and switches on the electric lights there. She is tired: her pallor contrasts strongly with her dark eyes and hair; and her expression is almost tragic. (4.1)</a:t>
            </a:r>
          </a:p>
        </p:txBody>
      </p:sp>
      <p:sp>
        <p:nvSpPr>
          <p:cNvPr id="5" name="Slide Number Placeholder 4"/>
          <p:cNvSpPr>
            <a:spLocks noGrp="1"/>
          </p:cNvSpPr>
          <p:nvPr>
            <p:ph type="sldNum" sz="quarter" idx="12"/>
          </p:nvPr>
        </p:nvSpPr>
        <p:spPr/>
        <p:txBody>
          <a:bodyPr/>
          <a:lstStyle/>
          <a:p>
            <a:fld id="{8A07B408-C44C-4FE3-9DCD-9C5D89A8D0E8}" type="slidenum">
              <a:rPr lang="en-US" smtClean="0"/>
              <a:pPr/>
              <a:t>50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4. Theme of Appearance</a:t>
            </a:r>
            <a:br>
              <a:rPr lang="en-US" sz="3200" b="1" dirty="0" smtClean="0"/>
            </a:br>
            <a:r>
              <a:rPr lang="en-US" sz="3200" b="1" dirty="0" smtClean="0"/>
              <a:t>Dramatic Reference | Acknowledgment </a:t>
            </a:r>
            <a:endParaRPr lang="en-US" sz="3200" dirty="0"/>
          </a:p>
        </p:txBody>
      </p:sp>
      <p:sp>
        <p:nvSpPr>
          <p:cNvPr id="3" name="Content Placeholder 2"/>
          <p:cNvSpPr>
            <a:spLocks noGrp="1"/>
          </p:cNvSpPr>
          <p:nvPr>
            <p:ph idx="1"/>
          </p:nvPr>
        </p:nvSpPr>
        <p:spPr/>
        <p:txBody>
          <a:bodyPr/>
          <a:lstStyle/>
          <a:p>
            <a:r>
              <a:rPr lang="en-US" dirty="0" smtClean="0"/>
              <a:t>After spending so much time learning to express herself correctly with words, it seems ironic that her first "triumph" is signaled with nothing more than expressions.</a:t>
            </a:r>
          </a:p>
          <a:p>
            <a:endParaRPr lang="en-US" dirty="0"/>
          </a:p>
        </p:txBody>
      </p:sp>
      <p:sp>
        <p:nvSpPr>
          <p:cNvPr id="4" name="Cloud Callout 3"/>
          <p:cNvSpPr/>
          <p:nvPr/>
        </p:nvSpPr>
        <p:spPr>
          <a:xfrm>
            <a:off x="1371600" y="2667000"/>
            <a:ext cx="6629400" cy="3581400"/>
          </a:xfrm>
          <a:prstGeom prst="cloudCallout">
            <a:avLst>
              <a:gd name="adj1" fmla="val -49037"/>
              <a:gd name="adj2" fmla="val 49162"/>
            </a:avLst>
          </a:prstGeom>
        </p:spPr>
        <p:style>
          <a:lnRef idx="1">
            <a:schemeClr val="accent6"/>
          </a:lnRef>
          <a:fillRef idx="3">
            <a:schemeClr val="accent6"/>
          </a:fillRef>
          <a:effectRef idx="2">
            <a:schemeClr val="accent6"/>
          </a:effectRef>
          <a:fontRef idx="minor">
            <a:schemeClr val="lt1"/>
          </a:fontRef>
        </p:style>
        <p:txBody>
          <a:bodyPr rtlCol="0" anchor="ctr"/>
          <a:lstStyle/>
          <a:p>
            <a:r>
              <a:rPr lang="en-US" b="1" dirty="0" smtClean="0"/>
              <a:t>Quote #</a:t>
            </a:r>
            <a:r>
              <a:rPr lang="en-US" dirty="0" smtClean="0"/>
              <a:t>Eliza smiles for the first time; expresses her feelings by a wild pantomime in which an imitation of Higgins's exit is confused with her own triumph; and finally goes down on her knees on the hearthrug to look for the ring. (4.93)</a:t>
            </a:r>
          </a:p>
        </p:txBody>
      </p:sp>
      <p:sp>
        <p:nvSpPr>
          <p:cNvPr id="5" name="Slide Number Placeholder 4"/>
          <p:cNvSpPr>
            <a:spLocks noGrp="1"/>
          </p:cNvSpPr>
          <p:nvPr>
            <p:ph type="sldNum" sz="quarter" idx="12"/>
          </p:nvPr>
        </p:nvSpPr>
        <p:spPr/>
        <p:txBody>
          <a:bodyPr/>
          <a:lstStyle/>
          <a:p>
            <a:fld id="{8A07B408-C44C-4FE3-9DCD-9C5D89A8D0E8}" type="slidenum">
              <a:rPr lang="en-US" smtClean="0"/>
              <a:pPr/>
              <a:t>51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t>4. Theme of Appearance</a:t>
            </a:r>
            <a:br>
              <a:rPr lang="en-US" sz="5400" b="1" dirty="0" smtClean="0"/>
            </a:br>
            <a:r>
              <a:rPr lang="en-US" sz="5400" b="1" dirty="0" smtClean="0"/>
              <a:t>Questions</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b="1" dirty="0" smtClean="0"/>
              <a:t>At the end of Act 4, Eliza tells Higgins that she doesn't want the clothing and jewelry that was given to her. Why does this anger Higgins so much?</a:t>
            </a:r>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t>4. Theme of Appearance</a:t>
            </a:r>
            <a:br>
              <a:rPr lang="en-US" sz="4800" b="1" dirty="0" smtClean="0"/>
            </a:br>
            <a:r>
              <a:rPr lang="en-US" sz="4800" b="1" dirty="0" smtClean="0"/>
              <a:t>Questions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Higgins tells Pickering that he can "pass off" Eliza as a duchess in six months. What does this phrase really mean? What does it say about his intentions?</a:t>
            </a:r>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t>4. Theme of Appearance</a:t>
            </a:r>
            <a:br>
              <a:rPr lang="en-US" sz="4800" b="1" dirty="0" smtClean="0"/>
            </a:br>
            <a:r>
              <a:rPr lang="en-US" sz="4800" b="1" dirty="0" smtClean="0"/>
              <a:t>Questions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Shaw uses clothing to tell us about characters throughout the play. Eliza manages to trick people by wearing more expensive, fashionable clothes. What does this tell us about the power of appearance?</a:t>
            </a:r>
          </a:p>
        </p:txBody>
      </p:sp>
      <p:sp>
        <p:nvSpPr>
          <p:cNvPr id="4" name="Slide Number Placeholder 3"/>
          <p:cNvSpPr>
            <a:spLocks noGrp="1"/>
          </p:cNvSpPr>
          <p:nvPr>
            <p:ph type="sldNum" sz="quarter" idx="12"/>
          </p:nvPr>
        </p:nvSpPr>
        <p:spPr/>
        <p:txBody>
          <a:bodyPr/>
          <a:lstStyle/>
          <a:p>
            <a:fld id="{8A07B408-C44C-4FE3-9DCD-9C5D89A8D0E8}"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t>4. Theme of Appearance</a:t>
            </a:r>
            <a:br>
              <a:rPr lang="en-US" sz="4800" b="1" dirty="0" smtClean="0"/>
            </a:br>
            <a:r>
              <a:rPr lang="en-US" sz="4800" b="1" dirty="0" smtClean="0"/>
              <a:t>Questions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Could </a:t>
            </a:r>
            <a:r>
              <a:rPr lang="en-US" b="1" i="1" dirty="0" smtClean="0"/>
              <a:t>Pygmalion</a:t>
            </a:r>
            <a:r>
              <a:rPr lang="en-US" b="1" dirty="0" smtClean="0"/>
              <a:t> still work as a play if Eliza were </a:t>
            </a:r>
            <a:r>
              <a:rPr lang="en-US" b="1" i="1" dirty="0" smtClean="0"/>
              <a:t>not</a:t>
            </a:r>
            <a:r>
              <a:rPr lang="en-US" b="1" dirty="0" smtClean="0"/>
              <a:t> attractive?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endParaRPr lang="en-US" dirty="0"/>
          </a:p>
        </p:txBody>
      </p:sp>
      <p:sp>
        <p:nvSpPr>
          <p:cNvPr id="3" name="Content Placeholder 2"/>
          <p:cNvSpPr>
            <a:spLocks noGrp="1"/>
          </p:cNvSpPr>
          <p:nvPr>
            <p:ph idx="1"/>
          </p:nvPr>
        </p:nvSpPr>
        <p:spPr/>
        <p:txBody>
          <a:bodyPr>
            <a:normAutofit fontScale="92500"/>
          </a:bodyPr>
          <a:lstStyle/>
          <a:p>
            <a:r>
              <a:rPr lang="en-US" dirty="0" smtClean="0"/>
              <a:t>In </a:t>
            </a:r>
            <a:r>
              <a:rPr lang="en-US" i="1" dirty="0" smtClean="0"/>
              <a:t>Pygmalion</a:t>
            </a:r>
            <a:r>
              <a:rPr lang="en-US" dirty="0" smtClean="0"/>
              <a:t>, we see different types of influence and control, sometimes literal and other times metaphorical: the teacher training his student, the artist shaping his creation, the con artist fleecing his mark, the child playing with his toy. </a:t>
            </a:r>
          </a:p>
          <a:p>
            <a:r>
              <a:rPr lang="en-US" dirty="0" smtClean="0"/>
              <a:t>That said, these roles aren't always well-defined; they can change easily, without warning. Sometimes the master becomes the slave and the slave the master, in the blink of the eye, while other times the two simply become equals. </a:t>
            </a:r>
          </a:p>
          <a:p>
            <a:r>
              <a:rPr lang="en-US" dirty="0" smtClean="0"/>
              <a:t>Shaw wants us to observe the consequences of control, to see how these changes occur.</a:t>
            </a:r>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57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endParaRPr lang="en-US" dirty="0"/>
          </a:p>
        </p:txBody>
      </p:sp>
      <p:graphicFrame>
        <p:nvGraphicFramePr>
          <p:cNvPr id="4" name="Content Placeholder 3"/>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8A07B408-C44C-4FE3-9DCD-9C5D89A8D0E8}" type="slidenum">
              <a:rPr lang="en-US" smtClean="0"/>
              <a:pPr/>
              <a:t>58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t>5. Theme of Manipulation</a:t>
            </a:r>
            <a:br>
              <a:rPr lang="en-US" sz="3600" b="1" dirty="0" smtClean="0"/>
            </a:br>
            <a:r>
              <a:rPr lang="en-US" sz="3600" b="1" dirty="0" smtClean="0"/>
              <a:t>Dramatic Reference | Uncompassionate</a:t>
            </a:r>
            <a:endParaRPr lang="en-US" sz="3600" dirty="0"/>
          </a:p>
        </p:txBody>
      </p:sp>
      <p:sp>
        <p:nvSpPr>
          <p:cNvPr id="3" name="Content Placeholder 2"/>
          <p:cNvSpPr>
            <a:spLocks noGrp="1"/>
          </p:cNvSpPr>
          <p:nvPr>
            <p:ph idx="1"/>
          </p:nvPr>
        </p:nvSpPr>
        <p:spPr/>
        <p:txBody>
          <a:bodyPr>
            <a:normAutofit/>
          </a:bodyPr>
          <a:lstStyle/>
          <a:p>
            <a:r>
              <a:rPr lang="en-US" dirty="0" smtClean="0"/>
              <a:t>Higgins's motives for helping Eliza do not seem to spring from compassion, but the skills he agrees to teach her are certainly intended to help her prosper.</a:t>
            </a:r>
          </a:p>
          <a:p>
            <a:endParaRPr lang="en-US" dirty="0"/>
          </a:p>
        </p:txBody>
      </p:sp>
      <p:sp>
        <p:nvSpPr>
          <p:cNvPr id="4" name="Up Arrow Callout 3"/>
          <p:cNvSpPr/>
          <p:nvPr/>
        </p:nvSpPr>
        <p:spPr>
          <a:xfrm>
            <a:off x="914400" y="2209800"/>
            <a:ext cx="7848600" cy="4114800"/>
          </a:xfrm>
          <a:prstGeom prst="upArrowCallout">
            <a:avLst/>
          </a:prstGeom>
        </p:spPr>
        <p:style>
          <a:lnRef idx="3">
            <a:schemeClr val="lt1"/>
          </a:lnRef>
          <a:fillRef idx="1">
            <a:schemeClr val="accent1"/>
          </a:fillRef>
          <a:effectRef idx="1">
            <a:schemeClr val="accent1"/>
          </a:effectRef>
          <a:fontRef idx="minor">
            <a:schemeClr val="lt1"/>
          </a:fontRef>
        </p:style>
        <p:txBody>
          <a:bodyPr rtlCol="0" anchor="ctr"/>
          <a:lstStyle/>
          <a:p>
            <a:r>
              <a:rPr lang="en-US" b="1" dirty="0" smtClean="0"/>
              <a:t>Quote #1</a:t>
            </a:r>
            <a:r>
              <a:rPr lang="en-US" dirty="0" smtClean="0"/>
              <a:t>PICKERING. Higgins: I'm interested. What about the ambassador's garden party? I'll say you're the greatest teacher alive if you make that good. I'll bet you all the expenses of the experiment you can't do it. And I'll pay for the lessons.</a:t>
            </a:r>
            <a:br>
              <a:rPr lang="en-US" dirty="0" smtClean="0"/>
            </a:br>
            <a:r>
              <a:rPr lang="en-US" dirty="0" smtClean="0"/>
              <a:t>LIZA. Oh, you are real good. Thank you, Captain.</a:t>
            </a:r>
            <a:br>
              <a:rPr lang="en-US" dirty="0" smtClean="0"/>
            </a:br>
            <a:r>
              <a:rPr lang="en-US" dirty="0" smtClean="0"/>
              <a:t>HIGGINS [tempted, looking at her] It's almost irresistible. She's so deliciously low—so horribly dirty—</a:t>
            </a:r>
            <a:br>
              <a:rPr lang="en-US" dirty="0" smtClean="0"/>
            </a:br>
            <a:r>
              <a:rPr lang="en-US" dirty="0" smtClean="0"/>
              <a:t>LIZA [protesting extremely] Ah—ah—ah—ah—</a:t>
            </a:r>
            <a:r>
              <a:rPr lang="en-US" dirty="0" err="1" smtClean="0"/>
              <a:t>ow</a:t>
            </a:r>
            <a:r>
              <a:rPr lang="en-US" dirty="0" smtClean="0"/>
              <a:t>—</a:t>
            </a:r>
            <a:r>
              <a:rPr lang="en-US" dirty="0" err="1" smtClean="0"/>
              <a:t>ow</a:t>
            </a:r>
            <a:r>
              <a:rPr lang="en-US" dirty="0" smtClean="0"/>
              <a:t>—</a:t>
            </a:r>
            <a:r>
              <a:rPr lang="en-US" dirty="0" err="1" smtClean="0"/>
              <a:t>oooo</a:t>
            </a:r>
            <a:r>
              <a:rPr lang="en-US" dirty="0" smtClean="0"/>
              <a:t>!!! I </a:t>
            </a:r>
            <a:r>
              <a:rPr lang="en-US" dirty="0" err="1" smtClean="0"/>
              <a:t>ain't</a:t>
            </a:r>
            <a:r>
              <a:rPr lang="en-US" dirty="0" smtClean="0"/>
              <a:t> dirty: I washed my face and hands afore I come, I did. (2.76-9)</a:t>
            </a:r>
          </a:p>
        </p:txBody>
      </p:sp>
      <p:sp>
        <p:nvSpPr>
          <p:cNvPr id="5" name="Slide Number Placeholder 4"/>
          <p:cNvSpPr>
            <a:spLocks noGrp="1"/>
          </p:cNvSpPr>
          <p:nvPr>
            <p:ph type="sldNum" sz="quarter" idx="12"/>
          </p:nvPr>
        </p:nvSpPr>
        <p:spPr/>
        <p:txBody>
          <a:bodyPr/>
          <a:lstStyle/>
          <a:p>
            <a:fld id="{8A07B408-C44C-4FE3-9DCD-9C5D89A8D0E8}" type="slidenum">
              <a:rPr lang="en-US" smtClean="0"/>
              <a:pPr/>
              <a:t>59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Higgins is so quickly wrapped up (pun not intended) in his project, that he immediately starts to treat her as an object, raw material for his designs.</a:t>
            </a:r>
          </a:p>
          <a:p>
            <a:endParaRPr lang="en-US" dirty="0"/>
          </a:p>
        </p:txBody>
      </p:sp>
      <p:sp>
        <p:nvSpPr>
          <p:cNvPr id="4" name="Horizontal Scroll 3"/>
          <p:cNvSpPr/>
          <p:nvPr/>
        </p:nvSpPr>
        <p:spPr>
          <a:xfrm>
            <a:off x="990600" y="3048000"/>
            <a:ext cx="7315200" cy="3048000"/>
          </a:xfrm>
          <a:prstGeom prst="horizontalScroll">
            <a:avLst/>
          </a:prstGeom>
        </p:spPr>
        <p:style>
          <a:lnRef idx="3">
            <a:schemeClr val="lt1"/>
          </a:lnRef>
          <a:fillRef idx="1">
            <a:schemeClr val="accent2"/>
          </a:fillRef>
          <a:effectRef idx="1">
            <a:schemeClr val="accent2"/>
          </a:effectRef>
          <a:fontRef idx="minor">
            <a:schemeClr val="lt1"/>
          </a:fontRef>
        </p:style>
        <p:txBody>
          <a:bodyPr rtlCol="0" anchor="ctr"/>
          <a:lstStyle/>
          <a:p>
            <a:r>
              <a:rPr lang="en-US" b="1" dirty="0" smtClean="0"/>
              <a:t>Quote #2</a:t>
            </a:r>
            <a:r>
              <a:rPr lang="en-US" dirty="0" smtClean="0"/>
              <a:t>HIGGINS [storming on] Take all her clothes off and burn them. Ring up </a:t>
            </a:r>
            <a:r>
              <a:rPr lang="en-US" dirty="0" err="1" smtClean="0"/>
              <a:t>Whiteley</a:t>
            </a:r>
            <a:r>
              <a:rPr lang="en-US" dirty="0" smtClean="0"/>
              <a:t> or somebody for new ones. Wrap her up in brown paper till they come. (2.86)</a:t>
            </a:r>
          </a:p>
        </p:txBody>
      </p:sp>
      <p:sp>
        <p:nvSpPr>
          <p:cNvPr id="5"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br>
              <a:rPr lang="en-US" b="1" dirty="0" smtClean="0"/>
            </a:br>
            <a:r>
              <a:rPr lang="en-US" b="1" dirty="0" smtClean="0"/>
              <a:t>Dramatic Reference | Excitement</a:t>
            </a:r>
            <a:endParaRPr lang="en-US"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Higgins takes a strange pleasure in tempting Eliza, as if he is scared she will run away. It seems as though he may be attached to her long before he pleads for her to stay at Wimpole Street.</a:t>
            </a:r>
          </a:p>
          <a:p>
            <a:endParaRPr lang="en-US" dirty="0"/>
          </a:p>
        </p:txBody>
      </p:sp>
      <p:sp>
        <p:nvSpPr>
          <p:cNvPr id="4" name="Cloud Callout 3"/>
          <p:cNvSpPr/>
          <p:nvPr/>
        </p:nvSpPr>
        <p:spPr>
          <a:xfrm>
            <a:off x="990600" y="2209800"/>
            <a:ext cx="6858000" cy="3505200"/>
          </a:xfrm>
          <a:prstGeom prst="cloudCallout">
            <a:avLst/>
          </a:prstGeom>
        </p:spPr>
        <p:style>
          <a:lnRef idx="3">
            <a:schemeClr val="lt1"/>
          </a:lnRef>
          <a:fillRef idx="1">
            <a:schemeClr val="accent3"/>
          </a:fillRef>
          <a:effectRef idx="1">
            <a:schemeClr val="accent3"/>
          </a:effectRef>
          <a:fontRef idx="minor">
            <a:schemeClr val="lt1"/>
          </a:fontRef>
        </p:style>
        <p:txBody>
          <a:bodyPr rtlCol="0" anchor="ctr"/>
          <a:lstStyle/>
          <a:p>
            <a:r>
              <a:rPr lang="en-US" b="1" dirty="0" smtClean="0"/>
              <a:t>Quote #3</a:t>
            </a:r>
            <a:r>
              <a:rPr lang="en-US" dirty="0" smtClean="0"/>
              <a:t>HIGGINS. Listen, Eliza. I think you said you came in a taxi.</a:t>
            </a:r>
            <a:br>
              <a:rPr lang="en-US" dirty="0" smtClean="0"/>
            </a:br>
            <a:r>
              <a:rPr lang="en-US" dirty="0" smtClean="0"/>
              <a:t>LIZA. Well, what if I did? I've as good a right to take a taxi as anyone else.</a:t>
            </a:r>
            <a:br>
              <a:rPr lang="en-US" dirty="0" smtClean="0"/>
            </a:br>
            <a:r>
              <a:rPr lang="en-US" dirty="0" smtClean="0"/>
              <a:t>HIGGINS. You have, Eliza; and in future you shall have as many taxis as you want. You shall go up and down and round the town in a taxi every day. Think of that, Eliza. (2.140-142)</a:t>
            </a:r>
          </a:p>
        </p:txBody>
      </p:sp>
      <p:sp>
        <p:nvSpPr>
          <p:cNvPr id="5"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br>
              <a:rPr lang="en-US" b="1" dirty="0" smtClean="0"/>
            </a:br>
            <a:r>
              <a:rPr lang="en-US" b="1" dirty="0" smtClean="0"/>
              <a:t>Dramatic Reference | Fear</a:t>
            </a:r>
            <a:endParaRPr lang="en-US"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On the other hand, Mrs. Pearce suggests that, under certain circumstances, Higgins's manipulation is inadvertent, and that he is even capable of losing control, of manipulating himself.</a:t>
            </a:r>
          </a:p>
          <a:p>
            <a:endParaRPr lang="en-US" dirty="0"/>
          </a:p>
        </p:txBody>
      </p:sp>
      <p:sp>
        <p:nvSpPr>
          <p:cNvPr id="4" name="Horizontal Scroll 3"/>
          <p:cNvSpPr/>
          <p:nvPr/>
        </p:nvSpPr>
        <p:spPr>
          <a:xfrm>
            <a:off x="914400" y="2362200"/>
            <a:ext cx="7086600" cy="3276600"/>
          </a:xfrm>
          <a:prstGeom prst="horizontalScroll">
            <a:avLst/>
          </a:prstGeom>
        </p:spPr>
        <p:style>
          <a:lnRef idx="3">
            <a:schemeClr val="lt1"/>
          </a:lnRef>
          <a:fillRef idx="1">
            <a:schemeClr val="accent4"/>
          </a:fillRef>
          <a:effectRef idx="1">
            <a:schemeClr val="accent4"/>
          </a:effectRef>
          <a:fontRef idx="minor">
            <a:schemeClr val="lt1"/>
          </a:fontRef>
        </p:style>
        <p:txBody>
          <a:bodyPr rtlCol="0" anchor="ctr"/>
          <a:lstStyle/>
          <a:p>
            <a:r>
              <a:rPr lang="en-US" b="1" dirty="0" smtClean="0"/>
              <a:t>Quote #4</a:t>
            </a:r>
            <a:r>
              <a:rPr lang="en-US" dirty="0" smtClean="0"/>
              <a:t>MRS. PEARCE [patiently] I think you'd better let me speak to the girl properly in private. I don't know that I can take charge of her or consent to the arrangement at all. Of course I know you don't mean her any harm; but when you get what you call interested in people's accents, you never think or care what may happen to them or you. Come with me, Eliza. (2.152)</a:t>
            </a:r>
          </a:p>
        </p:txBody>
      </p:sp>
      <p:sp>
        <p:nvSpPr>
          <p:cNvPr id="5"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br>
              <a:rPr lang="en-US" b="1" dirty="0" smtClean="0"/>
            </a:br>
            <a:r>
              <a:rPr lang="en-US" b="1" dirty="0" smtClean="0"/>
              <a:t>Dramatic Reference| Control</a:t>
            </a:r>
            <a:endParaRPr lang="en-US"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Higgins, himself an expert in language, acknowledges the (sometimes dangerous) power of language and rhetoric.</a:t>
            </a:r>
          </a:p>
          <a:p>
            <a:endParaRPr lang="en-US" dirty="0"/>
          </a:p>
        </p:txBody>
      </p:sp>
      <p:sp>
        <p:nvSpPr>
          <p:cNvPr id="4" name="Cloud Callout 3"/>
          <p:cNvSpPr/>
          <p:nvPr/>
        </p:nvSpPr>
        <p:spPr>
          <a:xfrm>
            <a:off x="914400" y="2590800"/>
            <a:ext cx="7010400" cy="3276600"/>
          </a:xfrm>
          <a:prstGeom prst="cloudCallout">
            <a:avLst/>
          </a:prstGeom>
        </p:spPr>
        <p:style>
          <a:lnRef idx="3">
            <a:schemeClr val="lt1"/>
          </a:lnRef>
          <a:fillRef idx="1">
            <a:schemeClr val="accent5"/>
          </a:fillRef>
          <a:effectRef idx="1">
            <a:schemeClr val="accent5"/>
          </a:effectRef>
          <a:fontRef idx="minor">
            <a:schemeClr val="lt1"/>
          </a:fontRef>
        </p:style>
        <p:txBody>
          <a:bodyPr rtlCol="0" anchor="ctr"/>
          <a:lstStyle/>
          <a:p>
            <a:r>
              <a:rPr lang="en-US" b="1" dirty="0" smtClean="0"/>
              <a:t>Quote #5</a:t>
            </a:r>
            <a:r>
              <a:rPr lang="en-US" dirty="0" smtClean="0"/>
              <a:t>HIGGINS. [After listening to Doolittle] Pickering: if we listen to this man another minute, we shall have no convictions left. (2.284)</a:t>
            </a:r>
          </a:p>
        </p:txBody>
      </p:sp>
      <p:sp>
        <p:nvSpPr>
          <p:cNvPr id="5" name="Title 1"/>
          <p:cNvSpPr>
            <a:spLocks noGrp="1"/>
          </p:cNvSpPr>
          <p:nvPr>
            <p:ph type="title"/>
          </p:nvPr>
        </p:nvSpPr>
        <p:spPr/>
        <p:txBody>
          <a:bodyPr>
            <a:normAutofit fontScale="90000"/>
          </a:bodyPr>
          <a:lstStyle/>
          <a:p>
            <a:r>
              <a:rPr lang="en-US" b="1" dirty="0" smtClean="0"/>
              <a:t/>
            </a:r>
            <a:br>
              <a:rPr lang="en-US" b="1" dirty="0" smtClean="0"/>
            </a:br>
            <a:r>
              <a:rPr lang="en-US" sz="3600" b="1" dirty="0" smtClean="0"/>
              <a:t>5. Theme of Manipulation</a:t>
            </a:r>
            <a:br>
              <a:rPr lang="en-US" sz="3600" b="1" dirty="0" smtClean="0"/>
            </a:br>
            <a:r>
              <a:rPr lang="en-US" sz="3600" b="1" dirty="0" smtClean="0"/>
              <a:t>Dramatic Reference| Power of Rhetoric</a:t>
            </a:r>
            <a:endParaRPr lang="en-US" sz="3600"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Mrs. Higgins, like Mrs. Pearce, seems to agree that Higgins can get carried where his "art" is concerned. He seems unable to acknowledge how artificial Eliza's behavior is.</a:t>
            </a:r>
          </a:p>
          <a:p>
            <a:endParaRPr lang="en-US" dirty="0"/>
          </a:p>
        </p:txBody>
      </p:sp>
      <p:sp>
        <p:nvSpPr>
          <p:cNvPr id="5" name="Horizontal Scroll 4"/>
          <p:cNvSpPr/>
          <p:nvPr/>
        </p:nvSpPr>
        <p:spPr>
          <a:xfrm>
            <a:off x="990600" y="2895600"/>
            <a:ext cx="7239000" cy="2971800"/>
          </a:xfrm>
          <a:prstGeom prst="horizontalScroll">
            <a:avLst/>
          </a:prstGeom>
        </p:spPr>
        <p:style>
          <a:lnRef idx="3">
            <a:schemeClr val="lt1"/>
          </a:lnRef>
          <a:fillRef idx="1">
            <a:schemeClr val="accent5"/>
          </a:fillRef>
          <a:effectRef idx="1">
            <a:schemeClr val="accent5"/>
          </a:effectRef>
          <a:fontRef idx="minor">
            <a:schemeClr val="lt1"/>
          </a:fontRef>
        </p:style>
        <p:txBody>
          <a:bodyPr rtlCol="0" anchor="ctr"/>
          <a:lstStyle/>
          <a:p>
            <a:r>
              <a:rPr lang="en-US" b="1" dirty="0" smtClean="0"/>
              <a:t>Quote #</a:t>
            </a:r>
            <a:r>
              <a:rPr lang="en-US" dirty="0" smtClean="0"/>
              <a:t>MRS. HIGGINS. You silly boy, of course she's not presentable. She's a triumph of your art and of her dressmaker's; but if you suppose for a moment that she doesn't give herself away in every sentence she utters, you must be perfectly cracked about her. (3.203)</a:t>
            </a:r>
          </a:p>
        </p:txBody>
      </p:sp>
      <p:sp>
        <p:nvSpPr>
          <p:cNvPr id="6" name="Title 1"/>
          <p:cNvSpPr>
            <a:spLocks noGrp="1"/>
          </p:cNvSpPr>
          <p:nvPr>
            <p:ph type="title"/>
          </p:nvPr>
        </p:nvSpPr>
        <p:spPr/>
        <p:txBody>
          <a:bodyPr>
            <a:noAutofit/>
          </a:bodyPr>
          <a:lstStyle/>
          <a:p>
            <a:r>
              <a:rPr lang="en-US" sz="3200" b="1" dirty="0" smtClean="0"/>
              <a:t/>
            </a:r>
            <a:br>
              <a:rPr lang="en-US" sz="3200" b="1" dirty="0" smtClean="0"/>
            </a:br>
            <a:r>
              <a:rPr lang="en-US" sz="3200" b="1" dirty="0" smtClean="0"/>
              <a:t>5. Theme of Manipulation</a:t>
            </a:r>
            <a:br>
              <a:rPr lang="en-US" sz="3200" b="1" dirty="0" smtClean="0"/>
            </a:br>
            <a:r>
              <a:rPr lang="en-US" sz="3200" b="1" dirty="0" smtClean="0"/>
              <a:t>Dramatic Reference | Ambitiousness</a:t>
            </a:r>
            <a:endParaRPr lang="en-US" sz="3200" dirty="0"/>
          </a:p>
        </p:txBody>
      </p:sp>
      <p:sp>
        <p:nvSpPr>
          <p:cNvPr id="7" name="Slide Number Placeholder 6"/>
          <p:cNvSpPr>
            <a:spLocks noGrp="1"/>
          </p:cNvSpPr>
          <p:nvPr>
            <p:ph type="sldNum" sz="quarter" idx="12"/>
          </p:nvPr>
        </p:nvSpPr>
        <p:spPr/>
        <p:txBody>
          <a:bodyPr/>
          <a:lstStyle/>
          <a:p>
            <a:fld id="{8A07B408-C44C-4FE3-9DCD-9C5D89A8D0E8}" type="slidenum">
              <a:rPr lang="en-US" smtClean="0"/>
              <a:pPr/>
              <a:t>64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2.5"/>
                                          </p:val>
                                        </p:tav>
                                        <p:tav tm="100000">
                                          <p:val>
                                            <p:strVal val="#ppt_w"/>
                                          </p:val>
                                        </p:tav>
                                      </p:tavLst>
                                    </p:anim>
                                    <p:anim calcmode="lin" valueType="num">
                                      <p:cBhvr>
                                        <p:cTn id="8" dur="1000" fill="hold"/>
                                        <p:tgtEl>
                                          <p:spTgt spid="5"/>
                                        </p:tgtEl>
                                        <p:attrNameLst>
                                          <p:attrName>ppt_h</p:attrName>
                                        </p:attrNameLst>
                                      </p:cBhvr>
                                      <p:tavLst>
                                        <p:tav tm="0">
                                          <p:val>
                                            <p:strVal val="#ppt_h*0.01"/>
                                          </p:val>
                                        </p:tav>
                                        <p:tav tm="100000">
                                          <p:val>
                                            <p:strVal val="#ppt_h"/>
                                          </p:val>
                                        </p:tav>
                                      </p:tavLst>
                                    </p:anim>
                                    <p:anim calcmode="lin" valueType="num">
                                      <p:cBhvr>
                                        <p:cTn id="9" dur="1000" fill="hold"/>
                                        <p:tgtEl>
                                          <p:spTgt spid="5"/>
                                        </p:tgtEl>
                                        <p:attrNameLst>
                                          <p:attrName>ppt_x</p:attrName>
                                        </p:attrNameLst>
                                      </p:cBhvr>
                                      <p:tavLst>
                                        <p:tav tm="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h+1"/>
                                          </p:val>
                                        </p:tav>
                                        <p:tav tm="100000">
                                          <p:val>
                                            <p:strVal val="#ppt_y"/>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Often, Higgins and Pickering do not seem to treat her like a human being. Her remarkable abilities are simply a source of entertainment for them.</a:t>
            </a:r>
          </a:p>
          <a:p>
            <a:endParaRPr lang="en-US" dirty="0"/>
          </a:p>
        </p:txBody>
      </p:sp>
      <p:sp>
        <p:nvSpPr>
          <p:cNvPr id="4" name="Cloud Callout 3"/>
          <p:cNvSpPr/>
          <p:nvPr/>
        </p:nvSpPr>
        <p:spPr>
          <a:xfrm>
            <a:off x="1066800" y="2133600"/>
            <a:ext cx="7086600" cy="3810000"/>
          </a:xfrm>
          <a:prstGeom prst="cloudCallout">
            <a:avLst>
              <a:gd name="adj1" fmla="val -45677"/>
              <a:gd name="adj2" fmla="val 51037"/>
            </a:avLst>
          </a:prstGeom>
        </p:spPr>
        <p:style>
          <a:lnRef idx="3">
            <a:schemeClr val="lt1"/>
          </a:lnRef>
          <a:fillRef idx="1">
            <a:schemeClr val="accent6"/>
          </a:fillRef>
          <a:effectRef idx="1">
            <a:schemeClr val="accent6"/>
          </a:effectRef>
          <a:fontRef idx="minor">
            <a:schemeClr val="lt1"/>
          </a:fontRef>
        </p:style>
        <p:txBody>
          <a:bodyPr rtlCol="0" anchor="ctr"/>
          <a:lstStyle/>
          <a:p>
            <a:r>
              <a:rPr lang="en-US" b="1" dirty="0" smtClean="0"/>
              <a:t>Quote #7</a:t>
            </a:r>
            <a:r>
              <a:rPr lang="en-US" dirty="0" smtClean="0"/>
              <a:t>HIGGINS [to Pickering as they go out together] Let's take her to the </a:t>
            </a:r>
            <a:r>
              <a:rPr lang="en-US" dirty="0" err="1" smtClean="0"/>
              <a:t>Shakespear</a:t>
            </a:r>
            <a:r>
              <a:rPr lang="en-US" dirty="0" smtClean="0"/>
              <a:t> exhibition at Earls Court.</a:t>
            </a:r>
            <a:br>
              <a:rPr lang="en-US" dirty="0" smtClean="0"/>
            </a:br>
            <a:r>
              <a:rPr lang="en-US" dirty="0" smtClean="0"/>
              <a:t>PICKERING. Yes: let's. Her remarks will be delicious.</a:t>
            </a:r>
            <a:br>
              <a:rPr lang="en-US" dirty="0" smtClean="0"/>
            </a:br>
            <a:r>
              <a:rPr lang="en-US" dirty="0" smtClean="0"/>
              <a:t>HIGGINS. She'll mimic all the people for us when we get home. (3.262-264)</a:t>
            </a:r>
          </a:p>
        </p:txBody>
      </p:sp>
      <p:sp>
        <p:nvSpPr>
          <p:cNvPr id="5" name="Title 1"/>
          <p:cNvSpPr>
            <a:spLocks noGrp="1"/>
          </p:cNvSpPr>
          <p:nvPr>
            <p:ph type="title"/>
          </p:nvPr>
        </p:nvSpPr>
        <p:spPr/>
        <p:txBody>
          <a:bodyPr>
            <a:noAutofit/>
          </a:bodyPr>
          <a:lstStyle/>
          <a:p>
            <a:r>
              <a:rPr lang="en-US" sz="3200" b="1" dirty="0" smtClean="0"/>
              <a:t/>
            </a:r>
            <a:br>
              <a:rPr lang="en-US" sz="3200" b="1" dirty="0" smtClean="0"/>
            </a:br>
            <a:r>
              <a:rPr lang="en-US" sz="3200" b="1" dirty="0" smtClean="0"/>
              <a:t>5. Theme of Manipulation</a:t>
            </a:r>
            <a:br>
              <a:rPr lang="en-US" sz="3200" b="1" dirty="0" smtClean="0"/>
            </a:br>
            <a:r>
              <a:rPr lang="en-US" sz="3200" b="1" dirty="0" smtClean="0"/>
              <a:t>Dramatic Reference | Entertainment</a:t>
            </a:r>
            <a:endParaRPr lang="en-US" sz="3200"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Trick, indeed. Higgins and Pickering talk about Eliza as if she were a pet, a performing animal.</a:t>
            </a:r>
          </a:p>
          <a:p>
            <a:endParaRPr lang="en-US" dirty="0"/>
          </a:p>
        </p:txBody>
      </p:sp>
      <p:sp>
        <p:nvSpPr>
          <p:cNvPr id="4" name="Horizontal Scroll 3"/>
          <p:cNvSpPr/>
          <p:nvPr/>
        </p:nvSpPr>
        <p:spPr>
          <a:xfrm>
            <a:off x="762000" y="2971800"/>
            <a:ext cx="7772400" cy="3505200"/>
          </a:xfrm>
          <a:prstGeom prst="horizontalScroll">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b="1" dirty="0" smtClean="0"/>
              <a:t>Quote #8</a:t>
            </a:r>
            <a:r>
              <a:rPr lang="en-US" dirty="0" smtClean="0"/>
              <a:t>PICKERING [stretching himself] Well, I feel a bit tired. It's been a long day. The garden party, a dinner party, and the opera! Rather too much of a good thing. But you've won your bet, Higgins. Eliza did the trick, and something to spare, eh? (5.8)</a:t>
            </a:r>
          </a:p>
        </p:txBody>
      </p:sp>
      <p:sp>
        <p:nvSpPr>
          <p:cNvPr id="5"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br>
              <a:rPr lang="en-US" b="1" dirty="0" smtClean="0"/>
            </a:br>
            <a:r>
              <a:rPr lang="en-US" b="1" dirty="0" smtClean="0"/>
              <a:t>Dramatic Reference | Behavior</a:t>
            </a:r>
            <a:endParaRPr lang="en-US"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Eliza is not, of course, literally enslaved. And Higgins has no intention of chaining her up. Her training, however, makes her unable to go back to her old ways. She is no longer being manipulated actively; rather, the effects of the manipulation are unshakeable.</a:t>
            </a:r>
          </a:p>
          <a:p>
            <a:endParaRPr lang="en-US" dirty="0"/>
          </a:p>
        </p:txBody>
      </p:sp>
      <p:sp>
        <p:nvSpPr>
          <p:cNvPr id="4" name="Cloud Callout 3"/>
          <p:cNvSpPr/>
          <p:nvPr/>
        </p:nvSpPr>
        <p:spPr>
          <a:xfrm>
            <a:off x="914400" y="2514600"/>
            <a:ext cx="7620000" cy="3581400"/>
          </a:xfrm>
          <a:prstGeom prst="cloudCallou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US" b="1" dirty="0" smtClean="0"/>
              <a:t>Quote #</a:t>
            </a:r>
            <a:r>
              <a:rPr lang="en-US" dirty="0" smtClean="0"/>
              <a:t>LIZA. Oh! if I only COULD go back to my flower basket! I should be independent of both you and father and all the world! Why did you take my independence from me? Why did I give it up? I'm a slave now, for all my fine clothes. (5.231)</a:t>
            </a:r>
          </a:p>
        </p:txBody>
      </p:sp>
      <p:sp>
        <p:nvSpPr>
          <p:cNvPr id="5" name="Title 1"/>
          <p:cNvSpPr>
            <a:spLocks noGrp="1"/>
          </p:cNvSpPr>
          <p:nvPr>
            <p:ph type="title"/>
          </p:nvPr>
        </p:nvSpPr>
        <p:spPr/>
        <p:txBody>
          <a:bodyPr>
            <a:normAutofit fontScale="90000"/>
          </a:bodyPr>
          <a:lstStyle/>
          <a:p>
            <a:r>
              <a:rPr lang="en-US" b="1" dirty="0" smtClean="0"/>
              <a:t/>
            </a:r>
            <a:br>
              <a:rPr lang="en-US" b="1" dirty="0" smtClean="0"/>
            </a:br>
            <a:r>
              <a:rPr lang="en-US" b="1" dirty="0" smtClean="0"/>
              <a:t>5. Theme of Manipulation</a:t>
            </a:r>
            <a:br>
              <a:rPr lang="en-US" b="1" dirty="0" smtClean="0"/>
            </a:br>
            <a:r>
              <a:rPr lang="en-US" b="1" dirty="0" smtClean="0"/>
              <a:t>Dramatic Reference | Reversibility </a:t>
            </a:r>
            <a:endParaRPr lang="en-US"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By the end, Eliza seems to have learned a thing or two about manipulation and control from her teacher. Still, when she turns the tables, he tries to turn them right back.</a:t>
            </a:r>
          </a:p>
          <a:p>
            <a:endParaRPr lang="en-US" dirty="0"/>
          </a:p>
        </p:txBody>
      </p:sp>
      <p:sp>
        <p:nvSpPr>
          <p:cNvPr id="4" name="Horizontal Scroll 3"/>
          <p:cNvSpPr/>
          <p:nvPr/>
        </p:nvSpPr>
        <p:spPr>
          <a:xfrm>
            <a:off x="685800" y="2286000"/>
            <a:ext cx="7696200" cy="4572000"/>
          </a:xfrm>
          <a:prstGeom prst="horizontalScroll">
            <a:avLst/>
          </a:prstGeom>
        </p:spPr>
        <p:style>
          <a:lnRef idx="0">
            <a:schemeClr val="accent3"/>
          </a:lnRef>
          <a:fillRef idx="3">
            <a:schemeClr val="accent3"/>
          </a:fillRef>
          <a:effectRef idx="3">
            <a:schemeClr val="accent3"/>
          </a:effectRef>
          <a:fontRef idx="minor">
            <a:schemeClr val="lt1"/>
          </a:fontRef>
        </p:style>
        <p:txBody>
          <a:bodyPr rtlCol="0" anchor="ctr"/>
          <a:lstStyle/>
          <a:p>
            <a:r>
              <a:rPr lang="en-US" b="1" dirty="0" smtClean="0"/>
              <a:t>Quote #</a:t>
            </a:r>
            <a:r>
              <a:rPr lang="en-US" dirty="0" smtClean="0"/>
              <a:t>LIZA. Aha! Now I know how to deal with you. What a fool I was not to think of it before! You can't take away the knowledge you gave me. You said I had a finer ear than you. And I can be civil and kind to people, which is more than you can. Aha! That's done you, Henry Higgins, it has. Now I don't care that [snapping her fingers] for your bullying and your big talk. I'll advertize it in the papers that your duchess is only a flower girl that you taught, and that she'll teach anybody to be a duchess just the same in six months for a thousand guineas. Oh, when I think of myself crawling under your feet and being trampled on and called names, when all the time I had only to lift up my finger to be as good as you, I could just kick myself. (5.262)</a:t>
            </a:r>
          </a:p>
        </p:txBody>
      </p:sp>
      <p:sp>
        <p:nvSpPr>
          <p:cNvPr id="5" name="Title 1"/>
          <p:cNvSpPr>
            <a:spLocks noGrp="1"/>
          </p:cNvSpPr>
          <p:nvPr>
            <p:ph type="title"/>
          </p:nvPr>
        </p:nvSpPr>
        <p:spPr/>
        <p:txBody>
          <a:bodyPr>
            <a:noAutofit/>
          </a:bodyPr>
          <a:lstStyle/>
          <a:p>
            <a:r>
              <a:rPr lang="en-US" sz="3200" b="1" dirty="0" smtClean="0"/>
              <a:t/>
            </a:r>
            <a:br>
              <a:rPr lang="en-US" sz="3200" b="1" dirty="0" smtClean="0"/>
            </a:br>
            <a:r>
              <a:rPr lang="en-US" sz="3200" b="1" dirty="0" smtClean="0"/>
              <a:t>5. Theme of Manipulation</a:t>
            </a:r>
            <a:br>
              <a:rPr lang="en-US" sz="3200" b="1" dirty="0" smtClean="0"/>
            </a:br>
            <a:r>
              <a:rPr lang="en-US" sz="3200" b="1" dirty="0" smtClean="0"/>
              <a:t>Dramatic Reference | Transformation</a:t>
            </a:r>
            <a:endParaRPr lang="en-US" sz="3200" dirty="0"/>
          </a:p>
        </p:txBody>
      </p:sp>
      <p:sp>
        <p:nvSpPr>
          <p:cNvPr id="6" name="Slide Number Placeholder 5"/>
          <p:cNvSpPr>
            <a:spLocks noGrp="1"/>
          </p:cNvSpPr>
          <p:nvPr>
            <p:ph type="sldNum" sz="quarter" idx="12"/>
          </p:nvPr>
        </p:nvSpPr>
        <p:spPr/>
        <p:txBody>
          <a:bodyPr/>
          <a:lstStyle/>
          <a:p>
            <a:fld id="{8A07B408-C44C-4FE3-9DCD-9C5D89A8D0E8}" type="slidenum">
              <a:rPr lang="en-US" smtClean="0"/>
              <a:pPr/>
              <a:t>68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2.5"/>
                                          </p:val>
                                        </p:tav>
                                        <p:tav tm="100000">
                                          <p:val>
                                            <p:strVal val="#ppt_w"/>
                                          </p:val>
                                        </p:tav>
                                      </p:tavLst>
                                    </p:anim>
                                    <p:anim calcmode="lin" valueType="num">
                                      <p:cBhvr>
                                        <p:cTn id="8" dur="1000" fill="hold"/>
                                        <p:tgtEl>
                                          <p:spTgt spid="4"/>
                                        </p:tgtEl>
                                        <p:attrNameLst>
                                          <p:attrName>ppt_h</p:attrName>
                                        </p:attrNameLst>
                                      </p:cBhvr>
                                      <p:tavLst>
                                        <p:tav tm="0">
                                          <p:val>
                                            <p:strVal val="#ppt_h*0.01"/>
                                          </p:val>
                                        </p:tav>
                                        <p:tav tm="100000">
                                          <p:val>
                                            <p:strVal val="#ppt_h"/>
                                          </p:val>
                                        </p:tav>
                                      </p:tavLst>
                                    </p:anim>
                                    <p:anim calcmode="lin" valueType="num">
                                      <p:cBhvr>
                                        <p:cTn id="9" dur="1000" fill="hold"/>
                                        <p:tgtEl>
                                          <p:spTgt spid="4"/>
                                        </p:tgtEl>
                                        <p:attrNameLst>
                                          <p:attrName>ppt_x</p:attrName>
                                        </p:attrNameLst>
                                      </p:cBhvr>
                                      <p:tavLst>
                                        <p:tav tm="0">
                                          <p:val>
                                            <p:strVal val="#ppt_x"/>
                                          </p:val>
                                        </p:tav>
                                        <p:tav tm="100000">
                                          <p:val>
                                            <p:strVal val="#ppt_x"/>
                                          </p:val>
                                        </p:tav>
                                      </p:tavLst>
                                    </p:anim>
                                    <p:anim calcmode="lin" valueType="num">
                                      <p:cBhvr>
                                        <p:cTn id="10" dur="1000" fill="hold"/>
                                        <p:tgtEl>
                                          <p:spTgt spid="4"/>
                                        </p:tgtEl>
                                        <p:attrNameLst>
                                          <p:attrName>ppt_y</p:attrName>
                                        </p:attrNameLst>
                                      </p:cBhvr>
                                      <p:tavLst>
                                        <p:tav tm="0">
                                          <p:val>
                                            <p:strVal val="#ppt_h+1"/>
                                          </p:val>
                                        </p:tav>
                                        <p:tav tm="100000">
                                          <p:val>
                                            <p:strVal val="#ppt_y"/>
                                          </p:val>
                                        </p:tav>
                                      </p:tavLst>
                                    </p:anim>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Questions About Manipulation</a:t>
            </a:r>
            <a:endParaRPr lang="en-US" dirty="0"/>
          </a:p>
        </p:txBody>
      </p:sp>
      <p:sp>
        <p:nvSpPr>
          <p:cNvPr id="3" name="Content Placeholder 2"/>
          <p:cNvSpPr>
            <a:spLocks noGrp="1"/>
          </p:cNvSpPr>
          <p:nvPr>
            <p:ph idx="1"/>
          </p:nvPr>
        </p:nvSpPr>
        <p:spPr/>
        <p:txBody>
          <a:bodyPr>
            <a:normAutofit/>
          </a:bodyPr>
          <a:lstStyle/>
          <a:p>
            <a:endParaRPr lang="en-US" b="1" dirty="0" smtClean="0"/>
          </a:p>
          <a:p>
            <a:endParaRPr lang="en-US" b="1" dirty="0" smtClean="0"/>
          </a:p>
          <a:p>
            <a:r>
              <a:rPr lang="en-US" b="1" dirty="0" smtClean="0"/>
              <a:t>Toward the end of the play, Eliza tells Higgins that she has become a slave. Is she right? Does that make </a:t>
            </a:r>
            <a:r>
              <a:rPr lang="en-US" b="1" dirty="0" smtClean="0"/>
              <a:t>her </a:t>
            </a:r>
            <a:r>
              <a:rPr lang="en-US" b="1" smtClean="0"/>
              <a:t>a </a:t>
            </a:r>
            <a:r>
              <a:rPr lang="en-US" b="1" smtClean="0"/>
              <a:t>slave?</a:t>
            </a:r>
            <a:endParaRPr lang="en-US" b="1" dirty="0" smtClean="0"/>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About Manipulation</a:t>
            </a:r>
            <a:endParaRPr lang="en-US" dirty="0"/>
          </a:p>
        </p:txBody>
      </p:sp>
      <p:sp>
        <p:nvSpPr>
          <p:cNvPr id="3" name="Content Placeholder 2"/>
          <p:cNvSpPr>
            <a:spLocks noGrp="1"/>
          </p:cNvSpPr>
          <p:nvPr>
            <p:ph idx="1"/>
          </p:nvPr>
        </p:nvSpPr>
        <p:spPr/>
        <p:txBody>
          <a:bodyPr>
            <a:normAutofit/>
          </a:bodyPr>
          <a:lstStyle/>
          <a:p>
            <a:endParaRPr lang="en-US" b="1" dirty="0" smtClean="0"/>
          </a:p>
          <a:p>
            <a:endParaRPr lang="en-US" b="1" dirty="0" smtClean="0"/>
          </a:p>
          <a:p>
            <a:r>
              <a:rPr lang="en-US" b="1" dirty="0" smtClean="0"/>
              <a:t>Throughout </a:t>
            </a:r>
            <a:r>
              <a:rPr lang="en-US" b="1" i="1" dirty="0" smtClean="0"/>
              <a:t>Pygmalion</a:t>
            </a:r>
            <a:r>
              <a:rPr lang="en-US" b="1" dirty="0" smtClean="0"/>
              <a:t>, Eliza is repeatedly objectified, compared to everything from a pebble to a piece of trash. Is there any reason why Shaw compares her to the things he does? Is there a better way to describe the way she is treated?</a:t>
            </a:r>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About Manipulation</a:t>
            </a:r>
            <a:endParaRPr lang="en-US" dirty="0"/>
          </a:p>
        </p:txBody>
      </p:sp>
      <p:sp>
        <p:nvSpPr>
          <p:cNvPr id="3" name="Content Placeholder 2"/>
          <p:cNvSpPr>
            <a:spLocks noGrp="1"/>
          </p:cNvSpPr>
          <p:nvPr>
            <p:ph idx="1"/>
          </p:nvPr>
        </p:nvSpPr>
        <p:spPr/>
        <p:txBody>
          <a:bodyPr/>
          <a:lstStyle/>
          <a:p>
            <a:endParaRPr lang="en-US" b="1" dirty="0" smtClean="0"/>
          </a:p>
          <a:p>
            <a:endParaRPr lang="en-US" b="1" dirty="0" smtClean="0"/>
          </a:p>
          <a:p>
            <a:r>
              <a:rPr lang="en-US" b="1" dirty="0" smtClean="0"/>
              <a:t>The mythical Pygmalion was a sculptor who fashioned his ideal woman out of stone. Shaw is clearly making a comparison between Pygmalion and Higgins, but does that comparison really hold up?</a:t>
            </a:r>
          </a:p>
        </p:txBody>
      </p:sp>
      <p:sp>
        <p:nvSpPr>
          <p:cNvPr id="4" name="Slide Number Placeholder 3"/>
          <p:cNvSpPr>
            <a:spLocks noGrp="1"/>
          </p:cNvSpPr>
          <p:nvPr>
            <p:ph type="sldNum" sz="quarter" idx="12"/>
          </p:nvPr>
        </p:nvSpPr>
        <p:spPr/>
        <p:txBody>
          <a:bodyPr/>
          <a:lstStyle/>
          <a:p>
            <a:fld id="{8A07B408-C44C-4FE3-9DCD-9C5D89A8D0E8}" type="slidenum">
              <a:rPr lang="en-US" smtClean="0"/>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About Manipulation</a:t>
            </a:r>
            <a:endParaRPr lang="en-US" dirty="0"/>
          </a:p>
        </p:txBody>
      </p:sp>
      <p:sp>
        <p:nvSpPr>
          <p:cNvPr id="3" name="Content Placeholder 2"/>
          <p:cNvSpPr>
            <a:spLocks noGrp="1"/>
          </p:cNvSpPr>
          <p:nvPr>
            <p:ph idx="1"/>
          </p:nvPr>
        </p:nvSpPr>
        <p:spPr/>
        <p:txBody>
          <a:bodyPr/>
          <a:lstStyle/>
          <a:p>
            <a:endParaRPr lang="en-US" b="1" dirty="0" smtClean="0"/>
          </a:p>
          <a:p>
            <a:endParaRPr lang="en-US" b="1" dirty="0" smtClean="0"/>
          </a:p>
          <a:p>
            <a:r>
              <a:rPr lang="en-US" b="1" dirty="0" smtClean="0"/>
              <a:t>Higgins is most certainly the "manipulator-in-chief" in </a:t>
            </a:r>
            <a:r>
              <a:rPr lang="en-US" b="1" i="1" dirty="0" smtClean="0"/>
              <a:t>Pygmalion</a:t>
            </a:r>
            <a:r>
              <a:rPr lang="en-US" b="1" dirty="0" smtClean="0"/>
              <a:t>, but what about the other characters? Do any of them exert their own influence on Eliza? Does she do anything manipulating herself?</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 Lecture 23</a:t>
            </a:r>
            <a:endParaRPr lang="en-US" dirty="0"/>
          </a:p>
        </p:txBody>
      </p:sp>
      <p:sp>
        <p:nvSpPr>
          <p:cNvPr id="3" name="Content Placeholder 2"/>
          <p:cNvSpPr>
            <a:spLocks noGrp="1"/>
          </p:cNvSpPr>
          <p:nvPr>
            <p:ph idx="1"/>
          </p:nvPr>
        </p:nvSpPr>
        <p:spPr/>
        <p:txBody>
          <a:bodyPr/>
          <a:lstStyle/>
          <a:p>
            <a:r>
              <a:rPr lang="en-US" dirty="0" smtClean="0"/>
              <a:t>Themes of Pygmalion (Conti…)</a:t>
            </a:r>
          </a:p>
          <a:p>
            <a:r>
              <a:rPr lang="en-US" b="1" dirty="0" smtClean="0"/>
              <a:t>3. Theme of Identity</a:t>
            </a:r>
          </a:p>
          <a:p>
            <a:r>
              <a:rPr lang="en-US" b="1" dirty="0" smtClean="0"/>
              <a:t>4. Theme of Appearance</a:t>
            </a:r>
          </a:p>
          <a:p>
            <a:r>
              <a:rPr lang="en-US" b="1" dirty="0" smtClean="0"/>
              <a:t>5. Theme of Manipulation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A07B408-C44C-4FE3-9DCD-9C5D89A8D0E8}" type="slidenum">
              <a:rPr lang="en-US" smtClean="0"/>
              <a:pPr/>
              <a:t>73</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1531</TotalTime>
  <Words>5188</Words>
  <Application>Microsoft Office PowerPoint</Application>
  <PresentationFormat>On-screen Show (4:3)</PresentationFormat>
  <Paragraphs>337</Paragraphs>
  <Slides>73</Slides>
  <Notes>0</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Flow</vt:lpstr>
      <vt:lpstr>DRAMA II Modern Drama</vt:lpstr>
      <vt:lpstr>SYNOPSIS</vt:lpstr>
      <vt:lpstr>Themes</vt:lpstr>
      <vt:lpstr>Themes</vt:lpstr>
      <vt:lpstr>2. Theme of Transformation</vt:lpstr>
      <vt:lpstr>2. Theme of Transformation</vt:lpstr>
      <vt:lpstr>2. Theme of Transformation</vt:lpstr>
      <vt:lpstr>2. Theme of Transformation</vt:lpstr>
      <vt:lpstr>2. Theme of Transformation Dramatic Reference | Status Divide</vt:lpstr>
      <vt:lpstr>2. Theme of Transformation Dramatic Reference | Perceptions</vt:lpstr>
      <vt:lpstr>2. Theme of Transformation Dramatic Reference | Environmental suitability </vt:lpstr>
      <vt:lpstr>2. Theme of Transformation Dramatic Reference | Over ambition</vt:lpstr>
      <vt:lpstr>2. Theme of Transformation Dramatic Reference | Fear of Unknown</vt:lpstr>
      <vt:lpstr>2. Theme of Transformation Dramatic Reference | Control of Emotion</vt:lpstr>
      <vt:lpstr>2. Theme of Transformation Dramatic Reference | Control of Manner</vt:lpstr>
      <vt:lpstr>2. Theme of Transformation Dramatic Reference | Subjectivity</vt:lpstr>
      <vt:lpstr>2. Theme of Transformation Dramatic Reference | Nature</vt:lpstr>
      <vt:lpstr>2. Theme of Transformation Dramatic Reference| Confidence  </vt:lpstr>
      <vt:lpstr>Questions About Transformation</vt:lpstr>
      <vt:lpstr>Questions About Transformation</vt:lpstr>
      <vt:lpstr>Themes</vt:lpstr>
      <vt:lpstr>Pygmalion  3. Theme of Identity</vt:lpstr>
      <vt:lpstr>Pygmalion  3. Theme of Identity</vt:lpstr>
      <vt:lpstr>Pygmalion  3. Theme of Identity</vt:lpstr>
      <vt:lpstr> 3. Theme of Identity Dramatic Reference | Prejudice </vt:lpstr>
      <vt:lpstr> 3. Theme of Identity Dramatic Reference | Insecurity  </vt:lpstr>
      <vt:lpstr> 3. Theme of Identity Dramatic Reference | Minor Details </vt:lpstr>
      <vt:lpstr> 3. Theme of Identity Dramatic Reference |Gender Specific Attitudes   </vt:lpstr>
      <vt:lpstr> 3. Theme of Identity Dramatic Reference | Uncertainty </vt:lpstr>
      <vt:lpstr> 3. Theme of Identity Dramatic Reference | Stereotypes </vt:lpstr>
      <vt:lpstr> 3. Theme of Identity Dramatic Reference | Fallacies</vt:lpstr>
      <vt:lpstr> 3. Theme of Identity Dramatic Reference | Object vs. Subject</vt:lpstr>
      <vt:lpstr> 3. Theme of Identity Dramatic Reference | Clash Within</vt:lpstr>
      <vt:lpstr> 3. Theme of Identity Dramatic Reference | Multidimensionality  </vt:lpstr>
      <vt:lpstr> 3. Theme of Identity Questions</vt:lpstr>
      <vt:lpstr> 3. Theme of Identity Questions</vt:lpstr>
      <vt:lpstr> 3. Theme of Identity Questions</vt:lpstr>
      <vt:lpstr> 3. Theme of Identity Questions</vt:lpstr>
      <vt:lpstr>4. Theme of Appearance</vt:lpstr>
      <vt:lpstr>4. Theme of Appearance</vt:lpstr>
      <vt:lpstr>4. Theme of Appearance</vt:lpstr>
      <vt:lpstr>4. Theme of Appearance Dramatic Reference | Physical appeal</vt:lpstr>
      <vt:lpstr>4. Theme of Appearance Dramatic Reference |Standards of Appearance</vt:lpstr>
      <vt:lpstr>4. Theme of Appearance Dramatic Reference | Behavior</vt:lpstr>
      <vt:lpstr>4. Theme of Appearance Dramatic Reference | Deceptive Attribute </vt:lpstr>
      <vt:lpstr>4. Theme of Appearance Dramatic Reference | Language vs. Visual</vt:lpstr>
      <vt:lpstr>4. Theme of Appearance Dramatic Reference | Awareness</vt:lpstr>
      <vt:lpstr>4. Theme of Appearance Dramatic Reference | Genteel Poverty</vt:lpstr>
      <vt:lpstr>4. Theme of Appearance Dramatic Reference | Subject to Change</vt:lpstr>
      <vt:lpstr>4. Theme of Appearance Dramatic Reference | Conflict</vt:lpstr>
      <vt:lpstr>4. Theme of Appearance Dramatic Reference | Acknowledgment </vt:lpstr>
      <vt:lpstr>4. Theme of Appearance Questions</vt:lpstr>
      <vt:lpstr>4. Theme of Appearance Questions</vt:lpstr>
      <vt:lpstr>4. Theme of Appearance Questions</vt:lpstr>
      <vt:lpstr>4. Theme of Appearance Questions</vt:lpstr>
      <vt:lpstr> 5. Theme of Manipulation</vt:lpstr>
      <vt:lpstr> 5. Theme of Manipulation</vt:lpstr>
      <vt:lpstr> 5. Theme of Manipulation</vt:lpstr>
      <vt:lpstr> 5. Theme of Manipulation Dramatic Reference | Uncompassionate</vt:lpstr>
      <vt:lpstr> 5. Theme of Manipulation Dramatic Reference | Excitement</vt:lpstr>
      <vt:lpstr> 5. Theme of Manipulation Dramatic Reference | Fear</vt:lpstr>
      <vt:lpstr> 5. Theme of Manipulation Dramatic Reference| Control</vt:lpstr>
      <vt:lpstr> 5. Theme of Manipulation Dramatic Reference| Power of Rhetoric</vt:lpstr>
      <vt:lpstr> 5. Theme of Manipulation Dramatic Reference | Ambitiousness</vt:lpstr>
      <vt:lpstr> 5. Theme of Manipulation Dramatic Reference | Entertainment</vt:lpstr>
      <vt:lpstr> 5. Theme of Manipulation Dramatic Reference | Behavior</vt:lpstr>
      <vt:lpstr> 5. Theme of Manipulation Dramatic Reference | Reversibility </vt:lpstr>
      <vt:lpstr> 5. Theme of Manipulation Dramatic Reference | Transformation</vt:lpstr>
      <vt:lpstr>Questions About Manipulation</vt:lpstr>
      <vt:lpstr>Questions About Manipulation</vt:lpstr>
      <vt:lpstr>Questions About Manipulation</vt:lpstr>
      <vt:lpstr>Questions About Manipulation</vt:lpstr>
      <vt:lpstr>Review Lecture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DRAMA II Modern Drama</dc:title>
  <dc:creator>Super USER</dc:creator>
  <cp:lastModifiedBy>NTS</cp:lastModifiedBy>
  <cp:revision>31</cp:revision>
  <dcterms:created xsi:type="dcterms:W3CDTF">2013-05-18T10:48:23Z</dcterms:created>
  <dcterms:modified xsi:type="dcterms:W3CDTF">2013-05-21T10:50:08Z</dcterms:modified>
</cp:coreProperties>
</file>