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69" r:id="rId4"/>
    <p:sldId id="258" r:id="rId5"/>
    <p:sldId id="263" r:id="rId6"/>
    <p:sldId id="264" r:id="rId7"/>
    <p:sldId id="265" r:id="rId8"/>
    <p:sldId id="266" r:id="rId9"/>
    <p:sldId id="267" r:id="rId10"/>
    <p:sldId id="268" r:id="rId11"/>
    <p:sldId id="270" r:id="rId12"/>
    <p:sldId id="271" r:id="rId13"/>
    <p:sldId id="272" r:id="rId14"/>
    <p:sldId id="273" r:id="rId15"/>
    <p:sldId id="274" r:id="rId16"/>
    <p:sldId id="275" r:id="rId17"/>
    <p:sldId id="276" r:id="rId18"/>
    <p:sldId id="277" r:id="rId19"/>
    <p:sldId id="280" r:id="rId20"/>
    <p:sldId id="28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3976B9-AFDA-4925-845D-1B211A1BEA28}" type="doc">
      <dgm:prSet loTypeId="urn:microsoft.com/office/officeart/2005/8/layout/cycle8" loCatId="cycle" qsTypeId="urn:microsoft.com/office/officeart/2005/8/quickstyle/simple1" qsCatId="simple" csTypeId="urn:microsoft.com/office/officeart/2005/8/colors/colorful3" csCatId="colorful" phldr="1"/>
      <dgm:spPr/>
    </dgm:pt>
    <dgm:pt modelId="{308D7D71-3AD0-4B19-B045-1621CC06513E}">
      <dgm:prSet phldrT="[Text]"/>
      <dgm:spPr/>
      <dgm:t>
        <a:bodyPr/>
        <a:lstStyle/>
        <a:p>
          <a:r>
            <a:rPr lang="en-US" dirty="0" smtClean="0"/>
            <a:t>Who</a:t>
          </a:r>
          <a:endParaRPr lang="en-US" dirty="0"/>
        </a:p>
      </dgm:t>
    </dgm:pt>
    <dgm:pt modelId="{58FB19D1-E053-4251-80DE-5E6D02E1A945}" type="parTrans" cxnId="{DC1F28BE-6054-4A11-B8EB-53B33FB8F372}">
      <dgm:prSet/>
      <dgm:spPr/>
      <dgm:t>
        <a:bodyPr/>
        <a:lstStyle/>
        <a:p>
          <a:endParaRPr lang="en-US"/>
        </a:p>
      </dgm:t>
    </dgm:pt>
    <dgm:pt modelId="{DC70822F-1246-4F42-8241-D81B855DECD4}" type="sibTrans" cxnId="{DC1F28BE-6054-4A11-B8EB-53B33FB8F372}">
      <dgm:prSet/>
      <dgm:spPr/>
      <dgm:t>
        <a:bodyPr/>
        <a:lstStyle/>
        <a:p>
          <a:endParaRPr lang="en-US"/>
        </a:p>
      </dgm:t>
    </dgm:pt>
    <dgm:pt modelId="{7E03708B-1095-4D1C-AD1F-9F21BD2D3BA5}">
      <dgm:prSet phldrT="[Text]"/>
      <dgm:spPr/>
      <dgm:t>
        <a:bodyPr/>
        <a:lstStyle/>
        <a:p>
          <a:r>
            <a:rPr lang="en-US" dirty="0" smtClean="0"/>
            <a:t>Why</a:t>
          </a:r>
          <a:endParaRPr lang="en-US" dirty="0"/>
        </a:p>
      </dgm:t>
    </dgm:pt>
    <dgm:pt modelId="{5FBDEB80-ECB5-451B-9876-488270B331CF}" type="parTrans" cxnId="{DE24846E-D7EB-455B-A8E6-230037437378}">
      <dgm:prSet/>
      <dgm:spPr/>
      <dgm:t>
        <a:bodyPr/>
        <a:lstStyle/>
        <a:p>
          <a:endParaRPr lang="en-US"/>
        </a:p>
      </dgm:t>
    </dgm:pt>
    <dgm:pt modelId="{8E5A0298-97A1-4590-864B-C833053F276A}" type="sibTrans" cxnId="{DE24846E-D7EB-455B-A8E6-230037437378}">
      <dgm:prSet/>
      <dgm:spPr/>
      <dgm:t>
        <a:bodyPr/>
        <a:lstStyle/>
        <a:p>
          <a:endParaRPr lang="en-US"/>
        </a:p>
      </dgm:t>
    </dgm:pt>
    <dgm:pt modelId="{7F43CC9F-FD18-4D3C-B95D-F114FE95FB38}">
      <dgm:prSet phldrT="[Text]"/>
      <dgm:spPr/>
      <dgm:t>
        <a:bodyPr/>
        <a:lstStyle/>
        <a:p>
          <a:r>
            <a:rPr lang="en-US" dirty="0" smtClean="0"/>
            <a:t>What</a:t>
          </a:r>
          <a:endParaRPr lang="en-US" dirty="0"/>
        </a:p>
      </dgm:t>
    </dgm:pt>
    <dgm:pt modelId="{CC037085-446B-4CF8-97F6-BFA90B614EC8}" type="parTrans" cxnId="{BA4528E1-075A-4167-9417-CFE432B13FD7}">
      <dgm:prSet/>
      <dgm:spPr/>
      <dgm:t>
        <a:bodyPr/>
        <a:lstStyle/>
        <a:p>
          <a:endParaRPr lang="en-US"/>
        </a:p>
      </dgm:t>
    </dgm:pt>
    <dgm:pt modelId="{5CDC2304-30AD-43D2-B8B9-3A5ABFD01065}" type="sibTrans" cxnId="{BA4528E1-075A-4167-9417-CFE432B13FD7}">
      <dgm:prSet/>
      <dgm:spPr/>
      <dgm:t>
        <a:bodyPr/>
        <a:lstStyle/>
        <a:p>
          <a:endParaRPr lang="en-US"/>
        </a:p>
      </dgm:t>
    </dgm:pt>
    <dgm:pt modelId="{9D358B12-E99B-49AA-8807-2C3D820B2ED1}" type="pres">
      <dgm:prSet presAssocID="{983976B9-AFDA-4925-845D-1B211A1BEA28}" presName="compositeShape" presStyleCnt="0">
        <dgm:presLayoutVars>
          <dgm:chMax val="7"/>
          <dgm:dir/>
          <dgm:resizeHandles val="exact"/>
        </dgm:presLayoutVars>
      </dgm:prSet>
      <dgm:spPr/>
    </dgm:pt>
    <dgm:pt modelId="{11D44088-F569-42B8-976C-9E1410167686}" type="pres">
      <dgm:prSet presAssocID="{983976B9-AFDA-4925-845D-1B211A1BEA28}" presName="wedge1" presStyleLbl="node1" presStyleIdx="0" presStyleCnt="3"/>
      <dgm:spPr/>
      <dgm:t>
        <a:bodyPr/>
        <a:lstStyle/>
        <a:p>
          <a:endParaRPr lang="en-US"/>
        </a:p>
      </dgm:t>
    </dgm:pt>
    <dgm:pt modelId="{4DDF7DAD-0FF5-42A9-BA4A-A476B66CA99D}" type="pres">
      <dgm:prSet presAssocID="{983976B9-AFDA-4925-845D-1B211A1BEA28}" presName="dummy1a" presStyleCnt="0"/>
      <dgm:spPr/>
    </dgm:pt>
    <dgm:pt modelId="{DB80C344-D03C-473A-B14D-A865755FF6BB}" type="pres">
      <dgm:prSet presAssocID="{983976B9-AFDA-4925-845D-1B211A1BEA28}" presName="dummy1b" presStyleCnt="0"/>
      <dgm:spPr/>
    </dgm:pt>
    <dgm:pt modelId="{1D2CA14B-605F-47A8-9D52-657467A2BE21}" type="pres">
      <dgm:prSet presAssocID="{983976B9-AFDA-4925-845D-1B211A1BEA28}" presName="wedge1Tx" presStyleLbl="node1" presStyleIdx="0" presStyleCnt="3">
        <dgm:presLayoutVars>
          <dgm:chMax val="0"/>
          <dgm:chPref val="0"/>
          <dgm:bulletEnabled val="1"/>
        </dgm:presLayoutVars>
      </dgm:prSet>
      <dgm:spPr/>
      <dgm:t>
        <a:bodyPr/>
        <a:lstStyle/>
        <a:p>
          <a:endParaRPr lang="en-US"/>
        </a:p>
      </dgm:t>
    </dgm:pt>
    <dgm:pt modelId="{CBB90417-1C79-4082-9EF0-FAA6007729D9}" type="pres">
      <dgm:prSet presAssocID="{983976B9-AFDA-4925-845D-1B211A1BEA28}" presName="wedge2" presStyleLbl="node1" presStyleIdx="1" presStyleCnt="3"/>
      <dgm:spPr/>
      <dgm:t>
        <a:bodyPr/>
        <a:lstStyle/>
        <a:p>
          <a:endParaRPr lang="en-US"/>
        </a:p>
      </dgm:t>
    </dgm:pt>
    <dgm:pt modelId="{21343027-910E-44A8-BCED-FF39285A5C9E}" type="pres">
      <dgm:prSet presAssocID="{983976B9-AFDA-4925-845D-1B211A1BEA28}" presName="dummy2a" presStyleCnt="0"/>
      <dgm:spPr/>
    </dgm:pt>
    <dgm:pt modelId="{8845915D-4E76-43C0-984B-61AC64D3DBA5}" type="pres">
      <dgm:prSet presAssocID="{983976B9-AFDA-4925-845D-1B211A1BEA28}" presName="dummy2b" presStyleCnt="0"/>
      <dgm:spPr/>
    </dgm:pt>
    <dgm:pt modelId="{5835BC65-2F24-4BF1-83EB-489F46A1F132}" type="pres">
      <dgm:prSet presAssocID="{983976B9-AFDA-4925-845D-1B211A1BEA28}" presName="wedge2Tx" presStyleLbl="node1" presStyleIdx="1" presStyleCnt="3">
        <dgm:presLayoutVars>
          <dgm:chMax val="0"/>
          <dgm:chPref val="0"/>
          <dgm:bulletEnabled val="1"/>
        </dgm:presLayoutVars>
      </dgm:prSet>
      <dgm:spPr/>
      <dgm:t>
        <a:bodyPr/>
        <a:lstStyle/>
        <a:p>
          <a:endParaRPr lang="en-US"/>
        </a:p>
      </dgm:t>
    </dgm:pt>
    <dgm:pt modelId="{F30F724F-0FBD-4642-9F0F-33080E322A36}" type="pres">
      <dgm:prSet presAssocID="{983976B9-AFDA-4925-845D-1B211A1BEA28}" presName="wedge3" presStyleLbl="node1" presStyleIdx="2" presStyleCnt="3"/>
      <dgm:spPr/>
      <dgm:t>
        <a:bodyPr/>
        <a:lstStyle/>
        <a:p>
          <a:endParaRPr lang="en-US"/>
        </a:p>
      </dgm:t>
    </dgm:pt>
    <dgm:pt modelId="{A91D79C7-B3BA-4D9F-B586-A98F262623AE}" type="pres">
      <dgm:prSet presAssocID="{983976B9-AFDA-4925-845D-1B211A1BEA28}" presName="dummy3a" presStyleCnt="0"/>
      <dgm:spPr/>
    </dgm:pt>
    <dgm:pt modelId="{C4DEB186-49C6-457C-8B50-7F259C9F48CD}" type="pres">
      <dgm:prSet presAssocID="{983976B9-AFDA-4925-845D-1B211A1BEA28}" presName="dummy3b" presStyleCnt="0"/>
      <dgm:spPr/>
    </dgm:pt>
    <dgm:pt modelId="{E33D2247-1549-4CD2-990C-A57ADF175002}" type="pres">
      <dgm:prSet presAssocID="{983976B9-AFDA-4925-845D-1B211A1BEA28}" presName="wedge3Tx" presStyleLbl="node1" presStyleIdx="2" presStyleCnt="3">
        <dgm:presLayoutVars>
          <dgm:chMax val="0"/>
          <dgm:chPref val="0"/>
          <dgm:bulletEnabled val="1"/>
        </dgm:presLayoutVars>
      </dgm:prSet>
      <dgm:spPr/>
      <dgm:t>
        <a:bodyPr/>
        <a:lstStyle/>
        <a:p>
          <a:endParaRPr lang="en-US"/>
        </a:p>
      </dgm:t>
    </dgm:pt>
    <dgm:pt modelId="{EE222ABB-ABF5-40EE-8A6E-E26094688299}" type="pres">
      <dgm:prSet presAssocID="{DC70822F-1246-4F42-8241-D81B855DECD4}" presName="arrowWedge1" presStyleLbl="fgSibTrans2D1" presStyleIdx="0" presStyleCnt="3"/>
      <dgm:spPr/>
    </dgm:pt>
    <dgm:pt modelId="{2C49252A-AA47-4B04-96FA-F3E4334367D5}" type="pres">
      <dgm:prSet presAssocID="{8E5A0298-97A1-4590-864B-C833053F276A}" presName="arrowWedge2" presStyleLbl="fgSibTrans2D1" presStyleIdx="1" presStyleCnt="3"/>
      <dgm:spPr/>
    </dgm:pt>
    <dgm:pt modelId="{A3C2B7AA-937B-4F73-BFD1-AA9FDD9EC85F}" type="pres">
      <dgm:prSet presAssocID="{5CDC2304-30AD-43D2-B8B9-3A5ABFD01065}" presName="arrowWedge3" presStyleLbl="fgSibTrans2D1" presStyleIdx="2" presStyleCnt="3"/>
      <dgm:spPr/>
    </dgm:pt>
  </dgm:ptLst>
  <dgm:cxnLst>
    <dgm:cxn modelId="{E242E546-65C6-4E7D-80FB-D3DC7FF6DE4E}" type="presOf" srcId="{7F43CC9F-FD18-4D3C-B95D-F114FE95FB38}" destId="{E33D2247-1549-4CD2-990C-A57ADF175002}" srcOrd="1" destOrd="0" presId="urn:microsoft.com/office/officeart/2005/8/layout/cycle8"/>
    <dgm:cxn modelId="{BA4528E1-075A-4167-9417-CFE432B13FD7}" srcId="{983976B9-AFDA-4925-845D-1B211A1BEA28}" destId="{7F43CC9F-FD18-4D3C-B95D-F114FE95FB38}" srcOrd="2" destOrd="0" parTransId="{CC037085-446B-4CF8-97F6-BFA90B614EC8}" sibTransId="{5CDC2304-30AD-43D2-B8B9-3A5ABFD01065}"/>
    <dgm:cxn modelId="{4CC5859B-E1FC-455E-A18C-ACCCBC18013C}" type="presOf" srcId="{7F43CC9F-FD18-4D3C-B95D-F114FE95FB38}" destId="{F30F724F-0FBD-4642-9F0F-33080E322A36}" srcOrd="0" destOrd="0" presId="urn:microsoft.com/office/officeart/2005/8/layout/cycle8"/>
    <dgm:cxn modelId="{0898A8B4-D72C-45CC-BDBA-67E17F9B437E}" type="presOf" srcId="{983976B9-AFDA-4925-845D-1B211A1BEA28}" destId="{9D358B12-E99B-49AA-8807-2C3D820B2ED1}" srcOrd="0" destOrd="0" presId="urn:microsoft.com/office/officeart/2005/8/layout/cycle8"/>
    <dgm:cxn modelId="{6E05450D-D3C2-4290-ADF7-374B99F977CC}" type="presOf" srcId="{7E03708B-1095-4D1C-AD1F-9F21BD2D3BA5}" destId="{5835BC65-2F24-4BF1-83EB-489F46A1F132}" srcOrd="1" destOrd="0" presId="urn:microsoft.com/office/officeart/2005/8/layout/cycle8"/>
    <dgm:cxn modelId="{18B93E00-CEA3-4672-85DA-B691DAD68ED7}" type="presOf" srcId="{308D7D71-3AD0-4B19-B045-1621CC06513E}" destId="{1D2CA14B-605F-47A8-9D52-657467A2BE21}" srcOrd="1" destOrd="0" presId="urn:microsoft.com/office/officeart/2005/8/layout/cycle8"/>
    <dgm:cxn modelId="{DE24846E-D7EB-455B-A8E6-230037437378}" srcId="{983976B9-AFDA-4925-845D-1B211A1BEA28}" destId="{7E03708B-1095-4D1C-AD1F-9F21BD2D3BA5}" srcOrd="1" destOrd="0" parTransId="{5FBDEB80-ECB5-451B-9876-488270B331CF}" sibTransId="{8E5A0298-97A1-4590-864B-C833053F276A}"/>
    <dgm:cxn modelId="{A5EDB528-E7D7-4515-A7CA-983CD3E60948}" type="presOf" srcId="{7E03708B-1095-4D1C-AD1F-9F21BD2D3BA5}" destId="{CBB90417-1C79-4082-9EF0-FAA6007729D9}" srcOrd="0" destOrd="0" presId="urn:microsoft.com/office/officeart/2005/8/layout/cycle8"/>
    <dgm:cxn modelId="{DC1F28BE-6054-4A11-B8EB-53B33FB8F372}" srcId="{983976B9-AFDA-4925-845D-1B211A1BEA28}" destId="{308D7D71-3AD0-4B19-B045-1621CC06513E}" srcOrd="0" destOrd="0" parTransId="{58FB19D1-E053-4251-80DE-5E6D02E1A945}" sibTransId="{DC70822F-1246-4F42-8241-D81B855DECD4}"/>
    <dgm:cxn modelId="{EA511F66-F6F5-45D7-848B-CD193E6E89CB}" type="presOf" srcId="{308D7D71-3AD0-4B19-B045-1621CC06513E}" destId="{11D44088-F569-42B8-976C-9E1410167686}" srcOrd="0" destOrd="0" presId="urn:microsoft.com/office/officeart/2005/8/layout/cycle8"/>
    <dgm:cxn modelId="{6802AC75-19DC-411B-AC11-D628A69DA322}" type="presParOf" srcId="{9D358B12-E99B-49AA-8807-2C3D820B2ED1}" destId="{11D44088-F569-42B8-976C-9E1410167686}" srcOrd="0" destOrd="0" presId="urn:microsoft.com/office/officeart/2005/8/layout/cycle8"/>
    <dgm:cxn modelId="{D68490F8-5FB4-4431-97F2-A11C8186BD59}" type="presParOf" srcId="{9D358B12-E99B-49AA-8807-2C3D820B2ED1}" destId="{4DDF7DAD-0FF5-42A9-BA4A-A476B66CA99D}" srcOrd="1" destOrd="0" presId="urn:microsoft.com/office/officeart/2005/8/layout/cycle8"/>
    <dgm:cxn modelId="{30C67C63-9081-4CB0-A589-62C20C96AFEA}" type="presParOf" srcId="{9D358B12-E99B-49AA-8807-2C3D820B2ED1}" destId="{DB80C344-D03C-473A-B14D-A865755FF6BB}" srcOrd="2" destOrd="0" presId="urn:microsoft.com/office/officeart/2005/8/layout/cycle8"/>
    <dgm:cxn modelId="{552936C0-7905-4FF0-8767-AED7B01AD528}" type="presParOf" srcId="{9D358B12-E99B-49AA-8807-2C3D820B2ED1}" destId="{1D2CA14B-605F-47A8-9D52-657467A2BE21}" srcOrd="3" destOrd="0" presId="urn:microsoft.com/office/officeart/2005/8/layout/cycle8"/>
    <dgm:cxn modelId="{385CDDC5-38F1-49CD-85F0-18E693F8E6EC}" type="presParOf" srcId="{9D358B12-E99B-49AA-8807-2C3D820B2ED1}" destId="{CBB90417-1C79-4082-9EF0-FAA6007729D9}" srcOrd="4" destOrd="0" presId="urn:microsoft.com/office/officeart/2005/8/layout/cycle8"/>
    <dgm:cxn modelId="{212CBD91-2C9D-4094-8379-D590DEF2F5DD}" type="presParOf" srcId="{9D358B12-E99B-49AA-8807-2C3D820B2ED1}" destId="{21343027-910E-44A8-BCED-FF39285A5C9E}" srcOrd="5" destOrd="0" presId="urn:microsoft.com/office/officeart/2005/8/layout/cycle8"/>
    <dgm:cxn modelId="{15684057-3627-43BB-9759-4E77C067A8AB}" type="presParOf" srcId="{9D358B12-E99B-49AA-8807-2C3D820B2ED1}" destId="{8845915D-4E76-43C0-984B-61AC64D3DBA5}" srcOrd="6" destOrd="0" presId="urn:microsoft.com/office/officeart/2005/8/layout/cycle8"/>
    <dgm:cxn modelId="{679EFB81-A5C6-467A-9D5B-43E683A45C67}" type="presParOf" srcId="{9D358B12-E99B-49AA-8807-2C3D820B2ED1}" destId="{5835BC65-2F24-4BF1-83EB-489F46A1F132}" srcOrd="7" destOrd="0" presId="urn:microsoft.com/office/officeart/2005/8/layout/cycle8"/>
    <dgm:cxn modelId="{46F57A82-0C81-41E6-A4F8-D977250ACCBF}" type="presParOf" srcId="{9D358B12-E99B-49AA-8807-2C3D820B2ED1}" destId="{F30F724F-0FBD-4642-9F0F-33080E322A36}" srcOrd="8" destOrd="0" presId="urn:microsoft.com/office/officeart/2005/8/layout/cycle8"/>
    <dgm:cxn modelId="{2B0F5457-64BE-442B-90FE-417030D84596}" type="presParOf" srcId="{9D358B12-E99B-49AA-8807-2C3D820B2ED1}" destId="{A91D79C7-B3BA-4D9F-B586-A98F262623AE}" srcOrd="9" destOrd="0" presId="urn:microsoft.com/office/officeart/2005/8/layout/cycle8"/>
    <dgm:cxn modelId="{89F8EED6-2FD0-4AEE-9161-3E4B31E777DC}" type="presParOf" srcId="{9D358B12-E99B-49AA-8807-2C3D820B2ED1}" destId="{C4DEB186-49C6-457C-8B50-7F259C9F48CD}" srcOrd="10" destOrd="0" presId="urn:microsoft.com/office/officeart/2005/8/layout/cycle8"/>
    <dgm:cxn modelId="{327947D3-5FE5-472B-98FA-40968D2C281E}" type="presParOf" srcId="{9D358B12-E99B-49AA-8807-2C3D820B2ED1}" destId="{E33D2247-1549-4CD2-990C-A57ADF175002}" srcOrd="11" destOrd="0" presId="urn:microsoft.com/office/officeart/2005/8/layout/cycle8"/>
    <dgm:cxn modelId="{6F27C572-AC1E-4252-B7CF-D94A519E5918}" type="presParOf" srcId="{9D358B12-E99B-49AA-8807-2C3D820B2ED1}" destId="{EE222ABB-ABF5-40EE-8A6E-E26094688299}" srcOrd="12" destOrd="0" presId="urn:microsoft.com/office/officeart/2005/8/layout/cycle8"/>
    <dgm:cxn modelId="{5DDCC214-F1DB-40D3-AA70-A2554DECAA50}" type="presParOf" srcId="{9D358B12-E99B-49AA-8807-2C3D820B2ED1}" destId="{2C49252A-AA47-4B04-96FA-F3E4334367D5}" srcOrd="13" destOrd="0" presId="urn:microsoft.com/office/officeart/2005/8/layout/cycle8"/>
    <dgm:cxn modelId="{81D02621-1728-4961-9D7B-BFF3382C5516}" type="presParOf" srcId="{9D358B12-E99B-49AA-8807-2C3D820B2ED1}" destId="{A3C2B7AA-937B-4F73-BFD1-AA9FDD9EC85F}" srcOrd="14" destOrd="0" presId="urn:microsoft.com/office/officeart/2005/8/layout/cycle8"/>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501DF9-0C52-4DB6-9B99-D6F6A6FF6065}" type="doc">
      <dgm:prSet loTypeId="urn:microsoft.com/office/officeart/2005/8/layout/arrow1" loCatId="relationship" qsTypeId="urn:microsoft.com/office/officeart/2005/8/quickstyle/simple1" qsCatId="simple" csTypeId="urn:microsoft.com/office/officeart/2005/8/colors/colorful1" csCatId="colorful" phldr="1"/>
      <dgm:spPr/>
      <dgm:t>
        <a:bodyPr/>
        <a:lstStyle/>
        <a:p>
          <a:endParaRPr lang="en-US"/>
        </a:p>
      </dgm:t>
    </dgm:pt>
    <dgm:pt modelId="{904EA589-F074-462F-86BD-67D3F446807D}">
      <dgm:prSet phldrT="[Text]"/>
      <dgm:spPr/>
      <dgm:t>
        <a:bodyPr/>
        <a:lstStyle/>
        <a:p>
          <a:r>
            <a:rPr lang="en-US" dirty="0" smtClean="0"/>
            <a:t>the mirror of life</a:t>
          </a:r>
          <a:endParaRPr lang="en-US" dirty="0"/>
        </a:p>
      </dgm:t>
    </dgm:pt>
    <dgm:pt modelId="{4BD31ABE-A321-4215-95EF-8AAE58BB4055}" type="parTrans" cxnId="{95A6889C-86BD-4683-960F-08478C6A1329}">
      <dgm:prSet/>
      <dgm:spPr/>
      <dgm:t>
        <a:bodyPr/>
        <a:lstStyle/>
        <a:p>
          <a:endParaRPr lang="en-US"/>
        </a:p>
      </dgm:t>
    </dgm:pt>
    <dgm:pt modelId="{E542AACB-5207-4A48-A196-B542E76C63F5}" type="sibTrans" cxnId="{95A6889C-86BD-4683-960F-08478C6A1329}">
      <dgm:prSet/>
      <dgm:spPr/>
      <dgm:t>
        <a:bodyPr/>
        <a:lstStyle/>
        <a:p>
          <a:endParaRPr lang="en-US"/>
        </a:p>
      </dgm:t>
    </dgm:pt>
    <dgm:pt modelId="{24EC7602-077A-4740-993B-C13E46A04F31}">
      <dgm:prSet/>
      <dgm:spPr/>
      <dgm:t>
        <a:bodyPr/>
        <a:lstStyle/>
        <a:p>
          <a:r>
            <a:rPr lang="en-US" smtClean="0"/>
            <a:t>attitude of aloofness </a:t>
          </a:r>
          <a:endParaRPr lang="en-US"/>
        </a:p>
      </dgm:t>
    </dgm:pt>
    <dgm:pt modelId="{289E8784-1075-4DAC-AF7B-5DA0E613F484}" type="parTrans" cxnId="{FD941DA8-26B0-4AE5-8E86-5F4172340F12}">
      <dgm:prSet/>
      <dgm:spPr/>
      <dgm:t>
        <a:bodyPr/>
        <a:lstStyle/>
        <a:p>
          <a:endParaRPr lang="en-US"/>
        </a:p>
      </dgm:t>
    </dgm:pt>
    <dgm:pt modelId="{55B057F0-F8CF-4366-9A42-2AD93AAD4347}" type="sibTrans" cxnId="{FD941DA8-26B0-4AE5-8E86-5F4172340F12}">
      <dgm:prSet/>
      <dgm:spPr/>
      <dgm:t>
        <a:bodyPr/>
        <a:lstStyle/>
        <a:p>
          <a:endParaRPr lang="en-US"/>
        </a:p>
      </dgm:t>
    </dgm:pt>
    <dgm:pt modelId="{6E5D3403-740B-4CAD-973A-60B68ECF9687}" type="pres">
      <dgm:prSet presAssocID="{A8501DF9-0C52-4DB6-9B99-D6F6A6FF6065}" presName="cycle" presStyleCnt="0">
        <dgm:presLayoutVars>
          <dgm:dir/>
          <dgm:resizeHandles val="exact"/>
        </dgm:presLayoutVars>
      </dgm:prSet>
      <dgm:spPr/>
      <dgm:t>
        <a:bodyPr/>
        <a:lstStyle/>
        <a:p>
          <a:endParaRPr lang="en-US"/>
        </a:p>
      </dgm:t>
    </dgm:pt>
    <dgm:pt modelId="{186BF841-E08E-45BD-BA8D-85D8A7C53E78}" type="pres">
      <dgm:prSet presAssocID="{24EC7602-077A-4740-993B-C13E46A04F31}" presName="arrow" presStyleLbl="node1" presStyleIdx="0" presStyleCnt="2">
        <dgm:presLayoutVars>
          <dgm:bulletEnabled val="1"/>
        </dgm:presLayoutVars>
      </dgm:prSet>
      <dgm:spPr/>
      <dgm:t>
        <a:bodyPr/>
        <a:lstStyle/>
        <a:p>
          <a:endParaRPr lang="en-US"/>
        </a:p>
      </dgm:t>
    </dgm:pt>
    <dgm:pt modelId="{E07C0F2D-18ED-49B5-824F-A12535CFF68E}" type="pres">
      <dgm:prSet presAssocID="{904EA589-F074-462F-86BD-67D3F446807D}" presName="arrow" presStyleLbl="node1" presStyleIdx="1" presStyleCnt="2">
        <dgm:presLayoutVars>
          <dgm:bulletEnabled val="1"/>
        </dgm:presLayoutVars>
      </dgm:prSet>
      <dgm:spPr/>
      <dgm:t>
        <a:bodyPr/>
        <a:lstStyle/>
        <a:p>
          <a:endParaRPr lang="en-US"/>
        </a:p>
      </dgm:t>
    </dgm:pt>
  </dgm:ptLst>
  <dgm:cxnLst>
    <dgm:cxn modelId="{FD941DA8-26B0-4AE5-8E86-5F4172340F12}" srcId="{A8501DF9-0C52-4DB6-9B99-D6F6A6FF6065}" destId="{24EC7602-077A-4740-993B-C13E46A04F31}" srcOrd="0" destOrd="0" parTransId="{289E8784-1075-4DAC-AF7B-5DA0E613F484}" sibTransId="{55B057F0-F8CF-4366-9A42-2AD93AAD4347}"/>
    <dgm:cxn modelId="{84CD5379-C4C9-4263-9872-1BF2FC7F1346}" type="presOf" srcId="{A8501DF9-0C52-4DB6-9B99-D6F6A6FF6065}" destId="{6E5D3403-740B-4CAD-973A-60B68ECF9687}" srcOrd="0" destOrd="0" presId="urn:microsoft.com/office/officeart/2005/8/layout/arrow1"/>
    <dgm:cxn modelId="{531DE55C-2E53-48A2-9985-D192A633AB1C}" type="presOf" srcId="{24EC7602-077A-4740-993B-C13E46A04F31}" destId="{186BF841-E08E-45BD-BA8D-85D8A7C53E78}" srcOrd="0" destOrd="0" presId="urn:microsoft.com/office/officeart/2005/8/layout/arrow1"/>
    <dgm:cxn modelId="{B0B2A9CB-8F78-46AF-BA2E-DA38D5CC80C0}" type="presOf" srcId="{904EA589-F074-462F-86BD-67D3F446807D}" destId="{E07C0F2D-18ED-49B5-824F-A12535CFF68E}" srcOrd="0" destOrd="0" presId="urn:microsoft.com/office/officeart/2005/8/layout/arrow1"/>
    <dgm:cxn modelId="{95A6889C-86BD-4683-960F-08478C6A1329}" srcId="{A8501DF9-0C52-4DB6-9B99-D6F6A6FF6065}" destId="{904EA589-F074-462F-86BD-67D3F446807D}" srcOrd="1" destOrd="0" parTransId="{4BD31ABE-A321-4215-95EF-8AAE58BB4055}" sibTransId="{E542AACB-5207-4A48-A196-B542E76C63F5}"/>
    <dgm:cxn modelId="{013E1639-0A6C-4BE5-9E57-CC98CB88CF9C}" type="presParOf" srcId="{6E5D3403-740B-4CAD-973A-60B68ECF9687}" destId="{186BF841-E08E-45BD-BA8D-85D8A7C53E78}" srcOrd="0" destOrd="0" presId="urn:microsoft.com/office/officeart/2005/8/layout/arrow1"/>
    <dgm:cxn modelId="{7D5F28A2-390D-4C77-B267-9425F44F94A5}" type="presParOf" srcId="{6E5D3403-740B-4CAD-973A-60B68ECF9687}" destId="{E07C0F2D-18ED-49B5-824F-A12535CFF68E}" srcOrd="1" destOrd="0" presId="urn:microsoft.com/office/officeart/2005/8/layout/arrow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E3B4EB-4009-4120-9D36-AAEFAE1B4626}" type="doc">
      <dgm:prSet loTypeId="urn:microsoft.com/office/officeart/2005/8/layout/chevron2" loCatId="list" qsTypeId="urn:microsoft.com/office/officeart/2005/8/quickstyle/simple1" qsCatId="simple" csTypeId="urn:microsoft.com/office/officeart/2005/8/colors/colorful2" csCatId="colorful" phldr="1"/>
      <dgm:spPr/>
      <dgm:t>
        <a:bodyPr/>
        <a:lstStyle/>
        <a:p>
          <a:endParaRPr lang="en-US"/>
        </a:p>
      </dgm:t>
    </dgm:pt>
    <dgm:pt modelId="{BADD96A6-8280-437F-8105-2D651FD3C945}">
      <dgm:prSet phldrT="[Text]"/>
      <dgm:spPr/>
      <dgm:t>
        <a:bodyPr/>
        <a:lstStyle/>
        <a:p>
          <a:r>
            <a:rPr lang="en-US" dirty="0" smtClean="0"/>
            <a:t>1</a:t>
          </a:r>
          <a:endParaRPr lang="en-US" dirty="0"/>
        </a:p>
      </dgm:t>
    </dgm:pt>
    <dgm:pt modelId="{28584312-47CA-483C-8BA4-01C747307D7C}" type="parTrans" cxnId="{BB4A05F2-111D-4B48-8B9E-66EB52D71AE1}">
      <dgm:prSet/>
      <dgm:spPr/>
      <dgm:t>
        <a:bodyPr/>
        <a:lstStyle/>
        <a:p>
          <a:endParaRPr lang="en-US"/>
        </a:p>
      </dgm:t>
    </dgm:pt>
    <dgm:pt modelId="{DF3D3450-F02A-4B66-A3F4-1D22A8A51A5F}" type="sibTrans" cxnId="{BB4A05F2-111D-4B48-8B9E-66EB52D71AE1}">
      <dgm:prSet/>
      <dgm:spPr/>
      <dgm:t>
        <a:bodyPr/>
        <a:lstStyle/>
        <a:p>
          <a:endParaRPr lang="en-US"/>
        </a:p>
      </dgm:t>
    </dgm:pt>
    <dgm:pt modelId="{6C6C244D-B751-4757-BB04-09D5EB2A274B}">
      <dgm:prSet phldrT="[Text]"/>
      <dgm:spPr/>
      <dgm:t>
        <a:bodyPr/>
        <a:lstStyle/>
        <a:p>
          <a:r>
            <a:rPr lang="en-US" dirty="0" smtClean="0"/>
            <a:t>the Lie inherent in our social arrangements</a:t>
          </a:r>
          <a:endParaRPr lang="en-US" dirty="0"/>
        </a:p>
      </dgm:t>
    </dgm:pt>
    <dgm:pt modelId="{9712091A-6FE1-4FC8-81EF-EC73211FF7C9}" type="parTrans" cxnId="{45C18BC0-E6AD-4F24-99BD-F892F835F453}">
      <dgm:prSet/>
      <dgm:spPr/>
      <dgm:t>
        <a:bodyPr/>
        <a:lstStyle/>
        <a:p>
          <a:endParaRPr lang="en-US"/>
        </a:p>
      </dgm:t>
    </dgm:pt>
    <dgm:pt modelId="{36694F87-BB73-47C0-A430-F812DCD69644}" type="sibTrans" cxnId="{45C18BC0-E6AD-4F24-99BD-F892F835F453}">
      <dgm:prSet/>
      <dgm:spPr/>
      <dgm:t>
        <a:bodyPr/>
        <a:lstStyle/>
        <a:p>
          <a:endParaRPr lang="en-US"/>
        </a:p>
      </dgm:t>
    </dgm:pt>
    <dgm:pt modelId="{8DE8EE56-0652-4EDF-B6B2-A3248FC03439}">
      <dgm:prSet phldrT="[Text]"/>
      <dgm:spPr/>
      <dgm:t>
        <a:bodyPr/>
        <a:lstStyle/>
        <a:p>
          <a:r>
            <a:rPr lang="en-US" dirty="0" smtClean="0"/>
            <a:t>2</a:t>
          </a:r>
          <a:endParaRPr lang="en-US" dirty="0"/>
        </a:p>
      </dgm:t>
    </dgm:pt>
    <dgm:pt modelId="{78307F3A-B184-45FB-A9BD-A1920B8BED74}" type="parTrans" cxnId="{11B109E6-771A-4FCE-A56B-E22C0F137AFE}">
      <dgm:prSet/>
      <dgm:spPr/>
      <dgm:t>
        <a:bodyPr/>
        <a:lstStyle/>
        <a:p>
          <a:endParaRPr lang="en-US"/>
        </a:p>
      </dgm:t>
    </dgm:pt>
    <dgm:pt modelId="{1D5A33F2-6FC4-4922-B1F1-5DD4725D5F51}" type="sibTrans" cxnId="{11B109E6-771A-4FCE-A56B-E22C0F137AFE}">
      <dgm:prSet/>
      <dgm:spPr/>
      <dgm:t>
        <a:bodyPr/>
        <a:lstStyle/>
        <a:p>
          <a:endParaRPr lang="en-US"/>
        </a:p>
      </dgm:t>
    </dgm:pt>
    <dgm:pt modelId="{E65E9CE1-78D6-4339-B137-46BB199C7EC4}">
      <dgm:prSet phldrT="[Text]"/>
      <dgm:spPr/>
      <dgm:t>
        <a:bodyPr/>
        <a:lstStyle/>
        <a:p>
          <a:r>
            <a:rPr lang="en-US" dirty="0" smtClean="0"/>
            <a:t>Sacrifice and Duty</a:t>
          </a:r>
          <a:endParaRPr lang="en-US" dirty="0"/>
        </a:p>
      </dgm:t>
    </dgm:pt>
    <dgm:pt modelId="{8A3A79EE-4A0F-4A60-A005-72C773DEE441}" type="parTrans" cxnId="{D0BED887-2E4E-47E6-B27A-ACDBF3D47398}">
      <dgm:prSet/>
      <dgm:spPr/>
      <dgm:t>
        <a:bodyPr/>
        <a:lstStyle/>
        <a:p>
          <a:endParaRPr lang="en-US"/>
        </a:p>
      </dgm:t>
    </dgm:pt>
    <dgm:pt modelId="{AB52D5A9-EE81-411C-9D7B-AE0DD91DCFC7}" type="sibTrans" cxnId="{D0BED887-2E4E-47E6-B27A-ACDBF3D47398}">
      <dgm:prSet/>
      <dgm:spPr/>
      <dgm:t>
        <a:bodyPr/>
        <a:lstStyle/>
        <a:p>
          <a:endParaRPr lang="en-US"/>
        </a:p>
      </dgm:t>
    </dgm:pt>
    <dgm:pt modelId="{18B5541F-ABB5-4223-A96B-F00E069685E0}">
      <dgm:prSet phldrT="[Text]"/>
      <dgm:spPr/>
      <dgm:t>
        <a:bodyPr/>
        <a:lstStyle/>
        <a:p>
          <a:r>
            <a:rPr lang="en-US" dirty="0" smtClean="0"/>
            <a:t>3</a:t>
          </a:r>
          <a:endParaRPr lang="en-US" dirty="0"/>
        </a:p>
      </dgm:t>
    </dgm:pt>
    <dgm:pt modelId="{FFEB2D3D-4758-4346-A5BA-EA5D60A80749}" type="parTrans" cxnId="{1B1701DE-BDFC-4A82-A75E-38A9BCAA4EAD}">
      <dgm:prSet/>
      <dgm:spPr/>
      <dgm:t>
        <a:bodyPr/>
        <a:lstStyle/>
        <a:p>
          <a:endParaRPr lang="en-US"/>
        </a:p>
      </dgm:t>
    </dgm:pt>
    <dgm:pt modelId="{B166D91E-D982-4961-A3B2-B177DC663184}" type="sibTrans" cxnId="{1B1701DE-BDFC-4A82-A75E-38A9BCAA4EAD}">
      <dgm:prSet/>
      <dgm:spPr/>
      <dgm:t>
        <a:bodyPr/>
        <a:lstStyle/>
        <a:p>
          <a:endParaRPr lang="en-US"/>
        </a:p>
      </dgm:t>
    </dgm:pt>
    <dgm:pt modelId="{49B1E55E-4F27-482E-804E-B55ECCFC2CF2}">
      <dgm:prSet phldrT="[Text]"/>
      <dgm:spPr/>
      <dgm:t>
        <a:bodyPr/>
        <a:lstStyle/>
        <a:p>
          <a:r>
            <a:rPr lang="en-US" dirty="0" smtClean="0"/>
            <a:t>the twin curses that fetter the spirit of man</a:t>
          </a:r>
          <a:endParaRPr lang="en-US" dirty="0"/>
        </a:p>
      </dgm:t>
    </dgm:pt>
    <dgm:pt modelId="{E8448092-8418-45C3-A4A3-E68F52A2EECC}" type="parTrans" cxnId="{C792955B-6395-41CE-B800-BD1DFBD424E7}">
      <dgm:prSet/>
      <dgm:spPr/>
      <dgm:t>
        <a:bodyPr/>
        <a:lstStyle/>
        <a:p>
          <a:endParaRPr lang="en-US"/>
        </a:p>
      </dgm:t>
    </dgm:pt>
    <dgm:pt modelId="{8C976AFA-29E5-4416-8859-43DDF54815A8}" type="sibTrans" cxnId="{C792955B-6395-41CE-B800-BD1DFBD424E7}">
      <dgm:prSet/>
      <dgm:spPr/>
      <dgm:t>
        <a:bodyPr/>
        <a:lstStyle/>
        <a:p>
          <a:endParaRPr lang="en-US"/>
        </a:p>
      </dgm:t>
    </dgm:pt>
    <dgm:pt modelId="{E2A2770A-D7BF-41CE-A50D-5EB33D13B858}">
      <dgm:prSet/>
      <dgm:spPr/>
      <dgm:t>
        <a:bodyPr/>
        <a:lstStyle/>
        <a:p>
          <a:r>
            <a:rPr lang="en-US" dirty="0" smtClean="0"/>
            <a:t>4</a:t>
          </a:r>
          <a:endParaRPr lang="en-US" dirty="0"/>
        </a:p>
      </dgm:t>
    </dgm:pt>
    <dgm:pt modelId="{83BB9239-D998-411A-BCD2-B93A201174A8}" type="parTrans" cxnId="{11C312E1-AFE2-4AA5-AC04-D6F68F3AD783}">
      <dgm:prSet/>
      <dgm:spPr/>
      <dgm:t>
        <a:bodyPr/>
        <a:lstStyle/>
        <a:p>
          <a:endParaRPr lang="en-US"/>
        </a:p>
      </dgm:t>
    </dgm:pt>
    <dgm:pt modelId="{CC32DD03-F256-4428-BE3C-B0E3E3AC71F1}" type="sibTrans" cxnId="{11C312E1-AFE2-4AA5-AC04-D6F68F3AD783}">
      <dgm:prSet/>
      <dgm:spPr/>
      <dgm:t>
        <a:bodyPr/>
        <a:lstStyle/>
        <a:p>
          <a:endParaRPr lang="en-US"/>
        </a:p>
      </dgm:t>
    </dgm:pt>
    <dgm:pt modelId="{AC012305-9A72-40AB-83CE-CE628E76A18E}">
      <dgm:prSet/>
      <dgm:spPr/>
      <dgm:t>
        <a:bodyPr/>
        <a:lstStyle/>
        <a:p>
          <a:r>
            <a:rPr lang="en-US" dirty="0" smtClean="0"/>
            <a:t>the narrow-mindedness and pettiness of Provincialism</a:t>
          </a:r>
          <a:endParaRPr lang="en-US" dirty="0"/>
        </a:p>
      </dgm:t>
    </dgm:pt>
    <dgm:pt modelId="{1D33CA69-6646-4823-A611-4212E8393B80}" type="parTrans" cxnId="{F196599B-33F5-4A43-870B-52C26ABA3F3C}">
      <dgm:prSet/>
      <dgm:spPr/>
      <dgm:t>
        <a:bodyPr/>
        <a:lstStyle/>
        <a:p>
          <a:endParaRPr lang="en-US"/>
        </a:p>
      </dgm:t>
    </dgm:pt>
    <dgm:pt modelId="{58BAC57F-7B8C-4BA8-880F-990672DB4495}" type="sibTrans" cxnId="{F196599B-33F5-4A43-870B-52C26ABA3F3C}">
      <dgm:prSet/>
      <dgm:spPr/>
      <dgm:t>
        <a:bodyPr/>
        <a:lstStyle/>
        <a:p>
          <a:endParaRPr lang="en-US"/>
        </a:p>
      </dgm:t>
    </dgm:pt>
    <dgm:pt modelId="{7F0BFB9E-373C-4DF6-98B3-6F5040368380}" type="pres">
      <dgm:prSet presAssocID="{84E3B4EB-4009-4120-9D36-AAEFAE1B4626}" presName="linearFlow" presStyleCnt="0">
        <dgm:presLayoutVars>
          <dgm:dir/>
          <dgm:animLvl val="lvl"/>
          <dgm:resizeHandles val="exact"/>
        </dgm:presLayoutVars>
      </dgm:prSet>
      <dgm:spPr/>
      <dgm:t>
        <a:bodyPr/>
        <a:lstStyle/>
        <a:p>
          <a:endParaRPr lang="en-US"/>
        </a:p>
      </dgm:t>
    </dgm:pt>
    <dgm:pt modelId="{FF67A178-4E6D-4717-9BCB-EE9496AC29B4}" type="pres">
      <dgm:prSet presAssocID="{BADD96A6-8280-437F-8105-2D651FD3C945}" presName="composite" presStyleCnt="0"/>
      <dgm:spPr/>
    </dgm:pt>
    <dgm:pt modelId="{26EEF858-8FBD-4B4D-AEAB-4E19E18B9A33}" type="pres">
      <dgm:prSet presAssocID="{BADD96A6-8280-437F-8105-2D651FD3C945}" presName="parentText" presStyleLbl="alignNode1" presStyleIdx="0" presStyleCnt="4">
        <dgm:presLayoutVars>
          <dgm:chMax val="1"/>
          <dgm:bulletEnabled val="1"/>
        </dgm:presLayoutVars>
      </dgm:prSet>
      <dgm:spPr/>
      <dgm:t>
        <a:bodyPr/>
        <a:lstStyle/>
        <a:p>
          <a:endParaRPr lang="en-US"/>
        </a:p>
      </dgm:t>
    </dgm:pt>
    <dgm:pt modelId="{5DA0CEDD-5668-4A83-B622-846FB13CF218}" type="pres">
      <dgm:prSet presAssocID="{BADD96A6-8280-437F-8105-2D651FD3C945}" presName="descendantText" presStyleLbl="alignAcc1" presStyleIdx="0" presStyleCnt="4">
        <dgm:presLayoutVars>
          <dgm:bulletEnabled val="1"/>
        </dgm:presLayoutVars>
      </dgm:prSet>
      <dgm:spPr/>
      <dgm:t>
        <a:bodyPr/>
        <a:lstStyle/>
        <a:p>
          <a:endParaRPr lang="en-US"/>
        </a:p>
      </dgm:t>
    </dgm:pt>
    <dgm:pt modelId="{0F948F2F-641B-4E09-A2B8-F9FA5D9D995C}" type="pres">
      <dgm:prSet presAssocID="{DF3D3450-F02A-4B66-A3F4-1D22A8A51A5F}" presName="sp" presStyleCnt="0"/>
      <dgm:spPr/>
    </dgm:pt>
    <dgm:pt modelId="{5EB37D0E-7900-4BDA-B3E1-4FD15EA1FF26}" type="pres">
      <dgm:prSet presAssocID="{8DE8EE56-0652-4EDF-B6B2-A3248FC03439}" presName="composite" presStyleCnt="0"/>
      <dgm:spPr/>
    </dgm:pt>
    <dgm:pt modelId="{4F9E2828-B372-4AE7-8AA9-1BA6BE994065}" type="pres">
      <dgm:prSet presAssocID="{8DE8EE56-0652-4EDF-B6B2-A3248FC03439}" presName="parentText" presStyleLbl="alignNode1" presStyleIdx="1" presStyleCnt="4">
        <dgm:presLayoutVars>
          <dgm:chMax val="1"/>
          <dgm:bulletEnabled val="1"/>
        </dgm:presLayoutVars>
      </dgm:prSet>
      <dgm:spPr/>
      <dgm:t>
        <a:bodyPr/>
        <a:lstStyle/>
        <a:p>
          <a:endParaRPr lang="en-US"/>
        </a:p>
      </dgm:t>
    </dgm:pt>
    <dgm:pt modelId="{A0AC22CF-85EF-4B97-9893-FB8EE0A1EC48}" type="pres">
      <dgm:prSet presAssocID="{8DE8EE56-0652-4EDF-B6B2-A3248FC03439}" presName="descendantText" presStyleLbl="alignAcc1" presStyleIdx="1" presStyleCnt="4">
        <dgm:presLayoutVars>
          <dgm:bulletEnabled val="1"/>
        </dgm:presLayoutVars>
      </dgm:prSet>
      <dgm:spPr/>
      <dgm:t>
        <a:bodyPr/>
        <a:lstStyle/>
        <a:p>
          <a:endParaRPr lang="en-US"/>
        </a:p>
      </dgm:t>
    </dgm:pt>
    <dgm:pt modelId="{EE16F5A2-D253-4DA9-AC3E-EBDA4A8470EA}" type="pres">
      <dgm:prSet presAssocID="{1D5A33F2-6FC4-4922-B1F1-5DD4725D5F51}" presName="sp" presStyleCnt="0"/>
      <dgm:spPr/>
    </dgm:pt>
    <dgm:pt modelId="{5F29CEF9-5F09-44DD-B8D6-4A080B31AA62}" type="pres">
      <dgm:prSet presAssocID="{18B5541F-ABB5-4223-A96B-F00E069685E0}" presName="composite" presStyleCnt="0"/>
      <dgm:spPr/>
    </dgm:pt>
    <dgm:pt modelId="{21A81A87-4D71-45CD-B428-E5E01259B058}" type="pres">
      <dgm:prSet presAssocID="{18B5541F-ABB5-4223-A96B-F00E069685E0}" presName="parentText" presStyleLbl="alignNode1" presStyleIdx="2" presStyleCnt="4" custLinFactNeighborY="-4186">
        <dgm:presLayoutVars>
          <dgm:chMax val="1"/>
          <dgm:bulletEnabled val="1"/>
        </dgm:presLayoutVars>
      </dgm:prSet>
      <dgm:spPr/>
      <dgm:t>
        <a:bodyPr/>
        <a:lstStyle/>
        <a:p>
          <a:endParaRPr lang="en-US"/>
        </a:p>
      </dgm:t>
    </dgm:pt>
    <dgm:pt modelId="{43857134-33E1-4170-8412-A73F0C4BF1A1}" type="pres">
      <dgm:prSet presAssocID="{18B5541F-ABB5-4223-A96B-F00E069685E0}" presName="descendantText" presStyleLbl="alignAcc1" presStyleIdx="2" presStyleCnt="4">
        <dgm:presLayoutVars>
          <dgm:bulletEnabled val="1"/>
        </dgm:presLayoutVars>
      </dgm:prSet>
      <dgm:spPr/>
      <dgm:t>
        <a:bodyPr/>
        <a:lstStyle/>
        <a:p>
          <a:endParaRPr lang="en-US"/>
        </a:p>
      </dgm:t>
    </dgm:pt>
    <dgm:pt modelId="{55EEBD86-EC89-4764-9A49-FC44880A1174}" type="pres">
      <dgm:prSet presAssocID="{B166D91E-D982-4961-A3B2-B177DC663184}" presName="sp" presStyleCnt="0"/>
      <dgm:spPr/>
    </dgm:pt>
    <dgm:pt modelId="{6FE0BFDA-7656-4EA3-B382-AEC08CD4056D}" type="pres">
      <dgm:prSet presAssocID="{E2A2770A-D7BF-41CE-A50D-5EB33D13B858}" presName="composite" presStyleCnt="0"/>
      <dgm:spPr/>
    </dgm:pt>
    <dgm:pt modelId="{45BD12BF-B714-43E6-A6EA-2D59162EA445}" type="pres">
      <dgm:prSet presAssocID="{E2A2770A-D7BF-41CE-A50D-5EB33D13B858}" presName="parentText" presStyleLbl="alignNode1" presStyleIdx="3" presStyleCnt="4">
        <dgm:presLayoutVars>
          <dgm:chMax val="1"/>
          <dgm:bulletEnabled val="1"/>
        </dgm:presLayoutVars>
      </dgm:prSet>
      <dgm:spPr/>
      <dgm:t>
        <a:bodyPr/>
        <a:lstStyle/>
        <a:p>
          <a:endParaRPr lang="en-US"/>
        </a:p>
      </dgm:t>
    </dgm:pt>
    <dgm:pt modelId="{C2BDE8B8-1333-43BC-8F6A-93727DFC2919}" type="pres">
      <dgm:prSet presAssocID="{E2A2770A-D7BF-41CE-A50D-5EB33D13B858}" presName="descendantText" presStyleLbl="alignAcc1" presStyleIdx="3" presStyleCnt="4">
        <dgm:presLayoutVars>
          <dgm:bulletEnabled val="1"/>
        </dgm:presLayoutVars>
      </dgm:prSet>
      <dgm:spPr/>
      <dgm:t>
        <a:bodyPr/>
        <a:lstStyle/>
        <a:p>
          <a:endParaRPr lang="en-US"/>
        </a:p>
      </dgm:t>
    </dgm:pt>
  </dgm:ptLst>
  <dgm:cxnLst>
    <dgm:cxn modelId="{0925CD0A-62BA-4BC5-AB8F-939B0FD9B0B0}" type="presOf" srcId="{84E3B4EB-4009-4120-9D36-AAEFAE1B4626}" destId="{7F0BFB9E-373C-4DF6-98B3-6F5040368380}" srcOrd="0" destOrd="0" presId="urn:microsoft.com/office/officeart/2005/8/layout/chevron2"/>
    <dgm:cxn modelId="{56A83ABA-9E80-4D1C-AA1B-3829EFEFC12B}" type="presOf" srcId="{BADD96A6-8280-437F-8105-2D651FD3C945}" destId="{26EEF858-8FBD-4B4D-AEAB-4E19E18B9A33}" srcOrd="0" destOrd="0" presId="urn:microsoft.com/office/officeart/2005/8/layout/chevron2"/>
    <dgm:cxn modelId="{11C312E1-AFE2-4AA5-AC04-D6F68F3AD783}" srcId="{84E3B4EB-4009-4120-9D36-AAEFAE1B4626}" destId="{E2A2770A-D7BF-41CE-A50D-5EB33D13B858}" srcOrd="3" destOrd="0" parTransId="{83BB9239-D998-411A-BCD2-B93A201174A8}" sibTransId="{CC32DD03-F256-4428-BE3C-B0E3E3AC71F1}"/>
    <dgm:cxn modelId="{11B109E6-771A-4FCE-A56B-E22C0F137AFE}" srcId="{84E3B4EB-4009-4120-9D36-AAEFAE1B4626}" destId="{8DE8EE56-0652-4EDF-B6B2-A3248FC03439}" srcOrd="1" destOrd="0" parTransId="{78307F3A-B184-45FB-A9BD-A1920B8BED74}" sibTransId="{1D5A33F2-6FC4-4922-B1F1-5DD4725D5F51}"/>
    <dgm:cxn modelId="{45C18BC0-E6AD-4F24-99BD-F892F835F453}" srcId="{BADD96A6-8280-437F-8105-2D651FD3C945}" destId="{6C6C244D-B751-4757-BB04-09D5EB2A274B}" srcOrd="0" destOrd="0" parTransId="{9712091A-6FE1-4FC8-81EF-EC73211FF7C9}" sibTransId="{36694F87-BB73-47C0-A430-F812DCD69644}"/>
    <dgm:cxn modelId="{1B1701DE-BDFC-4A82-A75E-38A9BCAA4EAD}" srcId="{84E3B4EB-4009-4120-9D36-AAEFAE1B4626}" destId="{18B5541F-ABB5-4223-A96B-F00E069685E0}" srcOrd="2" destOrd="0" parTransId="{FFEB2D3D-4758-4346-A5BA-EA5D60A80749}" sibTransId="{B166D91E-D982-4961-A3B2-B177DC663184}"/>
    <dgm:cxn modelId="{C411EE5E-3C87-4478-88A7-4DCECC6AB676}" type="presOf" srcId="{E65E9CE1-78D6-4339-B137-46BB199C7EC4}" destId="{A0AC22CF-85EF-4B97-9893-FB8EE0A1EC48}" srcOrd="0" destOrd="0" presId="urn:microsoft.com/office/officeart/2005/8/layout/chevron2"/>
    <dgm:cxn modelId="{C792955B-6395-41CE-B800-BD1DFBD424E7}" srcId="{18B5541F-ABB5-4223-A96B-F00E069685E0}" destId="{49B1E55E-4F27-482E-804E-B55ECCFC2CF2}" srcOrd="0" destOrd="0" parTransId="{E8448092-8418-45C3-A4A3-E68F52A2EECC}" sibTransId="{8C976AFA-29E5-4416-8859-43DDF54815A8}"/>
    <dgm:cxn modelId="{F196599B-33F5-4A43-870B-52C26ABA3F3C}" srcId="{E2A2770A-D7BF-41CE-A50D-5EB33D13B858}" destId="{AC012305-9A72-40AB-83CE-CE628E76A18E}" srcOrd="0" destOrd="0" parTransId="{1D33CA69-6646-4823-A611-4212E8393B80}" sibTransId="{58BAC57F-7B8C-4BA8-880F-990672DB4495}"/>
    <dgm:cxn modelId="{AB8F9168-DD05-47FF-B4AB-192937D5B266}" type="presOf" srcId="{E2A2770A-D7BF-41CE-A50D-5EB33D13B858}" destId="{45BD12BF-B714-43E6-A6EA-2D59162EA445}" srcOrd="0" destOrd="0" presId="urn:microsoft.com/office/officeart/2005/8/layout/chevron2"/>
    <dgm:cxn modelId="{C0D1F0D6-82FB-4711-883B-2B4186E1E34A}" type="presOf" srcId="{8DE8EE56-0652-4EDF-B6B2-A3248FC03439}" destId="{4F9E2828-B372-4AE7-8AA9-1BA6BE994065}" srcOrd="0" destOrd="0" presId="urn:microsoft.com/office/officeart/2005/8/layout/chevron2"/>
    <dgm:cxn modelId="{D0BED887-2E4E-47E6-B27A-ACDBF3D47398}" srcId="{8DE8EE56-0652-4EDF-B6B2-A3248FC03439}" destId="{E65E9CE1-78D6-4339-B137-46BB199C7EC4}" srcOrd="0" destOrd="0" parTransId="{8A3A79EE-4A0F-4A60-A005-72C773DEE441}" sibTransId="{AB52D5A9-EE81-411C-9D7B-AE0DD91DCFC7}"/>
    <dgm:cxn modelId="{BB4A05F2-111D-4B48-8B9E-66EB52D71AE1}" srcId="{84E3B4EB-4009-4120-9D36-AAEFAE1B4626}" destId="{BADD96A6-8280-437F-8105-2D651FD3C945}" srcOrd="0" destOrd="0" parTransId="{28584312-47CA-483C-8BA4-01C747307D7C}" sibTransId="{DF3D3450-F02A-4B66-A3F4-1D22A8A51A5F}"/>
    <dgm:cxn modelId="{C34511D2-7678-46ED-BACE-A0DE3E0C12E4}" type="presOf" srcId="{18B5541F-ABB5-4223-A96B-F00E069685E0}" destId="{21A81A87-4D71-45CD-B428-E5E01259B058}" srcOrd="0" destOrd="0" presId="urn:microsoft.com/office/officeart/2005/8/layout/chevron2"/>
    <dgm:cxn modelId="{E171E8E9-C64C-43AE-B6DF-59DD013BA88D}" type="presOf" srcId="{AC012305-9A72-40AB-83CE-CE628E76A18E}" destId="{C2BDE8B8-1333-43BC-8F6A-93727DFC2919}" srcOrd="0" destOrd="0" presId="urn:microsoft.com/office/officeart/2005/8/layout/chevron2"/>
    <dgm:cxn modelId="{976343FD-D15B-4892-AD59-41D46238D7AB}" type="presOf" srcId="{6C6C244D-B751-4757-BB04-09D5EB2A274B}" destId="{5DA0CEDD-5668-4A83-B622-846FB13CF218}" srcOrd="0" destOrd="0" presId="urn:microsoft.com/office/officeart/2005/8/layout/chevron2"/>
    <dgm:cxn modelId="{1A331F4D-05B7-4008-A68B-62D145FD6DDE}" type="presOf" srcId="{49B1E55E-4F27-482E-804E-B55ECCFC2CF2}" destId="{43857134-33E1-4170-8412-A73F0C4BF1A1}" srcOrd="0" destOrd="0" presId="urn:microsoft.com/office/officeart/2005/8/layout/chevron2"/>
    <dgm:cxn modelId="{F3900FA3-E615-4BF9-8CA1-FD46844D785F}" type="presParOf" srcId="{7F0BFB9E-373C-4DF6-98B3-6F5040368380}" destId="{FF67A178-4E6D-4717-9BCB-EE9496AC29B4}" srcOrd="0" destOrd="0" presId="urn:microsoft.com/office/officeart/2005/8/layout/chevron2"/>
    <dgm:cxn modelId="{86754330-1311-4568-B502-2149C83D4EB2}" type="presParOf" srcId="{FF67A178-4E6D-4717-9BCB-EE9496AC29B4}" destId="{26EEF858-8FBD-4B4D-AEAB-4E19E18B9A33}" srcOrd="0" destOrd="0" presId="urn:microsoft.com/office/officeart/2005/8/layout/chevron2"/>
    <dgm:cxn modelId="{4085A2E8-2FF1-4FCB-A72C-D544A3586750}" type="presParOf" srcId="{FF67A178-4E6D-4717-9BCB-EE9496AC29B4}" destId="{5DA0CEDD-5668-4A83-B622-846FB13CF218}" srcOrd="1" destOrd="0" presId="urn:microsoft.com/office/officeart/2005/8/layout/chevron2"/>
    <dgm:cxn modelId="{0440DC38-DC68-4919-8639-EF063FC20347}" type="presParOf" srcId="{7F0BFB9E-373C-4DF6-98B3-6F5040368380}" destId="{0F948F2F-641B-4E09-A2B8-F9FA5D9D995C}" srcOrd="1" destOrd="0" presId="urn:microsoft.com/office/officeart/2005/8/layout/chevron2"/>
    <dgm:cxn modelId="{3E5E0422-E8AE-4A1C-A882-82AA4E8ED431}" type="presParOf" srcId="{7F0BFB9E-373C-4DF6-98B3-6F5040368380}" destId="{5EB37D0E-7900-4BDA-B3E1-4FD15EA1FF26}" srcOrd="2" destOrd="0" presId="urn:microsoft.com/office/officeart/2005/8/layout/chevron2"/>
    <dgm:cxn modelId="{64E32F15-E672-42E2-9E3C-02D2B52F4875}" type="presParOf" srcId="{5EB37D0E-7900-4BDA-B3E1-4FD15EA1FF26}" destId="{4F9E2828-B372-4AE7-8AA9-1BA6BE994065}" srcOrd="0" destOrd="0" presId="urn:microsoft.com/office/officeart/2005/8/layout/chevron2"/>
    <dgm:cxn modelId="{5CC75E8E-733F-4B5E-8795-97B289ADD075}" type="presParOf" srcId="{5EB37D0E-7900-4BDA-B3E1-4FD15EA1FF26}" destId="{A0AC22CF-85EF-4B97-9893-FB8EE0A1EC48}" srcOrd="1" destOrd="0" presId="urn:microsoft.com/office/officeart/2005/8/layout/chevron2"/>
    <dgm:cxn modelId="{431ADC79-D01C-485F-A088-0100006FD6D0}" type="presParOf" srcId="{7F0BFB9E-373C-4DF6-98B3-6F5040368380}" destId="{EE16F5A2-D253-4DA9-AC3E-EBDA4A8470EA}" srcOrd="3" destOrd="0" presId="urn:microsoft.com/office/officeart/2005/8/layout/chevron2"/>
    <dgm:cxn modelId="{36A851F7-F79A-4645-AA44-4EBDC1114C34}" type="presParOf" srcId="{7F0BFB9E-373C-4DF6-98B3-6F5040368380}" destId="{5F29CEF9-5F09-44DD-B8D6-4A080B31AA62}" srcOrd="4" destOrd="0" presId="urn:microsoft.com/office/officeart/2005/8/layout/chevron2"/>
    <dgm:cxn modelId="{41516344-389E-4E51-A9BC-124B7873DD56}" type="presParOf" srcId="{5F29CEF9-5F09-44DD-B8D6-4A080B31AA62}" destId="{21A81A87-4D71-45CD-B428-E5E01259B058}" srcOrd="0" destOrd="0" presId="urn:microsoft.com/office/officeart/2005/8/layout/chevron2"/>
    <dgm:cxn modelId="{06DD3419-9BCB-4FF0-95F3-55077188114E}" type="presParOf" srcId="{5F29CEF9-5F09-44DD-B8D6-4A080B31AA62}" destId="{43857134-33E1-4170-8412-A73F0C4BF1A1}" srcOrd="1" destOrd="0" presId="urn:microsoft.com/office/officeart/2005/8/layout/chevron2"/>
    <dgm:cxn modelId="{04956B27-E012-449F-8799-5B436EF5C3FA}" type="presParOf" srcId="{7F0BFB9E-373C-4DF6-98B3-6F5040368380}" destId="{55EEBD86-EC89-4764-9A49-FC44880A1174}" srcOrd="5" destOrd="0" presId="urn:microsoft.com/office/officeart/2005/8/layout/chevron2"/>
    <dgm:cxn modelId="{85B12BCF-C41F-4B4F-A9FA-AD5823AA039C}" type="presParOf" srcId="{7F0BFB9E-373C-4DF6-98B3-6F5040368380}" destId="{6FE0BFDA-7656-4EA3-B382-AEC08CD4056D}" srcOrd="6" destOrd="0" presId="urn:microsoft.com/office/officeart/2005/8/layout/chevron2"/>
    <dgm:cxn modelId="{B97C4F04-0B61-4925-9F1E-83AF33E10C11}" type="presParOf" srcId="{6FE0BFDA-7656-4EA3-B382-AEC08CD4056D}" destId="{45BD12BF-B714-43E6-A6EA-2D59162EA445}" srcOrd="0" destOrd="0" presId="urn:microsoft.com/office/officeart/2005/8/layout/chevron2"/>
    <dgm:cxn modelId="{961DC80D-E5A6-4CE7-A1B9-5D42020966D9}" type="presParOf" srcId="{6FE0BFDA-7656-4EA3-B382-AEC08CD4056D}" destId="{C2BDE8B8-1333-43BC-8F6A-93727DFC2919}" srcOrd="1" destOrd="0" presId="urn:microsoft.com/office/officeart/2005/8/layout/chevron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1D44088-F569-42B8-976C-9E1410167686}">
      <dsp:nvSpPr>
        <dsp:cNvPr id="0" name=""/>
        <dsp:cNvSpPr/>
      </dsp:nvSpPr>
      <dsp:spPr>
        <a:xfrm>
          <a:off x="1816473" y="312038"/>
          <a:ext cx="4032504" cy="4032504"/>
        </a:xfrm>
        <a:prstGeom prst="pie">
          <a:avLst>
            <a:gd name="adj1" fmla="val 16200000"/>
            <a:gd name="adj2" fmla="val 180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t>Who</a:t>
          </a:r>
          <a:endParaRPr lang="en-US" sz="4500" kern="1200" dirty="0"/>
        </a:p>
      </dsp:txBody>
      <dsp:txXfrm>
        <a:off x="3941698" y="1166545"/>
        <a:ext cx="1440180" cy="1200150"/>
      </dsp:txXfrm>
    </dsp:sp>
    <dsp:sp modelId="{CBB90417-1C79-4082-9EF0-FAA6007729D9}">
      <dsp:nvSpPr>
        <dsp:cNvPr id="0" name=""/>
        <dsp:cNvSpPr/>
      </dsp:nvSpPr>
      <dsp:spPr>
        <a:xfrm>
          <a:off x="1733422" y="456056"/>
          <a:ext cx="4032504" cy="4032504"/>
        </a:xfrm>
        <a:prstGeom prst="pie">
          <a:avLst>
            <a:gd name="adj1" fmla="val 1800000"/>
            <a:gd name="adj2" fmla="val 9000000"/>
          </a:avLst>
        </a:prstGeom>
        <a:solidFill>
          <a:schemeClr val="accent3">
            <a:hueOff val="797048"/>
            <a:satOff val="297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t>Why</a:t>
          </a:r>
          <a:endParaRPr lang="en-US" sz="4500" kern="1200" dirty="0"/>
        </a:p>
      </dsp:txBody>
      <dsp:txXfrm>
        <a:off x="2693542" y="3072384"/>
        <a:ext cx="2160270" cy="1056132"/>
      </dsp:txXfrm>
    </dsp:sp>
    <dsp:sp modelId="{F30F724F-0FBD-4642-9F0F-33080E322A36}">
      <dsp:nvSpPr>
        <dsp:cNvPr id="0" name=""/>
        <dsp:cNvSpPr/>
      </dsp:nvSpPr>
      <dsp:spPr>
        <a:xfrm>
          <a:off x="1650372" y="312038"/>
          <a:ext cx="4032504" cy="4032504"/>
        </a:xfrm>
        <a:prstGeom prst="pie">
          <a:avLst>
            <a:gd name="adj1" fmla="val 9000000"/>
            <a:gd name="adj2" fmla="val 16200000"/>
          </a:avLst>
        </a:prstGeom>
        <a:solidFill>
          <a:schemeClr val="accent3">
            <a:hueOff val="1594097"/>
            <a:satOff val="594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2000250">
            <a:lnSpc>
              <a:spcPct val="90000"/>
            </a:lnSpc>
            <a:spcBef>
              <a:spcPct val="0"/>
            </a:spcBef>
            <a:spcAft>
              <a:spcPct val="35000"/>
            </a:spcAft>
          </a:pPr>
          <a:r>
            <a:rPr lang="en-US" sz="4500" kern="1200" dirty="0" smtClean="0"/>
            <a:t>What</a:t>
          </a:r>
          <a:endParaRPr lang="en-US" sz="4500" kern="1200" dirty="0"/>
        </a:p>
      </dsp:txBody>
      <dsp:txXfrm>
        <a:off x="2117470" y="1166545"/>
        <a:ext cx="1440180" cy="1200150"/>
      </dsp:txXfrm>
    </dsp:sp>
    <dsp:sp modelId="{EE222ABB-ABF5-40EE-8A6E-E26094688299}">
      <dsp:nvSpPr>
        <dsp:cNvPr id="0" name=""/>
        <dsp:cNvSpPr/>
      </dsp:nvSpPr>
      <dsp:spPr>
        <a:xfrm>
          <a:off x="1567175" y="62407"/>
          <a:ext cx="4531766" cy="4531766"/>
        </a:xfrm>
        <a:prstGeom prst="circularArrow">
          <a:avLst>
            <a:gd name="adj1" fmla="val 5085"/>
            <a:gd name="adj2" fmla="val 327528"/>
            <a:gd name="adj3" fmla="val 1472472"/>
            <a:gd name="adj4" fmla="val 16199432"/>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C49252A-AA47-4B04-96FA-F3E4334367D5}">
      <dsp:nvSpPr>
        <dsp:cNvPr id="0" name=""/>
        <dsp:cNvSpPr/>
      </dsp:nvSpPr>
      <dsp:spPr>
        <a:xfrm>
          <a:off x="1483791" y="206170"/>
          <a:ext cx="4531766" cy="4531766"/>
        </a:xfrm>
        <a:prstGeom prst="circularArrow">
          <a:avLst>
            <a:gd name="adj1" fmla="val 5085"/>
            <a:gd name="adj2" fmla="val 327528"/>
            <a:gd name="adj3" fmla="val 8671970"/>
            <a:gd name="adj4" fmla="val 1800502"/>
            <a:gd name="adj5" fmla="val 5932"/>
          </a:avLst>
        </a:prstGeom>
        <a:solidFill>
          <a:schemeClr val="accent3">
            <a:hueOff val="797048"/>
            <a:satOff val="297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C2B7AA-937B-4F73-BFD1-AA9FDD9EC85F}">
      <dsp:nvSpPr>
        <dsp:cNvPr id="0" name=""/>
        <dsp:cNvSpPr/>
      </dsp:nvSpPr>
      <dsp:spPr>
        <a:xfrm>
          <a:off x="1400408" y="62407"/>
          <a:ext cx="4531766" cy="4531766"/>
        </a:xfrm>
        <a:prstGeom prst="circularArrow">
          <a:avLst>
            <a:gd name="adj1" fmla="val 5085"/>
            <a:gd name="adj2" fmla="val 327528"/>
            <a:gd name="adj3" fmla="val 15873039"/>
            <a:gd name="adj4" fmla="val 9000000"/>
            <a:gd name="adj5" fmla="val 5932"/>
          </a:avLst>
        </a:prstGeom>
        <a:solidFill>
          <a:schemeClr val="accent3">
            <a:hueOff val="1594097"/>
            <a:satOff val="594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186BF841-E08E-45BD-BA8D-85D8A7C53E78}">
      <dsp:nvSpPr>
        <dsp:cNvPr id="0" name=""/>
        <dsp:cNvSpPr/>
      </dsp:nvSpPr>
      <dsp:spPr>
        <a:xfrm rot="16200000">
          <a:off x="311" y="615176"/>
          <a:ext cx="3570247" cy="3570247"/>
        </a:xfrm>
        <a:prstGeom prst="upArrow">
          <a:avLst>
            <a:gd name="adj1" fmla="val 50000"/>
            <a:gd name="adj2" fmla="val 35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298704" rIns="298704" bIns="298704" numCol="1" spcCol="1270" anchor="ctr" anchorCtr="0">
          <a:noAutofit/>
        </a:bodyPr>
        <a:lstStyle/>
        <a:p>
          <a:pPr lvl="0" algn="ctr" defTabSz="1866900">
            <a:lnSpc>
              <a:spcPct val="90000"/>
            </a:lnSpc>
            <a:spcBef>
              <a:spcPct val="0"/>
            </a:spcBef>
            <a:spcAft>
              <a:spcPct val="35000"/>
            </a:spcAft>
          </a:pPr>
          <a:r>
            <a:rPr lang="en-US" sz="4200" kern="1200" smtClean="0"/>
            <a:t>attitude of aloofness </a:t>
          </a:r>
          <a:endParaRPr lang="en-US" sz="4200" kern="1200"/>
        </a:p>
      </dsp:txBody>
      <dsp:txXfrm rot="16200000">
        <a:off x="311" y="615176"/>
        <a:ext cx="3570247" cy="3570247"/>
      </dsp:txXfrm>
    </dsp:sp>
    <dsp:sp modelId="{E07C0F2D-18ED-49B5-824F-A12535CFF68E}">
      <dsp:nvSpPr>
        <dsp:cNvPr id="0" name=""/>
        <dsp:cNvSpPr/>
      </dsp:nvSpPr>
      <dsp:spPr>
        <a:xfrm rot="5400000">
          <a:off x="3928791" y="615176"/>
          <a:ext cx="3570247" cy="3570247"/>
        </a:xfrm>
        <a:prstGeom prst="upArrow">
          <a:avLst>
            <a:gd name="adj1" fmla="val 50000"/>
            <a:gd name="adj2" fmla="val 35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704" tIns="298704" rIns="298704" bIns="298704" numCol="1" spcCol="1270" anchor="ctr" anchorCtr="0">
          <a:noAutofit/>
        </a:bodyPr>
        <a:lstStyle/>
        <a:p>
          <a:pPr lvl="0" algn="ctr" defTabSz="1866900">
            <a:lnSpc>
              <a:spcPct val="90000"/>
            </a:lnSpc>
            <a:spcBef>
              <a:spcPct val="0"/>
            </a:spcBef>
            <a:spcAft>
              <a:spcPct val="35000"/>
            </a:spcAft>
          </a:pPr>
          <a:r>
            <a:rPr lang="en-US" sz="4200" kern="1200" dirty="0" smtClean="0"/>
            <a:t>the mirror of life</a:t>
          </a:r>
          <a:endParaRPr lang="en-US" sz="4200" kern="1200" dirty="0"/>
        </a:p>
      </dsp:txBody>
      <dsp:txXfrm rot="5400000">
        <a:off x="3928791" y="615176"/>
        <a:ext cx="3570247" cy="3570247"/>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EEF858-8FBD-4B4D-AEAB-4E19E18B9A33}">
      <dsp:nvSpPr>
        <dsp:cNvPr id="0" name=""/>
        <dsp:cNvSpPr/>
      </dsp:nvSpPr>
      <dsp:spPr>
        <a:xfrm rot="5400000">
          <a:off x="-196196" y="199472"/>
          <a:ext cx="1307975" cy="915583"/>
        </a:xfrm>
        <a:prstGeom prst="chevron">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1</a:t>
          </a:r>
          <a:endParaRPr lang="en-US" sz="2700" kern="1200" dirty="0"/>
        </a:p>
      </dsp:txBody>
      <dsp:txXfrm rot="5400000">
        <a:off x="-196196" y="199472"/>
        <a:ext cx="1307975" cy="915583"/>
      </dsp:txXfrm>
    </dsp:sp>
    <dsp:sp modelId="{5DA0CEDD-5668-4A83-B622-846FB13CF218}">
      <dsp:nvSpPr>
        <dsp:cNvPr id="0" name=""/>
        <dsp:cNvSpPr/>
      </dsp:nvSpPr>
      <dsp:spPr>
        <a:xfrm rot="5400000">
          <a:off x="3782374" y="-2863515"/>
          <a:ext cx="850184" cy="6583766"/>
        </a:xfrm>
        <a:prstGeom prst="round2Same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smtClean="0"/>
            <a:t>the Lie inherent in our social arrangements</a:t>
          </a:r>
          <a:endParaRPr lang="en-US" sz="2700" kern="1200" dirty="0"/>
        </a:p>
      </dsp:txBody>
      <dsp:txXfrm rot="5400000">
        <a:off x="3782374" y="-2863515"/>
        <a:ext cx="850184" cy="6583766"/>
      </dsp:txXfrm>
    </dsp:sp>
    <dsp:sp modelId="{4F9E2828-B372-4AE7-8AA9-1BA6BE994065}">
      <dsp:nvSpPr>
        <dsp:cNvPr id="0" name=""/>
        <dsp:cNvSpPr/>
      </dsp:nvSpPr>
      <dsp:spPr>
        <a:xfrm rot="5400000">
          <a:off x="-196196" y="1361496"/>
          <a:ext cx="1307975" cy="915583"/>
        </a:xfrm>
        <a:prstGeom prst="chevron">
          <a:avLst/>
        </a:prstGeom>
        <a:solidFill>
          <a:schemeClr val="accent2">
            <a:hueOff val="2160929"/>
            <a:satOff val="8251"/>
            <a:lumOff val="0"/>
            <a:alphaOff val="0"/>
          </a:schemeClr>
        </a:solidFill>
        <a:ln w="25400" cap="flat" cmpd="sng" algn="ctr">
          <a:solidFill>
            <a:schemeClr val="accent2">
              <a:hueOff val="2160929"/>
              <a:satOff val="8251"/>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2</a:t>
          </a:r>
          <a:endParaRPr lang="en-US" sz="2700" kern="1200" dirty="0"/>
        </a:p>
      </dsp:txBody>
      <dsp:txXfrm rot="5400000">
        <a:off x="-196196" y="1361496"/>
        <a:ext cx="1307975" cy="915583"/>
      </dsp:txXfrm>
    </dsp:sp>
    <dsp:sp modelId="{A0AC22CF-85EF-4B97-9893-FB8EE0A1EC48}">
      <dsp:nvSpPr>
        <dsp:cNvPr id="0" name=""/>
        <dsp:cNvSpPr/>
      </dsp:nvSpPr>
      <dsp:spPr>
        <a:xfrm rot="5400000">
          <a:off x="3782374" y="-1701491"/>
          <a:ext cx="850184" cy="6583766"/>
        </a:xfrm>
        <a:prstGeom prst="round2SameRect">
          <a:avLst/>
        </a:prstGeom>
        <a:solidFill>
          <a:schemeClr val="lt1">
            <a:alpha val="90000"/>
            <a:hueOff val="0"/>
            <a:satOff val="0"/>
            <a:lumOff val="0"/>
            <a:alphaOff val="0"/>
          </a:schemeClr>
        </a:solidFill>
        <a:ln w="25400" cap="flat" cmpd="sng" algn="ctr">
          <a:solidFill>
            <a:schemeClr val="accent2">
              <a:hueOff val="2160929"/>
              <a:satOff val="8251"/>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smtClean="0"/>
            <a:t>Sacrifice and Duty</a:t>
          </a:r>
          <a:endParaRPr lang="en-US" sz="2700" kern="1200" dirty="0"/>
        </a:p>
      </dsp:txBody>
      <dsp:txXfrm rot="5400000">
        <a:off x="3782374" y="-1701491"/>
        <a:ext cx="850184" cy="6583766"/>
      </dsp:txXfrm>
    </dsp:sp>
    <dsp:sp modelId="{21A81A87-4D71-45CD-B428-E5E01259B058}">
      <dsp:nvSpPr>
        <dsp:cNvPr id="0" name=""/>
        <dsp:cNvSpPr/>
      </dsp:nvSpPr>
      <dsp:spPr>
        <a:xfrm rot="5400000">
          <a:off x="-196196" y="2468768"/>
          <a:ext cx="1307975" cy="915583"/>
        </a:xfrm>
        <a:prstGeom prst="chevron">
          <a:avLst/>
        </a:prstGeom>
        <a:solidFill>
          <a:schemeClr val="accent2">
            <a:hueOff val="4321858"/>
            <a:satOff val="16502"/>
            <a:lumOff val="0"/>
            <a:alphaOff val="0"/>
          </a:schemeClr>
        </a:solidFill>
        <a:ln w="25400" cap="flat" cmpd="sng" algn="ctr">
          <a:solidFill>
            <a:schemeClr val="accent2">
              <a:hueOff val="4321858"/>
              <a:satOff val="16502"/>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3</a:t>
          </a:r>
          <a:endParaRPr lang="en-US" sz="2700" kern="1200" dirty="0"/>
        </a:p>
      </dsp:txBody>
      <dsp:txXfrm rot="5400000">
        <a:off x="-196196" y="2468768"/>
        <a:ext cx="1307975" cy="915583"/>
      </dsp:txXfrm>
    </dsp:sp>
    <dsp:sp modelId="{43857134-33E1-4170-8412-A73F0C4BF1A1}">
      <dsp:nvSpPr>
        <dsp:cNvPr id="0" name=""/>
        <dsp:cNvSpPr/>
      </dsp:nvSpPr>
      <dsp:spPr>
        <a:xfrm rot="5400000">
          <a:off x="3782374" y="-539467"/>
          <a:ext cx="850184" cy="6583766"/>
        </a:xfrm>
        <a:prstGeom prst="round2SameRect">
          <a:avLst/>
        </a:prstGeom>
        <a:solidFill>
          <a:schemeClr val="lt1">
            <a:alpha val="90000"/>
            <a:hueOff val="0"/>
            <a:satOff val="0"/>
            <a:lumOff val="0"/>
            <a:alphaOff val="0"/>
          </a:schemeClr>
        </a:solidFill>
        <a:ln w="25400" cap="flat" cmpd="sng" algn="ctr">
          <a:solidFill>
            <a:schemeClr val="accent2">
              <a:hueOff val="4321858"/>
              <a:satOff val="16502"/>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smtClean="0"/>
            <a:t>the twin curses that fetter the spirit of man</a:t>
          </a:r>
          <a:endParaRPr lang="en-US" sz="2700" kern="1200" dirty="0"/>
        </a:p>
      </dsp:txBody>
      <dsp:txXfrm rot="5400000">
        <a:off x="3782374" y="-539467"/>
        <a:ext cx="850184" cy="6583766"/>
      </dsp:txXfrm>
    </dsp:sp>
    <dsp:sp modelId="{45BD12BF-B714-43E6-A6EA-2D59162EA445}">
      <dsp:nvSpPr>
        <dsp:cNvPr id="0" name=""/>
        <dsp:cNvSpPr/>
      </dsp:nvSpPr>
      <dsp:spPr>
        <a:xfrm rot="5400000">
          <a:off x="-196196" y="3685544"/>
          <a:ext cx="1307975" cy="915583"/>
        </a:xfrm>
        <a:prstGeom prst="chevron">
          <a:avLst/>
        </a:prstGeom>
        <a:solidFill>
          <a:schemeClr val="accent2">
            <a:hueOff val="6482786"/>
            <a:satOff val="24753"/>
            <a:lumOff val="0"/>
            <a:alphaOff val="0"/>
          </a:schemeClr>
        </a:solidFill>
        <a:ln w="25400" cap="flat" cmpd="sng" algn="ctr">
          <a:solidFill>
            <a:schemeClr val="accent2">
              <a:hueOff val="6482786"/>
              <a:satOff val="24753"/>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smtClean="0"/>
            <a:t>4</a:t>
          </a:r>
          <a:endParaRPr lang="en-US" sz="2700" kern="1200" dirty="0"/>
        </a:p>
      </dsp:txBody>
      <dsp:txXfrm rot="5400000">
        <a:off x="-196196" y="3685544"/>
        <a:ext cx="1307975" cy="915583"/>
      </dsp:txXfrm>
    </dsp:sp>
    <dsp:sp modelId="{C2BDE8B8-1333-43BC-8F6A-93727DFC2919}">
      <dsp:nvSpPr>
        <dsp:cNvPr id="0" name=""/>
        <dsp:cNvSpPr/>
      </dsp:nvSpPr>
      <dsp:spPr>
        <a:xfrm rot="5400000">
          <a:off x="3782374" y="622556"/>
          <a:ext cx="850184" cy="6583766"/>
        </a:xfrm>
        <a:prstGeom prst="round2SameRect">
          <a:avLst/>
        </a:prstGeom>
        <a:solidFill>
          <a:schemeClr val="lt1">
            <a:alpha val="90000"/>
            <a:hueOff val="0"/>
            <a:satOff val="0"/>
            <a:lumOff val="0"/>
            <a:alphaOff val="0"/>
          </a:schemeClr>
        </a:solidFill>
        <a:ln w="25400" cap="flat" cmpd="sng" algn="ctr">
          <a:solidFill>
            <a:schemeClr val="accent2">
              <a:hueOff val="6482786"/>
              <a:satOff val="24753"/>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en-US" sz="2700" kern="1200" dirty="0" smtClean="0"/>
            <a:t>the narrow-mindedness and pettiness of Provincialism</a:t>
          </a:r>
          <a:endParaRPr lang="en-US" sz="2700" kern="1200" dirty="0"/>
        </a:p>
      </dsp:txBody>
      <dsp:txXfrm rot="5400000">
        <a:off x="3782374" y="622556"/>
        <a:ext cx="850184" cy="6583766"/>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345D46-28B8-418D-9B64-2ED14ADC090D}" type="datetimeFigureOut">
              <a:rPr lang="en-US" smtClean="0"/>
              <a:pPr/>
              <a:t>4/25/2013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7D6326-0F53-4E5B-A5F3-F7220E8D02E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D324FC48-E09A-49F7-ABA2-260701380114}" type="datetime1">
              <a:rPr lang="en-US" smtClean="0"/>
              <a:pPr/>
              <a:t>4/25/2013</a:t>
            </a:fld>
            <a:endParaRPr lang="en-US"/>
          </a:p>
        </p:txBody>
      </p:sp>
      <p:sp>
        <p:nvSpPr>
          <p:cNvPr id="20" name="Footer Placeholder 19"/>
          <p:cNvSpPr>
            <a:spLocks noGrp="1"/>
          </p:cNvSpPr>
          <p:nvPr>
            <p:ph type="ftr" sz="quarter" idx="11"/>
          </p:nvPr>
        </p:nvSpPr>
        <p:spPr/>
        <p:txBody>
          <a:bodyPr/>
          <a:lstStyle>
            <a:extLst/>
          </a:lstStyle>
          <a:p>
            <a:r>
              <a:rPr lang="en-US" smtClean="0"/>
              <a:t>DRAMA II- Lecture 2</a:t>
            </a:r>
            <a:endParaRPr lang="en-US"/>
          </a:p>
        </p:txBody>
      </p:sp>
      <p:sp>
        <p:nvSpPr>
          <p:cNvPr id="10" name="Slide Number Placeholder 9"/>
          <p:cNvSpPr>
            <a:spLocks noGrp="1"/>
          </p:cNvSpPr>
          <p:nvPr>
            <p:ph type="sldNum" sz="quarter" idx="12"/>
          </p:nvPr>
        </p:nvSpPr>
        <p:spPr/>
        <p:txBody>
          <a:bodyPr/>
          <a:lstStyle>
            <a:extLst/>
          </a:lstStyle>
          <a:p>
            <a:fld id="{AD48580B-ED67-4496-84EF-C352121E5ADB}"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D23E011A-0123-40D4-AD42-F2A751B8A3F5}" type="datetime1">
              <a:rPr lang="en-US" smtClean="0"/>
              <a:pPr/>
              <a:t>4/25/2013</a:t>
            </a:fld>
            <a:endParaRPr lang="en-US"/>
          </a:p>
        </p:txBody>
      </p:sp>
      <p:sp>
        <p:nvSpPr>
          <p:cNvPr id="5" name="Footer Placeholder 4"/>
          <p:cNvSpPr>
            <a:spLocks noGrp="1"/>
          </p:cNvSpPr>
          <p:nvPr>
            <p:ph type="ftr" sz="quarter" idx="11"/>
          </p:nvPr>
        </p:nvSpPr>
        <p:spPr/>
        <p:txBody>
          <a:bodyPr/>
          <a:lstStyle>
            <a:extLst/>
          </a:lstStyle>
          <a:p>
            <a:r>
              <a:rPr lang="en-US" smtClean="0"/>
              <a:t>DRAMA II- Lecture 2</a:t>
            </a:r>
            <a:endParaRPr lang="en-US"/>
          </a:p>
        </p:txBody>
      </p:sp>
      <p:sp>
        <p:nvSpPr>
          <p:cNvPr id="6" name="Slide Number Placeholder 5"/>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2B79CCB-F2D5-413C-93EE-DC1732F48D31}" type="datetime1">
              <a:rPr lang="en-US" smtClean="0"/>
              <a:pPr/>
              <a:t>4/25/2013</a:t>
            </a:fld>
            <a:endParaRPr lang="en-US"/>
          </a:p>
        </p:txBody>
      </p:sp>
      <p:sp>
        <p:nvSpPr>
          <p:cNvPr id="5" name="Footer Placeholder 4"/>
          <p:cNvSpPr>
            <a:spLocks noGrp="1"/>
          </p:cNvSpPr>
          <p:nvPr>
            <p:ph type="ftr" sz="quarter" idx="11"/>
          </p:nvPr>
        </p:nvSpPr>
        <p:spPr/>
        <p:txBody>
          <a:bodyPr/>
          <a:lstStyle>
            <a:extLst/>
          </a:lstStyle>
          <a:p>
            <a:r>
              <a:rPr lang="en-US" smtClean="0"/>
              <a:t>DRAMA II- Lecture 2</a:t>
            </a:r>
            <a:endParaRPr lang="en-US"/>
          </a:p>
        </p:txBody>
      </p:sp>
      <p:sp>
        <p:nvSpPr>
          <p:cNvPr id="6" name="Slide Number Placeholder 5"/>
          <p:cNvSpPr>
            <a:spLocks noGrp="1"/>
          </p:cNvSpPr>
          <p:nvPr>
            <p:ph type="sldNum" sz="quarter" idx="12"/>
          </p:nvPr>
        </p:nvSpPr>
        <p:spPr/>
        <p:txBody>
          <a:bodyPr/>
          <a:lstStyle>
            <a:extLst/>
          </a:lstStyle>
          <a:p>
            <a:fld id="{AD48580B-ED67-4496-84EF-C352121E5ADB}"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81D777A-E907-40B9-B830-D1594A4F8F68}" type="datetime1">
              <a:rPr lang="en-US" smtClean="0"/>
              <a:pPr/>
              <a:t>4/25/2013</a:t>
            </a:fld>
            <a:endParaRPr lang="en-US"/>
          </a:p>
        </p:txBody>
      </p:sp>
      <p:sp>
        <p:nvSpPr>
          <p:cNvPr id="6" name="Footer Placeholder 5"/>
          <p:cNvSpPr>
            <a:spLocks noGrp="1"/>
          </p:cNvSpPr>
          <p:nvPr>
            <p:ph type="ftr" sz="quarter" idx="11"/>
          </p:nvPr>
        </p:nvSpPr>
        <p:spPr/>
        <p:txBody>
          <a:bodyPr/>
          <a:lstStyle>
            <a:extLst/>
          </a:lstStyle>
          <a:p>
            <a:r>
              <a:rPr lang="en-US" smtClean="0"/>
              <a:t>DRAMA II- Lecture 2</a:t>
            </a:r>
            <a:endParaRPr lang="en-US"/>
          </a:p>
        </p:txBody>
      </p:sp>
      <p:sp>
        <p:nvSpPr>
          <p:cNvPr id="7" name="Slide Number Placeholder 6"/>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70092B5-715B-41D5-B797-71743C979ED3}" type="datetime1">
              <a:rPr lang="en-US" smtClean="0"/>
              <a:pPr/>
              <a:t>4/25/2013</a:t>
            </a:fld>
            <a:endParaRPr lang="en-US"/>
          </a:p>
        </p:txBody>
      </p:sp>
      <p:sp>
        <p:nvSpPr>
          <p:cNvPr id="8" name="Footer Placeholder 7"/>
          <p:cNvSpPr>
            <a:spLocks noGrp="1"/>
          </p:cNvSpPr>
          <p:nvPr>
            <p:ph type="ftr" sz="quarter" idx="11"/>
          </p:nvPr>
        </p:nvSpPr>
        <p:spPr/>
        <p:txBody>
          <a:bodyPr/>
          <a:lstStyle>
            <a:extLst/>
          </a:lstStyle>
          <a:p>
            <a:r>
              <a:rPr lang="en-US" smtClean="0"/>
              <a:t>DRAMA II- Lecture 2</a:t>
            </a:r>
            <a:endParaRPr lang="en-US"/>
          </a:p>
        </p:txBody>
      </p:sp>
      <p:sp>
        <p:nvSpPr>
          <p:cNvPr id="9" name="Slide Number Placeholder 8"/>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537E70A-A805-44EF-B7AB-336A8859DDC1}" type="datetime1">
              <a:rPr lang="en-US" smtClean="0"/>
              <a:pPr/>
              <a:t>4/25/2013</a:t>
            </a:fld>
            <a:endParaRPr lang="en-US"/>
          </a:p>
        </p:txBody>
      </p:sp>
      <p:sp>
        <p:nvSpPr>
          <p:cNvPr id="4" name="Footer Placeholder 3"/>
          <p:cNvSpPr>
            <a:spLocks noGrp="1"/>
          </p:cNvSpPr>
          <p:nvPr>
            <p:ph type="ftr" sz="quarter" idx="11"/>
          </p:nvPr>
        </p:nvSpPr>
        <p:spPr/>
        <p:txBody>
          <a:bodyPr/>
          <a:lstStyle>
            <a:extLst/>
          </a:lstStyle>
          <a:p>
            <a:r>
              <a:rPr lang="en-US" smtClean="0"/>
              <a:t>DRAMA II- Lecture 2</a:t>
            </a:r>
            <a:endParaRPr lang="en-US"/>
          </a:p>
        </p:txBody>
      </p:sp>
      <p:sp>
        <p:nvSpPr>
          <p:cNvPr id="5" name="Slide Number Placeholder 4"/>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F8A9FE50-199F-430D-BAFF-F758348615CE}" type="datetime1">
              <a:rPr lang="en-US" smtClean="0"/>
              <a:pPr/>
              <a:t>4/25/2013</a:t>
            </a:fld>
            <a:endParaRPr lang="en-US"/>
          </a:p>
        </p:txBody>
      </p:sp>
      <p:sp>
        <p:nvSpPr>
          <p:cNvPr id="3" name="Footer Placeholder 2"/>
          <p:cNvSpPr>
            <a:spLocks noGrp="1"/>
          </p:cNvSpPr>
          <p:nvPr>
            <p:ph type="ftr" sz="quarter" idx="11"/>
          </p:nvPr>
        </p:nvSpPr>
        <p:spPr/>
        <p:txBody>
          <a:bodyPr/>
          <a:lstStyle>
            <a:extLst/>
          </a:lstStyle>
          <a:p>
            <a:r>
              <a:rPr lang="en-US" smtClean="0"/>
              <a:t>DRAMA II- Lecture 2</a:t>
            </a:r>
            <a:endParaRPr lang="en-US"/>
          </a:p>
        </p:txBody>
      </p:sp>
      <p:sp>
        <p:nvSpPr>
          <p:cNvPr id="4" name="Slide Number Placeholder 3"/>
          <p:cNvSpPr>
            <a:spLocks noGrp="1"/>
          </p:cNvSpPr>
          <p:nvPr>
            <p:ph type="sldNum" sz="quarter" idx="12"/>
          </p:nvPr>
        </p:nvSpPr>
        <p:spPr/>
        <p:txBody>
          <a:bodyPr/>
          <a:lstStyle>
            <a:extLst/>
          </a:lstStyle>
          <a:p>
            <a:fld id="{AD48580B-ED67-4496-84EF-C352121E5ADB}"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EE28982-5C9A-4AE7-89D4-998925B59417}" type="datetime1">
              <a:rPr lang="en-US" smtClean="0"/>
              <a:pPr/>
              <a:t>4/25/2013</a:t>
            </a:fld>
            <a:endParaRPr lang="en-US"/>
          </a:p>
        </p:txBody>
      </p:sp>
      <p:sp>
        <p:nvSpPr>
          <p:cNvPr id="6" name="Footer Placeholder 5"/>
          <p:cNvSpPr>
            <a:spLocks noGrp="1"/>
          </p:cNvSpPr>
          <p:nvPr>
            <p:ph type="ftr" sz="quarter" idx="11"/>
          </p:nvPr>
        </p:nvSpPr>
        <p:spPr/>
        <p:txBody>
          <a:bodyPr/>
          <a:lstStyle>
            <a:extLst/>
          </a:lstStyle>
          <a:p>
            <a:r>
              <a:rPr lang="en-US" smtClean="0"/>
              <a:t>DRAMA II- Lecture 2</a:t>
            </a:r>
            <a:endParaRPr lang="en-US"/>
          </a:p>
        </p:txBody>
      </p:sp>
      <p:sp>
        <p:nvSpPr>
          <p:cNvPr id="7" name="Slide Number Placeholder 6"/>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81A7771E-2400-4E65-BB5F-2661F72CB17C}" type="datetime1">
              <a:rPr lang="en-US" smtClean="0"/>
              <a:pPr/>
              <a:t>4/25/2013</a:t>
            </a:fld>
            <a:endParaRPr lang="en-US"/>
          </a:p>
        </p:txBody>
      </p:sp>
      <p:sp>
        <p:nvSpPr>
          <p:cNvPr id="6" name="Footer Placeholder 5"/>
          <p:cNvSpPr>
            <a:spLocks noGrp="1"/>
          </p:cNvSpPr>
          <p:nvPr>
            <p:ph type="ftr" sz="quarter" idx="11"/>
          </p:nvPr>
        </p:nvSpPr>
        <p:spPr/>
        <p:txBody>
          <a:bodyPr/>
          <a:lstStyle>
            <a:extLst/>
          </a:lstStyle>
          <a:p>
            <a:r>
              <a:rPr lang="en-US" smtClean="0"/>
              <a:t>DRAMA II- Lecture 2</a:t>
            </a:r>
            <a:endParaRPr lang="en-US"/>
          </a:p>
        </p:txBody>
      </p:sp>
      <p:sp>
        <p:nvSpPr>
          <p:cNvPr id="7" name="Slide Number Placeholder 6"/>
          <p:cNvSpPr>
            <a:spLocks noGrp="1"/>
          </p:cNvSpPr>
          <p:nvPr>
            <p:ph type="sldNum" sz="quarter" idx="12"/>
          </p:nvPr>
        </p:nvSpPr>
        <p:spPr/>
        <p:txBody>
          <a:bodyPr/>
          <a:lstStyle>
            <a:extLst/>
          </a:lstStyle>
          <a:p>
            <a:fld id="{AD48580B-ED67-4496-84EF-C352121E5ADB}"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59217C-6B51-46B1-814A-745FCB1A4EF7}" type="datetime1">
              <a:rPr lang="en-US" smtClean="0"/>
              <a:pPr/>
              <a:t>4/25/2013</a:t>
            </a:fld>
            <a:endParaRPr lang="en-US"/>
          </a:p>
        </p:txBody>
      </p:sp>
      <p:sp>
        <p:nvSpPr>
          <p:cNvPr id="5" name="Footer Placeholder 4"/>
          <p:cNvSpPr>
            <a:spLocks noGrp="1"/>
          </p:cNvSpPr>
          <p:nvPr>
            <p:ph type="ftr" sz="quarter" idx="11"/>
          </p:nvPr>
        </p:nvSpPr>
        <p:spPr/>
        <p:txBody>
          <a:bodyPr/>
          <a:lstStyle>
            <a:extLst/>
          </a:lstStyle>
          <a:p>
            <a:r>
              <a:rPr lang="en-US" smtClean="0"/>
              <a:t>DRAMA II- Lecture 2</a:t>
            </a:r>
            <a:endParaRPr lang="en-US"/>
          </a:p>
        </p:txBody>
      </p:sp>
      <p:sp>
        <p:nvSpPr>
          <p:cNvPr id="6" name="Slide Number Placeholder 5"/>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4921FC-0E96-4B64-A9A2-21C206FE10F5}" type="datetime1">
              <a:rPr lang="en-US" smtClean="0"/>
              <a:pPr/>
              <a:t>4/25/2013</a:t>
            </a:fld>
            <a:endParaRPr lang="en-US"/>
          </a:p>
        </p:txBody>
      </p:sp>
      <p:sp>
        <p:nvSpPr>
          <p:cNvPr id="5" name="Footer Placeholder 4"/>
          <p:cNvSpPr>
            <a:spLocks noGrp="1"/>
          </p:cNvSpPr>
          <p:nvPr>
            <p:ph type="ftr" sz="quarter" idx="11"/>
          </p:nvPr>
        </p:nvSpPr>
        <p:spPr/>
        <p:txBody>
          <a:bodyPr/>
          <a:lstStyle>
            <a:extLst/>
          </a:lstStyle>
          <a:p>
            <a:r>
              <a:rPr lang="en-US" smtClean="0"/>
              <a:t>DRAMA II- Lecture 2</a:t>
            </a:r>
            <a:endParaRPr lang="en-US"/>
          </a:p>
        </p:txBody>
      </p:sp>
      <p:sp>
        <p:nvSpPr>
          <p:cNvPr id="6" name="Slide Number Placeholder 5"/>
          <p:cNvSpPr>
            <a:spLocks noGrp="1"/>
          </p:cNvSpPr>
          <p:nvPr>
            <p:ph type="sldNum" sz="quarter" idx="12"/>
          </p:nvPr>
        </p:nvSpPr>
        <p:spPr/>
        <p:txBody>
          <a:bodyPr/>
          <a:lstStyle>
            <a:extLst/>
          </a:lstStyle>
          <a:p>
            <a:fld id="{AD48580B-ED67-4496-84EF-C352121E5AD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2933602-8B69-49DD-B251-D0F0A8CD3417}" type="datetime1">
              <a:rPr lang="en-US" smtClean="0"/>
              <a:pPr/>
              <a:t>4/25/2013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r>
              <a:rPr lang="en-US" smtClean="0"/>
              <a:t>DRAMA II- Lecture 2</a:t>
            </a:r>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AD48580B-ED67-4496-84EF-C352121E5ADB}"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DRAMA II</a:t>
            </a:r>
            <a:br>
              <a:rPr lang="en-US" dirty="0" smtClean="0"/>
            </a:br>
            <a:r>
              <a:rPr lang="en-US" dirty="0" smtClean="0"/>
              <a:t>Lecture 2</a:t>
            </a:r>
            <a:endParaRPr lang="en-US" dirty="0"/>
          </a:p>
        </p:txBody>
      </p:sp>
      <p:sp>
        <p:nvSpPr>
          <p:cNvPr id="3" name="Subtitle 2"/>
          <p:cNvSpPr>
            <a:spLocks noGrp="1"/>
          </p:cNvSpPr>
          <p:nvPr>
            <p:ph type="subTitle" idx="1"/>
          </p:nvPr>
        </p:nvSpPr>
        <p:spPr>
          <a:xfrm>
            <a:off x="1432560" y="1850064"/>
            <a:ext cx="7406640" cy="4245936"/>
          </a:xfrm>
        </p:spPr>
        <p:txBody>
          <a:bodyPr>
            <a:normAutofit fontScale="92500" lnSpcReduction="20000"/>
          </a:bodyPr>
          <a:lstStyle/>
          <a:p>
            <a:pPr algn="r"/>
            <a:r>
              <a:rPr lang="en-US" sz="4000" i="1" dirty="0" smtClean="0">
                <a:solidFill>
                  <a:schemeClr val="tx1"/>
                </a:solidFill>
              </a:rPr>
              <a:t>Dr Irum Zulfiqar</a:t>
            </a:r>
            <a:r>
              <a:rPr lang="en-US" sz="2800" i="1" dirty="0" smtClean="0">
                <a:solidFill>
                  <a:schemeClr val="tx1"/>
                </a:solidFill>
              </a:rPr>
              <a:t>,</a:t>
            </a:r>
          </a:p>
          <a:p>
            <a:pPr algn="r"/>
            <a:r>
              <a:rPr lang="en-US" sz="2800" i="1" dirty="0" smtClean="0">
                <a:solidFill>
                  <a:schemeClr val="tx1"/>
                </a:solidFill>
              </a:rPr>
              <a:t> Applied Linguist</a:t>
            </a:r>
            <a:endParaRPr lang="en-US" sz="2800" dirty="0" smtClean="0">
              <a:solidFill>
                <a:schemeClr val="tx1"/>
              </a:solidFill>
            </a:endParaRPr>
          </a:p>
          <a:p>
            <a:pPr algn="r"/>
            <a:r>
              <a:rPr lang="en-US" sz="2800" i="1" dirty="0" smtClean="0">
                <a:solidFill>
                  <a:schemeClr val="tx1"/>
                </a:solidFill>
              </a:rPr>
              <a:t>Assistant Professor and Manager Research Operations (ORIC)</a:t>
            </a:r>
            <a:endParaRPr lang="en-US" sz="2800" dirty="0" smtClean="0">
              <a:solidFill>
                <a:schemeClr val="tx1"/>
              </a:solidFill>
            </a:endParaRPr>
          </a:p>
          <a:p>
            <a:pPr algn="r"/>
            <a:r>
              <a:rPr lang="en-US" sz="2800" dirty="0" smtClean="0">
                <a:solidFill>
                  <a:schemeClr val="tx1"/>
                </a:solidFill>
              </a:rPr>
              <a:t/>
            </a:r>
            <a:br>
              <a:rPr lang="en-US" sz="2800" dirty="0" smtClean="0">
                <a:solidFill>
                  <a:schemeClr val="tx1"/>
                </a:solidFill>
              </a:rPr>
            </a:br>
            <a:r>
              <a:rPr lang="en-US" sz="2800" i="1" dirty="0" smtClean="0">
                <a:solidFill>
                  <a:schemeClr val="tx1"/>
                </a:solidFill>
              </a:rPr>
              <a:t>Department of Humanities</a:t>
            </a:r>
            <a:br>
              <a:rPr lang="en-US" sz="2800" i="1" dirty="0" smtClean="0">
                <a:solidFill>
                  <a:schemeClr val="tx1"/>
                </a:solidFill>
              </a:rPr>
            </a:br>
            <a:r>
              <a:rPr lang="en-US" sz="2800" i="1" dirty="0" smtClean="0">
                <a:solidFill>
                  <a:schemeClr val="tx1"/>
                </a:solidFill>
              </a:rPr>
              <a:t>Faculty of Social Sciences</a:t>
            </a:r>
            <a:br>
              <a:rPr lang="en-US" sz="2800" i="1" dirty="0" smtClean="0">
                <a:solidFill>
                  <a:schemeClr val="tx1"/>
                </a:solidFill>
              </a:rPr>
            </a:br>
            <a:r>
              <a:rPr lang="en-US" sz="2800" i="1" dirty="0" smtClean="0">
                <a:solidFill>
                  <a:schemeClr val="tx1"/>
                </a:solidFill>
              </a:rPr>
              <a:t>LTC Block</a:t>
            </a:r>
            <a:br>
              <a:rPr lang="en-US" sz="2800" i="1" dirty="0" smtClean="0">
                <a:solidFill>
                  <a:schemeClr val="tx1"/>
                </a:solidFill>
              </a:rPr>
            </a:br>
            <a:r>
              <a:rPr lang="en-US" sz="2800" i="1" dirty="0" smtClean="0">
                <a:solidFill>
                  <a:schemeClr val="tx1"/>
                </a:solidFill>
              </a:rPr>
              <a:t>Air University</a:t>
            </a:r>
            <a:br>
              <a:rPr lang="en-US" sz="2800" i="1" dirty="0" smtClean="0">
                <a:solidFill>
                  <a:schemeClr val="tx1"/>
                </a:solidFill>
              </a:rPr>
            </a:br>
            <a:r>
              <a:rPr lang="en-US" sz="2800" i="1" dirty="0" smtClean="0">
                <a:solidFill>
                  <a:schemeClr val="tx1"/>
                </a:solidFill>
              </a:rPr>
              <a:t>E-9 Islamabad</a:t>
            </a:r>
            <a:r>
              <a:rPr lang="en-US" sz="2800" dirty="0" smtClean="0">
                <a:solidFill>
                  <a:schemeClr val="tx1"/>
                </a:solidFill>
              </a:rPr>
              <a:t/>
            </a:r>
            <a:br>
              <a:rPr lang="en-US" sz="2800" dirty="0" smtClean="0">
                <a:solidFill>
                  <a:schemeClr val="tx1"/>
                </a:solidFill>
              </a:rPr>
            </a:br>
            <a:endParaRPr lang="en-US" sz="2800" dirty="0" smtClean="0">
              <a:solidFill>
                <a:schemeClr val="tx1"/>
              </a:solidFill>
            </a:endParaRPr>
          </a:p>
          <a:p>
            <a:pPr algn="r"/>
            <a:endParaRPr lang="en-US" sz="2800" u="sng" dirty="0" smtClean="0">
              <a:solidFill>
                <a:schemeClr val="tx1"/>
              </a:solidFill>
            </a:endParaRPr>
          </a:p>
        </p:txBody>
      </p:sp>
      <p:sp>
        <p:nvSpPr>
          <p:cNvPr id="4" name="Slide Number Placeholder 3"/>
          <p:cNvSpPr>
            <a:spLocks noGrp="1"/>
          </p:cNvSpPr>
          <p:nvPr>
            <p:ph type="sldNum" sz="quarter" idx="12"/>
          </p:nvPr>
        </p:nvSpPr>
        <p:spPr/>
        <p:txBody>
          <a:bodyPr/>
          <a:lstStyle/>
          <a:p>
            <a:fld id="{AD48580B-ED67-4496-84EF-C352121E5ADB}"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idx="1"/>
          </p:nvPr>
        </p:nvSpPr>
        <p:spPr/>
        <p:txBody>
          <a:bodyPr>
            <a:normAutofit lnSpcReduction="10000"/>
          </a:bodyPr>
          <a:lstStyle/>
          <a:p>
            <a:pPr>
              <a:buNone/>
            </a:pPr>
            <a:r>
              <a:rPr lang="en-US" sz="2600" b="1" dirty="0" smtClean="0"/>
              <a:t>I.  </a:t>
            </a:r>
            <a:r>
              <a:rPr lang="en-US" sz="2600" b="1" dirty="0"/>
              <a:t>A general historical introduction about Modernism as a literary movement/ </a:t>
            </a:r>
            <a:endParaRPr lang="en-US" sz="2600" dirty="0"/>
          </a:p>
          <a:p>
            <a:pPr>
              <a:buNone/>
            </a:pPr>
            <a:r>
              <a:rPr lang="en-US" sz="2600" b="1" dirty="0" smtClean="0"/>
              <a:t>II. The Social Significance of the Modern Drama: </a:t>
            </a:r>
          </a:p>
          <a:p>
            <a:pPr algn="just"/>
            <a:r>
              <a:rPr lang="en-US" sz="2100" dirty="0" smtClean="0"/>
              <a:t>Discussion of the causes that lead to Modernism/themes/functions of modern playwrights/</a:t>
            </a:r>
          </a:p>
          <a:p>
            <a:pPr algn="just"/>
            <a:r>
              <a:rPr lang="en-US" sz="2100" dirty="0" smtClean="0"/>
              <a:t>Characteristics of the Modern theater</a:t>
            </a:r>
          </a:p>
          <a:p>
            <a:r>
              <a:rPr lang="en-US" sz="2100" dirty="0" smtClean="0"/>
              <a:t>Contemporary social significance </a:t>
            </a:r>
          </a:p>
          <a:p>
            <a:r>
              <a:rPr lang="en-US" sz="2100" dirty="0" smtClean="0"/>
              <a:t>Native Drama</a:t>
            </a:r>
          </a:p>
          <a:p>
            <a:r>
              <a:rPr lang="en-US" sz="2100" dirty="0" smtClean="0"/>
              <a:t>Functions and Characteristics of Modern Drama</a:t>
            </a:r>
          </a:p>
          <a:p>
            <a:r>
              <a:rPr lang="en-US" sz="2100" dirty="0" smtClean="0"/>
              <a:t>The Role of Scandinavian Drama</a:t>
            </a:r>
          </a:p>
          <a:p>
            <a:r>
              <a:rPr lang="en-US" sz="2100" dirty="0" smtClean="0"/>
              <a:t>Four cardinal sins of Modern Society</a:t>
            </a:r>
          </a:p>
          <a:p>
            <a:r>
              <a:rPr lang="en-US" sz="2100" dirty="0" smtClean="0"/>
              <a:t>Ibsen’s Work</a:t>
            </a:r>
          </a:p>
          <a:p>
            <a:pPr algn="just"/>
            <a:endParaRPr lang="en-US" sz="2000" b="1" dirty="0" smtClean="0"/>
          </a:p>
          <a:p>
            <a:pPr algn="just">
              <a:lnSpc>
                <a:spcPct val="200000"/>
              </a:lnSpc>
            </a:pPr>
            <a:endParaRPr lang="en-US" sz="2000" b="1" dirty="0" smtClean="0"/>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2</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i="1" dirty="0" smtClean="0"/>
              <a:t>I. Introduction </a:t>
            </a:r>
            <a:r>
              <a:rPr lang="en-US" i="1" dirty="0"/>
              <a:t>to the literary movement known as Modernism</a:t>
            </a:r>
            <a:endParaRPr lang="en-US" dirty="0"/>
          </a:p>
        </p:txBody>
      </p:sp>
      <p:sp>
        <p:nvSpPr>
          <p:cNvPr id="3" name="Content Placeholder 2"/>
          <p:cNvSpPr>
            <a:spLocks noGrp="1"/>
          </p:cNvSpPr>
          <p:nvPr>
            <p:ph idx="1"/>
          </p:nvPr>
        </p:nvSpPr>
        <p:spPr/>
        <p:txBody>
          <a:bodyPr/>
          <a:lstStyle/>
          <a:p>
            <a:endParaRPr lang="en-US" dirty="0" smtClean="0"/>
          </a:p>
          <a:p>
            <a:r>
              <a:rPr lang="en-US" dirty="0" smtClean="0"/>
              <a:t>Sense of Self-conscious</a:t>
            </a:r>
          </a:p>
          <a:p>
            <a:r>
              <a:rPr lang="en-US" dirty="0" smtClean="0"/>
              <a:t>Art for art’s sake</a:t>
            </a:r>
          </a:p>
          <a:p>
            <a:r>
              <a:rPr lang="en-US" dirty="0" smtClean="0"/>
              <a:t>The Influence: World War I</a:t>
            </a:r>
          </a:p>
          <a:p>
            <a:r>
              <a:rPr lang="en-US" dirty="0" smtClean="0"/>
              <a:t>Characteristics of the Modern Writings</a:t>
            </a:r>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7200"/>
            <a:ext cx="7467600" cy="838200"/>
          </a:xfrm>
        </p:spPr>
        <p:txBody>
          <a:bodyPr>
            <a:normAutofit fontScale="90000"/>
          </a:bodyPr>
          <a:lstStyle/>
          <a:p>
            <a:r>
              <a:rPr lang="en-US" b="1" dirty="0" smtClean="0"/>
              <a:t/>
            </a:r>
            <a:br>
              <a:rPr lang="en-US" b="1" dirty="0" smtClean="0"/>
            </a:br>
            <a:r>
              <a:rPr lang="en-US" b="1" dirty="0" smtClean="0"/>
              <a:t>Literary Modernism</a:t>
            </a:r>
            <a:br>
              <a:rPr lang="en-US" b="1" dirty="0" smtClean="0"/>
            </a:br>
            <a:r>
              <a:rPr lang="en-US" dirty="0"/>
              <a:t/>
            </a:r>
            <a:br>
              <a:rPr lang="en-US" dirty="0"/>
            </a:br>
            <a:endParaRPr lang="en-US" dirty="0"/>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D48580B-ED67-4496-84EF-C352121E5ADB}" type="slidenum">
              <a:rPr lang="en-US" smtClean="0"/>
              <a:pPr/>
              <a:t>4</a:t>
            </a:fld>
            <a:endParaRPr lang="en-US"/>
          </a:p>
        </p:txBody>
      </p:sp>
      <p:sp>
        <p:nvSpPr>
          <p:cNvPr id="6" name="Footer Placeholder 5"/>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Literary Modernism: </a:t>
            </a:r>
            <a:r>
              <a:rPr lang="en-US" b="1" dirty="0" smtClean="0"/>
              <a:t>Why</a:t>
            </a:r>
            <a:endParaRPr lang="en-US" dirty="0"/>
          </a:p>
        </p:txBody>
      </p:sp>
      <p:sp>
        <p:nvSpPr>
          <p:cNvPr id="3" name="Content Placeholder 2"/>
          <p:cNvSpPr>
            <a:spLocks noGrp="1"/>
          </p:cNvSpPr>
          <p:nvPr>
            <p:ph idx="1"/>
          </p:nvPr>
        </p:nvSpPr>
        <p:spPr/>
        <p:txBody>
          <a:bodyPr>
            <a:normAutofit/>
          </a:bodyPr>
          <a:lstStyle/>
          <a:p>
            <a:pPr>
              <a:buNone/>
            </a:pPr>
            <a:r>
              <a:rPr lang="en-US" dirty="0" smtClean="0"/>
              <a:t>What characterizes these writings the way they are…</a:t>
            </a:r>
          </a:p>
          <a:p>
            <a:r>
              <a:rPr lang="en-US" dirty="0" smtClean="0"/>
              <a:t>World War I: Destruction and disruption</a:t>
            </a:r>
          </a:p>
          <a:p>
            <a:pPr>
              <a:buFont typeface="Courier New" pitchFamily="49" charset="0"/>
              <a:buChar char="o"/>
            </a:pPr>
            <a:r>
              <a:rPr lang="en-US" dirty="0" smtClean="0"/>
              <a:t>		Technology</a:t>
            </a:r>
          </a:p>
          <a:p>
            <a:pPr>
              <a:buFont typeface="Courier New" pitchFamily="49" charset="0"/>
              <a:buChar char="o"/>
            </a:pPr>
            <a:r>
              <a:rPr lang="en-US" dirty="0" smtClean="0"/>
              <a:t>		the industrialization of  weapons </a:t>
            </a:r>
          </a:p>
        </p:txBody>
      </p:sp>
      <p:sp>
        <p:nvSpPr>
          <p:cNvPr id="4" name="Slide Number Placeholder 3"/>
          <p:cNvSpPr>
            <a:spLocks noGrp="1"/>
          </p:cNvSpPr>
          <p:nvPr>
            <p:ph type="sldNum" sz="quarter" idx="12"/>
          </p:nvPr>
        </p:nvSpPr>
        <p:spPr/>
        <p:txBody>
          <a:bodyPr/>
          <a:lstStyle/>
          <a:p>
            <a:fld id="{AD48580B-ED67-4496-84EF-C352121E5ADB}"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Literary Modernism: </a:t>
            </a:r>
            <a:r>
              <a:rPr lang="en-US" b="1" dirty="0" smtClean="0"/>
              <a:t>What</a:t>
            </a:r>
            <a:endParaRPr lang="en-US" dirty="0"/>
          </a:p>
        </p:txBody>
      </p:sp>
      <p:sp>
        <p:nvSpPr>
          <p:cNvPr id="3" name="Content Placeholder 2"/>
          <p:cNvSpPr>
            <a:spLocks noGrp="1"/>
          </p:cNvSpPr>
          <p:nvPr>
            <p:ph idx="1"/>
          </p:nvPr>
        </p:nvSpPr>
        <p:spPr/>
        <p:txBody>
          <a:bodyPr/>
          <a:lstStyle/>
          <a:p>
            <a:pPr>
              <a:buNone/>
            </a:pPr>
            <a:r>
              <a:rPr lang="en-US" b="1" dirty="0"/>
              <a:t>What actually is going on in these works that makes them so </a:t>
            </a:r>
            <a:r>
              <a:rPr lang="en-US" b="1" dirty="0" smtClean="0"/>
              <a:t>different</a:t>
            </a:r>
            <a:r>
              <a:rPr lang="en-US" dirty="0" smtClean="0"/>
              <a:t>? </a:t>
            </a:r>
          </a:p>
          <a:p>
            <a:r>
              <a:rPr lang="en-US" dirty="0"/>
              <a:t>nonlinearity of plot or sequence of </a:t>
            </a:r>
            <a:r>
              <a:rPr lang="en-US" dirty="0" smtClean="0"/>
              <a:t>things</a:t>
            </a:r>
          </a:p>
          <a:p>
            <a:r>
              <a:rPr lang="en-US" dirty="0"/>
              <a:t>irony and </a:t>
            </a:r>
            <a:r>
              <a:rPr lang="en-US" dirty="0" smtClean="0"/>
              <a:t>satire</a:t>
            </a:r>
          </a:p>
          <a:p>
            <a:r>
              <a:rPr lang="en-US" dirty="0"/>
              <a:t>voices and the idea of stream of </a:t>
            </a:r>
            <a:r>
              <a:rPr lang="en-US" dirty="0" smtClean="0"/>
              <a:t>consciousness</a:t>
            </a:r>
          </a:p>
          <a:p>
            <a:r>
              <a:rPr lang="en-US" dirty="0" smtClean="0"/>
              <a:t>allusions </a:t>
            </a:r>
            <a:endParaRPr lang="en-US" dirty="0"/>
          </a:p>
          <a:p>
            <a:pPr>
              <a:buNone/>
            </a:pPr>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II. The </a:t>
            </a:r>
            <a:r>
              <a:rPr lang="en-US" b="1" dirty="0"/>
              <a:t>Social Significance of the Modern </a:t>
            </a:r>
            <a:r>
              <a:rPr lang="en-US" b="1" dirty="0" smtClean="0"/>
              <a:t>Drama</a:t>
            </a:r>
            <a:endParaRPr lang="en-US" dirty="0"/>
          </a:p>
        </p:txBody>
      </p:sp>
      <p:sp>
        <p:nvSpPr>
          <p:cNvPr id="3" name="Content Placeholder 2"/>
          <p:cNvSpPr>
            <a:spLocks noGrp="1"/>
          </p:cNvSpPr>
          <p:nvPr>
            <p:ph idx="1"/>
          </p:nvPr>
        </p:nvSpPr>
        <p:spPr/>
        <p:txBody>
          <a:bodyPr>
            <a:normAutofit/>
          </a:bodyPr>
          <a:lstStyle/>
          <a:p>
            <a:pPr algn="ctr">
              <a:buNone/>
            </a:pPr>
            <a:r>
              <a:rPr lang="en-US" sz="4800" b="1" dirty="0" smtClean="0"/>
              <a:t>the </a:t>
            </a:r>
            <a:r>
              <a:rPr lang="en-US" sz="4800" b="1" dirty="0"/>
              <a:t>functions of </a:t>
            </a:r>
            <a:endParaRPr lang="en-US" sz="4800" b="1" dirty="0" smtClean="0"/>
          </a:p>
          <a:p>
            <a:pPr algn="ctr">
              <a:buNone/>
            </a:pPr>
            <a:r>
              <a:rPr lang="en-US" sz="6600" b="1" i="1" dirty="0" smtClean="0">
                <a:solidFill>
                  <a:schemeClr val="accent2"/>
                </a:solidFill>
              </a:rPr>
              <a:t>art </a:t>
            </a:r>
            <a:r>
              <a:rPr lang="en-US" sz="6600" b="1" i="1" dirty="0">
                <a:solidFill>
                  <a:schemeClr val="accent2"/>
                </a:solidFill>
              </a:rPr>
              <a:t>for art’s sake</a:t>
            </a:r>
            <a:r>
              <a:rPr lang="en-US" sz="6600" b="1" dirty="0"/>
              <a:t> </a:t>
            </a:r>
            <a:endParaRPr lang="en-US" sz="6600" b="1" dirty="0" smtClean="0"/>
          </a:p>
          <a:p>
            <a:pPr algn="ctr">
              <a:buNone/>
            </a:pPr>
            <a:r>
              <a:rPr lang="en-US" sz="4800" b="1" dirty="0" smtClean="0"/>
              <a:t>and </a:t>
            </a:r>
          </a:p>
          <a:p>
            <a:pPr algn="ctr">
              <a:buNone/>
            </a:pPr>
            <a:r>
              <a:rPr lang="en-US" sz="6600" b="1" dirty="0" smtClean="0">
                <a:solidFill>
                  <a:schemeClr val="accent3"/>
                </a:solidFill>
              </a:rPr>
              <a:t>art </a:t>
            </a:r>
            <a:r>
              <a:rPr lang="en-US" sz="6600" b="1" dirty="0">
                <a:solidFill>
                  <a:schemeClr val="accent3"/>
                </a:solidFill>
              </a:rPr>
              <a:t>as the mirror of life</a:t>
            </a:r>
          </a:p>
        </p:txBody>
      </p:sp>
      <p:sp>
        <p:nvSpPr>
          <p:cNvPr id="4" name="Slide Number Placeholder 3"/>
          <p:cNvSpPr>
            <a:spLocks noGrp="1"/>
          </p:cNvSpPr>
          <p:nvPr>
            <p:ph type="sldNum" sz="quarter" idx="12"/>
          </p:nvPr>
        </p:nvSpPr>
        <p:spPr/>
        <p:txBody>
          <a:bodyPr/>
          <a:lstStyle/>
          <a:p>
            <a:fld id="{AD48580B-ED67-4496-84EF-C352121E5ADB}"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D48580B-ED67-4496-84EF-C352121E5ADB}" type="slidenum">
              <a:rPr lang="en-US" smtClean="0"/>
              <a:pPr/>
              <a:t>8</a:t>
            </a:fld>
            <a:endParaRPr lang="en-US"/>
          </a:p>
        </p:txBody>
      </p:sp>
      <p:sp>
        <p:nvSpPr>
          <p:cNvPr id="6" name="Footer Placeholder 5"/>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endParaRPr lang="en-US" sz="4800" dirty="0" smtClean="0"/>
          </a:p>
          <a:p>
            <a:pPr algn="ctr">
              <a:buNone/>
            </a:pPr>
            <a:r>
              <a:rPr lang="en-US" sz="4800" dirty="0" smtClean="0"/>
              <a:t> </a:t>
            </a:r>
            <a:r>
              <a:rPr lang="en-US" sz="4800" dirty="0"/>
              <a:t>“a lay preacher popularizing the pressing questions of his time</a:t>
            </a:r>
            <a:r>
              <a:rPr lang="en-US" sz="4800" dirty="0" smtClean="0"/>
              <a:t>.”</a:t>
            </a:r>
          </a:p>
          <a:p>
            <a:pPr algn="r">
              <a:buNone/>
            </a:pPr>
            <a:r>
              <a:rPr lang="en-US" sz="2800" i="1" dirty="0" smtClean="0"/>
              <a:t>(August Strindberg)</a:t>
            </a:r>
            <a:endParaRPr lang="en-US" sz="2800" i="1"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9</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t>
            </a:r>
          </a:p>
          <a:p>
            <a:pPr>
              <a:buNone/>
            </a:pPr>
            <a:r>
              <a:rPr lang="en-US" dirty="0"/>
              <a:t> </a:t>
            </a:r>
            <a:r>
              <a:rPr lang="en-US" dirty="0" smtClean="0"/>
              <a:t>  Any </a:t>
            </a:r>
            <a:r>
              <a:rPr lang="en-US" dirty="0"/>
              <a:t>mode of creative work, which with true perception portrays social wrongs earnestly and boldly, may be a greater menace to our social fabric and a more powerful inspiration than the wildest harangue of the soapbox </a:t>
            </a:r>
            <a:r>
              <a:rPr lang="en-US" dirty="0" smtClean="0"/>
              <a:t>orator.</a:t>
            </a:r>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Contemporary Social Significance </a:t>
            </a:r>
            <a:endParaRPr lang="en-US" dirty="0"/>
          </a:p>
        </p:txBody>
      </p:sp>
      <p:sp>
        <p:nvSpPr>
          <p:cNvPr id="3" name="Content Placeholder 2"/>
          <p:cNvSpPr>
            <a:spLocks noGrp="1"/>
          </p:cNvSpPr>
          <p:nvPr>
            <p:ph idx="1"/>
          </p:nvPr>
        </p:nvSpPr>
        <p:spPr/>
        <p:txBody>
          <a:bodyPr>
            <a:normAutofit lnSpcReduction="10000"/>
          </a:bodyPr>
          <a:lstStyle/>
          <a:p>
            <a:r>
              <a:rPr lang="en-US" dirty="0"/>
              <a:t>the modern drama of Europe has till recently been inaccessible in printed form to the average theater-</a:t>
            </a:r>
            <a:r>
              <a:rPr lang="en-US" dirty="0" err="1"/>
              <a:t>goer</a:t>
            </a:r>
            <a:r>
              <a:rPr lang="en-US" dirty="0"/>
              <a:t> in </a:t>
            </a:r>
            <a:r>
              <a:rPr lang="en-US" dirty="0" smtClean="0"/>
              <a:t>the country</a:t>
            </a:r>
          </a:p>
          <a:p>
            <a:r>
              <a:rPr lang="en-US" dirty="0" smtClean="0"/>
              <a:t>audiences </a:t>
            </a:r>
            <a:r>
              <a:rPr lang="en-US" dirty="0"/>
              <a:t>have to content themselves with the interpretation, or rather misinterpretation, of </a:t>
            </a:r>
            <a:r>
              <a:rPr lang="en-US" dirty="0" smtClean="0"/>
              <a:t>dramatic critics</a:t>
            </a:r>
          </a:p>
          <a:p>
            <a:r>
              <a:rPr lang="en-US" dirty="0" smtClean="0"/>
              <a:t>As </a:t>
            </a:r>
            <a:r>
              <a:rPr lang="en-US" dirty="0"/>
              <a:t>a result the social significance of the Modern Drama has well nigh been lost to the general </a:t>
            </a:r>
            <a:r>
              <a:rPr lang="en-US" dirty="0" smtClean="0"/>
              <a:t>public </a:t>
            </a:r>
            <a:endParaRPr lang="en-US" dirty="0"/>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Native Drama</a:t>
            </a:r>
            <a:endParaRPr lang="en-US" dirty="0"/>
          </a:p>
        </p:txBody>
      </p:sp>
      <p:sp>
        <p:nvSpPr>
          <p:cNvPr id="3" name="Content Placeholder 2"/>
          <p:cNvSpPr>
            <a:spLocks noGrp="1"/>
          </p:cNvSpPr>
          <p:nvPr>
            <p:ph idx="1"/>
          </p:nvPr>
        </p:nvSpPr>
        <p:spPr/>
        <p:txBody>
          <a:bodyPr/>
          <a:lstStyle/>
          <a:p>
            <a:r>
              <a:rPr lang="en-US" dirty="0"/>
              <a:t>America has so far produced very little worthy to be considered in a social light. </a:t>
            </a:r>
            <a:endParaRPr lang="en-US" dirty="0" smtClean="0"/>
          </a:p>
          <a:p>
            <a:r>
              <a:rPr lang="en-US" dirty="0" smtClean="0"/>
              <a:t>Lacking </a:t>
            </a:r>
            <a:r>
              <a:rPr lang="en-US" dirty="0"/>
              <a:t>the cultural and evolutionary tradition of the Old World, America has necessarily first to prepare the soil out of which sprouts creative genius. </a:t>
            </a:r>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America could not so far produce its own social </a:t>
            </a:r>
            <a:r>
              <a:rPr lang="en-US" dirty="0" smtClean="0"/>
              <a:t>drama.</a:t>
            </a:r>
          </a:p>
          <a:p>
            <a:r>
              <a:rPr lang="en-US" dirty="0" smtClean="0"/>
              <a:t>commendable </a:t>
            </a:r>
            <a:r>
              <a:rPr lang="en-US" dirty="0"/>
              <a:t>beginnings in this direction have been made within recent years, among them “The Easiest Way,” by Eugene Walter, “Keeping Up Appearances,” and other plays by Butler Davenport, “Nowadays” and two other volumes of one-act plays, by George Middleton, — attempts that hold out an encouraging promise for the future. </a:t>
            </a:r>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Functions and Characteristics of Modern Drama</a:t>
            </a:r>
            <a:endParaRPr lang="en-US" dirty="0"/>
          </a:p>
        </p:txBody>
      </p:sp>
      <p:sp>
        <p:nvSpPr>
          <p:cNvPr id="3" name="Content Placeholder 2"/>
          <p:cNvSpPr>
            <a:spLocks noGrp="1"/>
          </p:cNvSpPr>
          <p:nvPr>
            <p:ph idx="1"/>
          </p:nvPr>
        </p:nvSpPr>
        <p:spPr/>
        <p:txBody>
          <a:bodyPr>
            <a:normAutofit fontScale="92500" lnSpcReduction="20000"/>
          </a:bodyPr>
          <a:lstStyle/>
          <a:p>
            <a:r>
              <a:rPr lang="en-US" dirty="0"/>
              <a:t>mirrors the </a:t>
            </a:r>
            <a:r>
              <a:rPr lang="en-US" dirty="0" smtClean="0"/>
              <a:t>complex </a:t>
            </a:r>
            <a:r>
              <a:rPr lang="en-US" dirty="0"/>
              <a:t>struggle of </a:t>
            </a:r>
            <a:r>
              <a:rPr lang="en-US" dirty="0" smtClean="0"/>
              <a:t>life</a:t>
            </a:r>
          </a:p>
          <a:p>
            <a:r>
              <a:rPr lang="en-US" dirty="0"/>
              <a:t>the inspiration </a:t>
            </a:r>
            <a:r>
              <a:rPr lang="en-US" dirty="0" smtClean="0"/>
              <a:t>is to seek truth</a:t>
            </a:r>
          </a:p>
          <a:p>
            <a:r>
              <a:rPr lang="en-US" dirty="0"/>
              <a:t>either to become part of the process or be left </a:t>
            </a:r>
            <a:r>
              <a:rPr lang="en-US" dirty="0" smtClean="0"/>
              <a:t>behind</a:t>
            </a:r>
          </a:p>
          <a:p>
            <a:r>
              <a:rPr lang="en-US" dirty="0"/>
              <a:t>This is the social significance which differentiates modern dramatic art from art for art’s sake. </a:t>
            </a:r>
            <a:endParaRPr lang="en-US" dirty="0" smtClean="0"/>
          </a:p>
          <a:p>
            <a:r>
              <a:rPr lang="en-US" dirty="0" smtClean="0"/>
              <a:t>It </a:t>
            </a:r>
            <a:r>
              <a:rPr lang="en-US" dirty="0"/>
              <a:t>is the dynamite which undermines superstition, shakes the social pillars, and prepares men and women for the reconstruction. </a:t>
            </a:r>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14</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The </a:t>
            </a:r>
            <a:r>
              <a:rPr lang="en-US" b="1" dirty="0" smtClean="0"/>
              <a:t>Role of Scandinavian </a:t>
            </a:r>
            <a:r>
              <a:rPr lang="en-US" b="1" dirty="0"/>
              <a:t>Drama </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State is the curse of the individual. How has the national strength of Prussia been purchased? By the sinking of the individual in a political and geographical formula... The State must go! That will be a revolution which will find me on its side. Undermine the idea of the State, set up in its place spontaneous action, and the idea that spiritual relationship is the only thing that makes for unity, and you will start the elements of a liberty which will be something worth possessing.” </a:t>
            </a:r>
          </a:p>
          <a:p>
            <a:pPr algn="r">
              <a:buNone/>
            </a:pPr>
            <a:r>
              <a:rPr lang="en-US" dirty="0" smtClean="0"/>
              <a:t>(</a:t>
            </a:r>
            <a:r>
              <a:rPr lang="en-US" dirty="0" err="1"/>
              <a:t>Henrik</a:t>
            </a:r>
            <a:r>
              <a:rPr lang="en-US" dirty="0"/>
              <a:t> Ibsen </a:t>
            </a:r>
            <a:r>
              <a:rPr lang="en-US" dirty="0" smtClean="0"/>
              <a:t>)</a:t>
            </a:r>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Ibsen consistently strove to uproot every stone of our social </a:t>
            </a:r>
            <a:r>
              <a:rPr lang="en-US" dirty="0" smtClean="0"/>
              <a:t>structure</a:t>
            </a:r>
          </a:p>
          <a:p>
            <a:r>
              <a:rPr lang="en-US" dirty="0"/>
              <a:t>he thunder his fiery indictment against the four cardinal sins of modern </a:t>
            </a:r>
            <a:r>
              <a:rPr lang="en-US" dirty="0" smtClean="0"/>
              <a:t>society</a:t>
            </a:r>
          </a:p>
        </p:txBody>
      </p:sp>
      <p:sp>
        <p:nvSpPr>
          <p:cNvPr id="4" name="Slide Number Placeholder 3"/>
          <p:cNvSpPr>
            <a:spLocks noGrp="1"/>
          </p:cNvSpPr>
          <p:nvPr>
            <p:ph type="sldNum" sz="quarter" idx="12"/>
          </p:nvPr>
        </p:nvSpPr>
        <p:spPr/>
        <p:txBody>
          <a:bodyPr/>
          <a:lstStyle/>
          <a:p>
            <a:fld id="{AD48580B-ED67-4496-84EF-C352121E5ADB}"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t>
            </a:r>
            <a:r>
              <a:rPr lang="en-US" dirty="0" smtClean="0"/>
              <a:t>our cardinal sins of Modern </a:t>
            </a:r>
            <a:r>
              <a:rPr lang="en-US" dirty="0"/>
              <a:t>S</a:t>
            </a:r>
            <a:r>
              <a:rPr lang="en-US" dirty="0" smtClean="0"/>
              <a:t>ociety</a:t>
            </a:r>
            <a:endParaRPr lang="en-US" dirty="0"/>
          </a:p>
        </p:txBody>
      </p:sp>
      <p:graphicFrame>
        <p:nvGraphicFramePr>
          <p:cNvPr id="4" name="Content Placeholder 3"/>
          <p:cNvGraphicFramePr>
            <a:graphicFrameLocks noGrp="1"/>
          </p:cNvGraphicFramePr>
          <p:nvPr>
            <p:ph idx="1"/>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D48580B-ED67-4496-84EF-C352121E5ADB}" type="slidenum">
              <a:rPr lang="en-US" smtClean="0"/>
              <a:pPr/>
              <a:t>17</a:t>
            </a:fld>
            <a:endParaRPr lang="en-US"/>
          </a:p>
        </p:txBody>
      </p:sp>
      <p:sp>
        <p:nvSpPr>
          <p:cNvPr id="6" name="Footer Placeholder 5"/>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Ibsen’s Work</a:t>
            </a:r>
            <a:endParaRPr lang="en-US" dirty="0"/>
          </a:p>
        </p:txBody>
      </p:sp>
      <p:sp>
        <p:nvSpPr>
          <p:cNvPr id="3" name="Content Placeholder 2"/>
          <p:cNvSpPr>
            <a:spLocks noGrp="1"/>
          </p:cNvSpPr>
          <p:nvPr>
            <p:ph idx="1"/>
          </p:nvPr>
        </p:nvSpPr>
        <p:spPr/>
        <p:txBody>
          <a:bodyPr/>
          <a:lstStyle/>
          <a:p>
            <a:pPr algn="ctr">
              <a:buNone/>
            </a:pPr>
            <a:endParaRPr lang="en-US" dirty="0" smtClean="0"/>
          </a:p>
          <a:p>
            <a:pPr algn="ctr">
              <a:buNone/>
            </a:pPr>
            <a:r>
              <a:rPr lang="en-US" dirty="0" smtClean="0"/>
              <a:t>“</a:t>
            </a:r>
            <a:r>
              <a:rPr lang="en-US" dirty="0"/>
              <a:t>so pitifully afraid of the light</a:t>
            </a:r>
            <a:r>
              <a:rPr lang="en-US" dirty="0" smtClean="0"/>
              <a:t>.”</a:t>
            </a:r>
          </a:p>
          <a:p>
            <a:pPr algn="r">
              <a:buNone/>
            </a:pPr>
            <a:r>
              <a:rPr lang="en-US" i="1" dirty="0" smtClean="0"/>
              <a:t>(Mrs. </a:t>
            </a:r>
            <a:r>
              <a:rPr lang="en-US" i="1" dirty="0" err="1" smtClean="0"/>
              <a:t>Alving</a:t>
            </a:r>
            <a:r>
              <a:rPr lang="en-US" i="1" dirty="0" smtClean="0"/>
              <a:t>)</a:t>
            </a:r>
          </a:p>
          <a:p>
            <a:pPr algn="r">
              <a:buNone/>
            </a:pPr>
            <a:endParaRPr lang="en-US" i="1"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18</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a:t>
            </a:r>
            <a:r>
              <a:rPr lang="en-US" smtClean="0"/>
              <a:t>:  A </a:t>
            </a:r>
            <a:r>
              <a:rPr lang="en-US" dirty="0" smtClean="0"/>
              <a:t>Review</a:t>
            </a:r>
            <a:endParaRPr lang="en-US" dirty="0"/>
          </a:p>
        </p:txBody>
      </p:sp>
      <p:sp>
        <p:nvSpPr>
          <p:cNvPr id="3" name="Content Placeholder 2"/>
          <p:cNvSpPr>
            <a:spLocks noGrp="1"/>
          </p:cNvSpPr>
          <p:nvPr>
            <p:ph idx="1"/>
          </p:nvPr>
        </p:nvSpPr>
        <p:spPr/>
        <p:txBody>
          <a:bodyPr>
            <a:normAutofit lnSpcReduction="10000"/>
          </a:bodyPr>
          <a:lstStyle/>
          <a:p>
            <a:pPr>
              <a:buNone/>
            </a:pPr>
            <a:r>
              <a:rPr lang="en-US" sz="2600" b="1" dirty="0" smtClean="0"/>
              <a:t>I.  </a:t>
            </a:r>
            <a:r>
              <a:rPr lang="en-US" sz="2600" b="1" dirty="0"/>
              <a:t>A general historical introduction about Modernism as a literary movement/ </a:t>
            </a:r>
            <a:endParaRPr lang="en-US" sz="2600" dirty="0"/>
          </a:p>
          <a:p>
            <a:pPr>
              <a:buNone/>
            </a:pPr>
            <a:r>
              <a:rPr lang="en-US" sz="2600" b="1" dirty="0" smtClean="0"/>
              <a:t>II. The Social Significance of the Modern Drama: </a:t>
            </a:r>
          </a:p>
          <a:p>
            <a:pPr algn="just"/>
            <a:r>
              <a:rPr lang="en-US" sz="2100" dirty="0" smtClean="0"/>
              <a:t>Discussion of the causes that lead to Modernism/themes/functions of modern playwrights/</a:t>
            </a:r>
          </a:p>
          <a:p>
            <a:pPr algn="just"/>
            <a:r>
              <a:rPr lang="en-US" sz="2100" dirty="0" smtClean="0"/>
              <a:t>Characteristics of the Modern theater</a:t>
            </a:r>
          </a:p>
          <a:p>
            <a:r>
              <a:rPr lang="en-US" sz="2100" dirty="0" smtClean="0"/>
              <a:t>Contemporary social significance </a:t>
            </a:r>
          </a:p>
          <a:p>
            <a:r>
              <a:rPr lang="en-US" sz="2100" dirty="0" smtClean="0"/>
              <a:t>Native Drama</a:t>
            </a:r>
          </a:p>
          <a:p>
            <a:r>
              <a:rPr lang="en-US" sz="2100" dirty="0" smtClean="0"/>
              <a:t>Functions and Characteristics of Modern Drama</a:t>
            </a:r>
          </a:p>
          <a:p>
            <a:r>
              <a:rPr lang="en-US" sz="2100" dirty="0" smtClean="0"/>
              <a:t>The Role of Scandinavian Drama</a:t>
            </a:r>
          </a:p>
          <a:p>
            <a:r>
              <a:rPr lang="en-US" sz="2100" dirty="0" smtClean="0"/>
              <a:t>Four cardinal sins of Modern Society</a:t>
            </a:r>
          </a:p>
          <a:p>
            <a:r>
              <a:rPr lang="en-US" sz="2100" dirty="0" smtClean="0"/>
              <a:t>Ibsen’s Work</a:t>
            </a:r>
          </a:p>
          <a:p>
            <a:pPr algn="just"/>
            <a:endParaRPr lang="en-US" sz="2000" b="1" dirty="0" smtClean="0"/>
          </a:p>
          <a:p>
            <a:pPr algn="just">
              <a:lnSpc>
                <a:spcPct val="200000"/>
              </a:lnSpc>
            </a:pPr>
            <a:endParaRPr lang="en-US" sz="2000" b="1" dirty="0" smtClean="0"/>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Lecture 3</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solidFill>
                  <a:srgbClr val="00B050"/>
                </a:solidFill>
              </a:rPr>
              <a:t>PART I: Some Ground Rules to Study Drama</a:t>
            </a:r>
          </a:p>
          <a:p>
            <a:r>
              <a:rPr lang="en-US" dirty="0" smtClean="0"/>
              <a:t>What Is Drama, Conflict, Rising and falling action , Plot – denouement, Catharsis</a:t>
            </a:r>
          </a:p>
          <a:p>
            <a:r>
              <a:rPr lang="en-US" dirty="0" smtClean="0"/>
              <a:t>Going Deeper- Meaning Making: Themes, Subtext, Imagery, Symbol, Metaphor, Allegory, Ambiguity, Irony, Allusion, Archetypes</a:t>
            </a:r>
          </a:p>
          <a:p>
            <a:r>
              <a:rPr lang="en-US" dirty="0" smtClean="0"/>
              <a:t>Analysis – Comprehension: 7-stages</a:t>
            </a:r>
          </a:p>
          <a:p>
            <a:r>
              <a:rPr lang="en-US" dirty="0" smtClean="0"/>
              <a:t>Drawing Conclusion</a:t>
            </a:r>
          </a:p>
          <a:p>
            <a:pPr>
              <a:buNone/>
            </a:pPr>
            <a:endParaRPr lang="en-US" dirty="0" smtClean="0"/>
          </a:p>
          <a:p>
            <a:pPr>
              <a:buNone/>
            </a:pPr>
            <a:r>
              <a:rPr lang="en-US" b="1" dirty="0" smtClean="0">
                <a:solidFill>
                  <a:srgbClr val="00B050"/>
                </a:solidFill>
              </a:rPr>
              <a:t>PART II: Contextual Understanding of The Doll’s House</a:t>
            </a:r>
          </a:p>
          <a:p>
            <a:r>
              <a:rPr lang="en-US" dirty="0" smtClean="0"/>
              <a:t>Writer’s Background</a:t>
            </a:r>
          </a:p>
          <a:p>
            <a:r>
              <a:rPr lang="en-US" i="1" dirty="0" smtClean="0"/>
              <a:t>A Doll’s House: Themes and Structure</a:t>
            </a:r>
            <a:endParaRPr lang="en-US" dirty="0" smtClean="0"/>
          </a:p>
          <a:p>
            <a:r>
              <a:rPr lang="en-US" dirty="0" smtClean="0"/>
              <a:t>Plot Overview: A Doll’s House</a:t>
            </a:r>
          </a:p>
          <a:p>
            <a:endParaRPr lang="en-US" dirty="0"/>
          </a:p>
        </p:txBody>
      </p:sp>
      <p:sp>
        <p:nvSpPr>
          <p:cNvPr id="4" name="Slide Number Placeholder 3"/>
          <p:cNvSpPr>
            <a:spLocks noGrp="1"/>
          </p:cNvSpPr>
          <p:nvPr>
            <p:ph type="sldNum" sz="quarter" idx="12"/>
          </p:nvPr>
        </p:nvSpPr>
        <p:spPr/>
        <p:txBody>
          <a:bodyPr/>
          <a:lstStyle/>
          <a:p>
            <a:fld id="{AD48580B-ED67-4496-84EF-C352121E5ADB}" type="slidenum">
              <a:rPr lang="en-US" smtClean="0"/>
              <a:pPr/>
              <a:t>20</a:t>
            </a:fld>
            <a:endParaRPr lang="en-US"/>
          </a:p>
        </p:txBody>
      </p:sp>
      <p:sp>
        <p:nvSpPr>
          <p:cNvPr id="5" name="Footer Placeholder 4"/>
          <p:cNvSpPr>
            <a:spLocks noGrp="1"/>
          </p:cNvSpPr>
          <p:nvPr>
            <p:ph type="ftr" sz="quarter" idx="11"/>
          </p:nvPr>
        </p:nvSpPr>
        <p:spPr/>
        <p:txBody>
          <a:bodyPr/>
          <a:lstStyle/>
          <a:p>
            <a:r>
              <a:rPr lang="en-US" smtClean="0"/>
              <a:t>DRAMA II- Lecture 2</a:t>
            </a:r>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1278</TotalTime>
  <Words>934</Words>
  <Application>Microsoft Office PowerPoint</Application>
  <PresentationFormat>On-screen Show (4:3)</PresentationFormat>
  <Paragraphs>146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Solstice</vt:lpstr>
      <vt:lpstr>DRAMA II Lecture 2</vt:lpstr>
      <vt:lpstr>SYNOPSIS</vt:lpstr>
      <vt:lpstr>I. Introduction to the literary movement known as Modernism</vt:lpstr>
      <vt:lpstr> Literary Modernism  </vt:lpstr>
      <vt:lpstr>Literary Modernism: Why</vt:lpstr>
      <vt:lpstr>Literary Modernism: What</vt:lpstr>
      <vt:lpstr>II. The Social Significance of the Modern Drama</vt:lpstr>
      <vt:lpstr>Slide 8</vt:lpstr>
      <vt:lpstr>Slide 9</vt:lpstr>
      <vt:lpstr>Slide 10</vt:lpstr>
      <vt:lpstr>Contemporary Social Significance </vt:lpstr>
      <vt:lpstr>Native Drama</vt:lpstr>
      <vt:lpstr>Slide 13</vt:lpstr>
      <vt:lpstr>Functions and Characteristics of Modern Drama</vt:lpstr>
      <vt:lpstr>The Role of Scandinavian Drama </vt:lpstr>
      <vt:lpstr>Slide 16</vt:lpstr>
      <vt:lpstr>Four cardinal sins of Modern Society</vt:lpstr>
      <vt:lpstr>Ibsen’s Work</vt:lpstr>
      <vt:lpstr>Lecture 2:  A Review</vt:lpstr>
      <vt:lpstr>Agenda Lecture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dc:title>
  <dc:creator>Super USER</dc:creator>
  <cp:lastModifiedBy>NTS</cp:lastModifiedBy>
  <cp:revision>36</cp:revision>
  <dcterms:created xsi:type="dcterms:W3CDTF">2013-04-20T13:12:07Z</dcterms:created>
  <dcterms:modified xsi:type="dcterms:W3CDTF">2013-04-25T11:35:32Z</dcterms:modified>
</cp:coreProperties>
</file>