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4"/>
  </p:notesMasterIdLst>
  <p:sldIdLst>
    <p:sldId id="256" r:id="rId2"/>
    <p:sldId id="257" r:id="rId3"/>
    <p:sldId id="302" r:id="rId4"/>
    <p:sldId id="258" r:id="rId5"/>
    <p:sldId id="259" r:id="rId6"/>
    <p:sldId id="292" r:id="rId7"/>
    <p:sldId id="261" r:id="rId8"/>
    <p:sldId id="293" r:id="rId9"/>
    <p:sldId id="264" r:id="rId10"/>
    <p:sldId id="265" r:id="rId11"/>
    <p:sldId id="294" r:id="rId12"/>
    <p:sldId id="266" r:id="rId13"/>
    <p:sldId id="295" r:id="rId14"/>
    <p:sldId id="267" r:id="rId15"/>
    <p:sldId id="296" r:id="rId16"/>
    <p:sldId id="268" r:id="rId17"/>
    <p:sldId id="269" r:id="rId18"/>
    <p:sldId id="270" r:id="rId19"/>
    <p:sldId id="299" r:id="rId20"/>
    <p:sldId id="300" r:id="rId21"/>
    <p:sldId id="297" r:id="rId22"/>
    <p:sldId id="273" r:id="rId23"/>
    <p:sldId id="274" r:id="rId24"/>
    <p:sldId id="275" r:id="rId25"/>
    <p:sldId id="276" r:id="rId26"/>
    <p:sldId id="279" r:id="rId27"/>
    <p:sldId id="277" r:id="rId28"/>
    <p:sldId id="278" r:id="rId29"/>
    <p:sldId id="280" r:id="rId30"/>
    <p:sldId id="281" r:id="rId31"/>
    <p:sldId id="282" r:id="rId32"/>
    <p:sldId id="283" r:id="rId33"/>
    <p:sldId id="284"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318" r:id="rId47"/>
    <p:sldId id="319" r:id="rId48"/>
    <p:sldId id="320" r:id="rId49"/>
    <p:sldId id="321" r:id="rId50"/>
    <p:sldId id="322" r:id="rId51"/>
    <p:sldId id="323" r:id="rId52"/>
    <p:sldId id="324"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C2C11D-6E5F-44F9-85FE-909C8E4675EA}" type="doc">
      <dgm:prSet loTypeId="urn:microsoft.com/office/officeart/2005/8/layout/balance1" loCatId="relationship" qsTypeId="urn:microsoft.com/office/officeart/2005/8/quickstyle/simple1" qsCatId="simple" csTypeId="urn:microsoft.com/office/officeart/2005/8/colors/colorful2" csCatId="colorful" phldr="1"/>
      <dgm:spPr/>
      <dgm:t>
        <a:bodyPr/>
        <a:lstStyle/>
        <a:p>
          <a:endParaRPr lang="en-US"/>
        </a:p>
      </dgm:t>
    </dgm:pt>
    <dgm:pt modelId="{2BDBD9E9-2CF0-4494-9868-8E5B5291F0E4}">
      <dgm:prSet phldrT="[Text]"/>
      <dgm:spPr/>
      <dgm:t>
        <a:bodyPr/>
        <a:lstStyle/>
        <a:p>
          <a:r>
            <a:rPr lang="en-US" dirty="0" smtClean="0"/>
            <a:t>1</a:t>
          </a:r>
          <a:endParaRPr lang="en-US" dirty="0"/>
        </a:p>
      </dgm:t>
    </dgm:pt>
    <dgm:pt modelId="{188E551E-5938-4AC8-B59D-58D0A77635EE}" type="parTrans" cxnId="{9610E1A7-09A7-420E-B201-AC40D81C8F6B}">
      <dgm:prSet/>
      <dgm:spPr/>
      <dgm:t>
        <a:bodyPr/>
        <a:lstStyle/>
        <a:p>
          <a:endParaRPr lang="en-US"/>
        </a:p>
      </dgm:t>
    </dgm:pt>
    <dgm:pt modelId="{87EB5C69-2DD5-4299-883A-FA61BB60425B}" type="sibTrans" cxnId="{9610E1A7-09A7-420E-B201-AC40D81C8F6B}">
      <dgm:prSet/>
      <dgm:spPr/>
      <dgm:t>
        <a:bodyPr/>
        <a:lstStyle/>
        <a:p>
          <a:endParaRPr lang="en-US"/>
        </a:p>
      </dgm:t>
    </dgm:pt>
    <dgm:pt modelId="{A034F36F-7D2B-4A44-81AD-2A77B5B3A0C0}">
      <dgm:prSet phldrT="[Text]"/>
      <dgm:spPr/>
      <dgm:t>
        <a:bodyPr/>
        <a:lstStyle/>
        <a:p>
          <a:r>
            <a:rPr lang="en-US" dirty="0" smtClean="0"/>
            <a:t>2</a:t>
          </a:r>
          <a:endParaRPr lang="en-US" dirty="0"/>
        </a:p>
      </dgm:t>
    </dgm:pt>
    <dgm:pt modelId="{1CED9B3E-F0BD-4454-AE07-7A24D8B65C5B}" type="parTrans" cxnId="{EBB704BA-FF16-41C0-A3FE-36EE8EF8142B}">
      <dgm:prSet/>
      <dgm:spPr/>
      <dgm:t>
        <a:bodyPr/>
        <a:lstStyle/>
        <a:p>
          <a:endParaRPr lang="en-US"/>
        </a:p>
      </dgm:t>
    </dgm:pt>
    <dgm:pt modelId="{80932739-FBE2-4059-8B51-6B292EA91F49}" type="sibTrans" cxnId="{EBB704BA-FF16-41C0-A3FE-36EE8EF8142B}">
      <dgm:prSet/>
      <dgm:spPr/>
      <dgm:t>
        <a:bodyPr/>
        <a:lstStyle/>
        <a:p>
          <a:endParaRPr lang="en-US"/>
        </a:p>
      </dgm:t>
    </dgm:pt>
    <dgm:pt modelId="{8C687C75-8D2D-4FA2-B7B3-B02A7A3D5EC3}">
      <dgm:prSet/>
      <dgm:spPr/>
      <dgm:t>
        <a:bodyPr/>
        <a:lstStyle/>
        <a:p>
          <a:r>
            <a:rPr lang="en-US" dirty="0" smtClean="0"/>
            <a:t>Extreme nationalism characterized especially by a belligerent foreign policy; chauvinistic patriotism.</a:t>
          </a:r>
        </a:p>
      </dgm:t>
    </dgm:pt>
    <dgm:pt modelId="{915E384C-5EE4-4446-8328-D383660124EA}" type="parTrans" cxnId="{D21F04C0-3554-4AA9-B7CD-ECBD9D1DF70E}">
      <dgm:prSet/>
      <dgm:spPr/>
      <dgm:t>
        <a:bodyPr/>
        <a:lstStyle/>
        <a:p>
          <a:endParaRPr lang="en-US"/>
        </a:p>
      </dgm:t>
    </dgm:pt>
    <dgm:pt modelId="{C9E07FFE-77A1-434A-B2C3-44534336BA3B}" type="sibTrans" cxnId="{D21F04C0-3554-4AA9-B7CD-ECBD9D1DF70E}">
      <dgm:prSet/>
      <dgm:spPr/>
      <dgm:t>
        <a:bodyPr/>
        <a:lstStyle/>
        <a:p>
          <a:endParaRPr lang="en-US"/>
        </a:p>
      </dgm:t>
    </dgm:pt>
    <dgm:pt modelId="{2241193A-9872-465F-9442-35AA9C7B63C0}">
      <dgm:prSet/>
      <dgm:spPr/>
      <dgm:t>
        <a:bodyPr/>
        <a:lstStyle/>
        <a:p>
          <a:r>
            <a:rPr lang="en-US" dirty="0" smtClean="0"/>
            <a:t>extreme or eccentric national loyalty that is hostile to the interests of any other nation.</a:t>
          </a:r>
          <a:endParaRPr lang="en-US" dirty="0"/>
        </a:p>
      </dgm:t>
    </dgm:pt>
    <dgm:pt modelId="{3F55BC8C-8E4F-4BDE-85C1-9A5A3849B7DE}" type="parTrans" cxnId="{9A184203-5646-4FC0-B4C2-F6595BD2ADDE}">
      <dgm:prSet/>
      <dgm:spPr/>
      <dgm:t>
        <a:bodyPr/>
        <a:lstStyle/>
        <a:p>
          <a:endParaRPr lang="en-US"/>
        </a:p>
      </dgm:t>
    </dgm:pt>
    <dgm:pt modelId="{31DAC9C5-D6D5-4A21-8ACB-7ABDB721B7AF}" type="sibTrans" cxnId="{9A184203-5646-4FC0-B4C2-F6595BD2ADDE}">
      <dgm:prSet/>
      <dgm:spPr/>
      <dgm:t>
        <a:bodyPr/>
        <a:lstStyle/>
        <a:p>
          <a:endParaRPr lang="en-US"/>
        </a:p>
      </dgm:t>
    </dgm:pt>
    <dgm:pt modelId="{661EFB47-F6CF-42B0-922E-163BC24C7645}" type="pres">
      <dgm:prSet presAssocID="{24C2C11D-6E5F-44F9-85FE-909C8E4675EA}" presName="outerComposite" presStyleCnt="0">
        <dgm:presLayoutVars>
          <dgm:chMax val="2"/>
          <dgm:animLvl val="lvl"/>
          <dgm:resizeHandles val="exact"/>
        </dgm:presLayoutVars>
      </dgm:prSet>
      <dgm:spPr/>
      <dgm:t>
        <a:bodyPr/>
        <a:lstStyle/>
        <a:p>
          <a:endParaRPr lang="en-US"/>
        </a:p>
      </dgm:t>
    </dgm:pt>
    <dgm:pt modelId="{A2AB812F-31C9-4278-A323-CEABA7152241}" type="pres">
      <dgm:prSet presAssocID="{24C2C11D-6E5F-44F9-85FE-909C8E4675EA}" presName="dummyMaxCanvas" presStyleCnt="0"/>
      <dgm:spPr/>
    </dgm:pt>
    <dgm:pt modelId="{A7723162-84E3-4A7C-A1CB-EE1D4516D401}" type="pres">
      <dgm:prSet presAssocID="{24C2C11D-6E5F-44F9-85FE-909C8E4675EA}" presName="parentComposite" presStyleCnt="0"/>
      <dgm:spPr/>
    </dgm:pt>
    <dgm:pt modelId="{86C59C49-28C8-4829-B7AC-CA9BBF56B2D1}" type="pres">
      <dgm:prSet presAssocID="{24C2C11D-6E5F-44F9-85FE-909C8E4675EA}" presName="parent1" presStyleLbl="alignAccFollowNode1" presStyleIdx="0" presStyleCnt="4">
        <dgm:presLayoutVars>
          <dgm:chMax val="4"/>
        </dgm:presLayoutVars>
      </dgm:prSet>
      <dgm:spPr/>
      <dgm:t>
        <a:bodyPr/>
        <a:lstStyle/>
        <a:p>
          <a:endParaRPr lang="en-US"/>
        </a:p>
      </dgm:t>
    </dgm:pt>
    <dgm:pt modelId="{0CFD5C4B-3254-4344-8785-31EBDEC7CE25}" type="pres">
      <dgm:prSet presAssocID="{24C2C11D-6E5F-44F9-85FE-909C8E4675EA}" presName="parent2" presStyleLbl="alignAccFollowNode1" presStyleIdx="1" presStyleCnt="4">
        <dgm:presLayoutVars>
          <dgm:chMax val="4"/>
        </dgm:presLayoutVars>
      </dgm:prSet>
      <dgm:spPr/>
      <dgm:t>
        <a:bodyPr/>
        <a:lstStyle/>
        <a:p>
          <a:endParaRPr lang="en-US"/>
        </a:p>
      </dgm:t>
    </dgm:pt>
    <dgm:pt modelId="{7E253530-E78B-460A-9F23-624DE1A378B1}" type="pres">
      <dgm:prSet presAssocID="{24C2C11D-6E5F-44F9-85FE-909C8E4675EA}" presName="childrenComposite" presStyleCnt="0"/>
      <dgm:spPr/>
    </dgm:pt>
    <dgm:pt modelId="{AE65DB26-C731-434C-BC56-FDA969C71403}" type="pres">
      <dgm:prSet presAssocID="{24C2C11D-6E5F-44F9-85FE-909C8E4675EA}" presName="dummyMaxCanvas_ChildArea" presStyleCnt="0"/>
      <dgm:spPr/>
    </dgm:pt>
    <dgm:pt modelId="{53002AB3-ED13-48FB-803E-E5041E79A696}" type="pres">
      <dgm:prSet presAssocID="{24C2C11D-6E5F-44F9-85FE-909C8E4675EA}" presName="fulcrum" presStyleLbl="alignAccFollowNode1" presStyleIdx="2" presStyleCnt="4"/>
      <dgm:spPr/>
    </dgm:pt>
    <dgm:pt modelId="{BF52D704-2FCE-4CD4-87D6-8898567ED5B3}" type="pres">
      <dgm:prSet presAssocID="{24C2C11D-6E5F-44F9-85FE-909C8E4675EA}" presName="balance_11" presStyleLbl="alignAccFollowNode1" presStyleIdx="3" presStyleCnt="4" custAng="21074655" custScaleX="98281" custScaleY="209725">
        <dgm:presLayoutVars>
          <dgm:bulletEnabled val="1"/>
        </dgm:presLayoutVars>
      </dgm:prSet>
      <dgm:spPr/>
    </dgm:pt>
    <dgm:pt modelId="{6B0794D1-6052-468B-9CE7-C45CA0D93887}" type="pres">
      <dgm:prSet presAssocID="{24C2C11D-6E5F-44F9-85FE-909C8E4675EA}" presName="left_11_1" presStyleLbl="node1" presStyleIdx="0" presStyleCnt="2" custScaleX="115314" custScaleY="96180">
        <dgm:presLayoutVars>
          <dgm:bulletEnabled val="1"/>
        </dgm:presLayoutVars>
      </dgm:prSet>
      <dgm:spPr/>
      <dgm:t>
        <a:bodyPr/>
        <a:lstStyle/>
        <a:p>
          <a:endParaRPr lang="en-US"/>
        </a:p>
      </dgm:t>
    </dgm:pt>
    <dgm:pt modelId="{4253F64F-4042-4869-9988-0A55B5CA2A2C}" type="pres">
      <dgm:prSet presAssocID="{24C2C11D-6E5F-44F9-85FE-909C8E4675EA}" presName="right_11_1" presStyleLbl="node1" presStyleIdx="1" presStyleCnt="2" custScaleX="104301" custScaleY="70883" custLinFactNeighborX="10335" custLinFactNeighborY="0">
        <dgm:presLayoutVars>
          <dgm:bulletEnabled val="1"/>
        </dgm:presLayoutVars>
      </dgm:prSet>
      <dgm:spPr/>
      <dgm:t>
        <a:bodyPr/>
        <a:lstStyle/>
        <a:p>
          <a:endParaRPr lang="en-US"/>
        </a:p>
      </dgm:t>
    </dgm:pt>
  </dgm:ptLst>
  <dgm:cxnLst>
    <dgm:cxn modelId="{A9CF33CF-6A7D-4BFA-8778-E9AEA7A4EF7E}" type="presOf" srcId="{2BDBD9E9-2CF0-4494-9868-8E5B5291F0E4}" destId="{86C59C49-28C8-4829-B7AC-CA9BBF56B2D1}" srcOrd="0" destOrd="0" presId="urn:microsoft.com/office/officeart/2005/8/layout/balance1"/>
    <dgm:cxn modelId="{EBB704BA-FF16-41C0-A3FE-36EE8EF8142B}" srcId="{24C2C11D-6E5F-44F9-85FE-909C8E4675EA}" destId="{A034F36F-7D2B-4A44-81AD-2A77B5B3A0C0}" srcOrd="1" destOrd="0" parTransId="{1CED9B3E-F0BD-4454-AE07-7A24D8B65C5B}" sibTransId="{80932739-FBE2-4059-8B51-6B292EA91F49}"/>
    <dgm:cxn modelId="{30FF8C2B-7699-4A91-AF85-1E671C80B744}" type="presOf" srcId="{2241193A-9872-465F-9442-35AA9C7B63C0}" destId="{4253F64F-4042-4869-9988-0A55B5CA2A2C}" srcOrd="0" destOrd="0" presId="urn:microsoft.com/office/officeart/2005/8/layout/balance1"/>
    <dgm:cxn modelId="{BAE80527-7276-4C78-A57E-94CE24240850}" type="presOf" srcId="{24C2C11D-6E5F-44F9-85FE-909C8E4675EA}" destId="{661EFB47-F6CF-42B0-922E-163BC24C7645}" srcOrd="0" destOrd="0" presId="urn:microsoft.com/office/officeart/2005/8/layout/balance1"/>
    <dgm:cxn modelId="{520F1622-D498-47D3-9B0C-72DC6D3C124D}" type="presOf" srcId="{8C687C75-8D2D-4FA2-B7B3-B02A7A3D5EC3}" destId="{6B0794D1-6052-468B-9CE7-C45CA0D93887}" srcOrd="0" destOrd="0" presId="urn:microsoft.com/office/officeart/2005/8/layout/balance1"/>
    <dgm:cxn modelId="{D21F04C0-3554-4AA9-B7CD-ECBD9D1DF70E}" srcId="{2BDBD9E9-2CF0-4494-9868-8E5B5291F0E4}" destId="{8C687C75-8D2D-4FA2-B7B3-B02A7A3D5EC3}" srcOrd="0" destOrd="0" parTransId="{915E384C-5EE4-4446-8328-D383660124EA}" sibTransId="{C9E07FFE-77A1-434A-B2C3-44534336BA3B}"/>
    <dgm:cxn modelId="{D7B3547A-4350-4801-A07C-2F4F0EF399E3}" type="presOf" srcId="{A034F36F-7D2B-4A44-81AD-2A77B5B3A0C0}" destId="{0CFD5C4B-3254-4344-8785-31EBDEC7CE25}" srcOrd="0" destOrd="0" presId="urn:microsoft.com/office/officeart/2005/8/layout/balance1"/>
    <dgm:cxn modelId="{9A184203-5646-4FC0-B4C2-F6595BD2ADDE}" srcId="{A034F36F-7D2B-4A44-81AD-2A77B5B3A0C0}" destId="{2241193A-9872-465F-9442-35AA9C7B63C0}" srcOrd="0" destOrd="0" parTransId="{3F55BC8C-8E4F-4BDE-85C1-9A5A3849B7DE}" sibTransId="{31DAC9C5-D6D5-4A21-8ACB-7ABDB721B7AF}"/>
    <dgm:cxn modelId="{9610E1A7-09A7-420E-B201-AC40D81C8F6B}" srcId="{24C2C11D-6E5F-44F9-85FE-909C8E4675EA}" destId="{2BDBD9E9-2CF0-4494-9868-8E5B5291F0E4}" srcOrd="0" destOrd="0" parTransId="{188E551E-5938-4AC8-B59D-58D0A77635EE}" sibTransId="{87EB5C69-2DD5-4299-883A-FA61BB60425B}"/>
    <dgm:cxn modelId="{88A833C1-7F1D-4FA1-8923-95A81A72D167}" type="presParOf" srcId="{661EFB47-F6CF-42B0-922E-163BC24C7645}" destId="{A2AB812F-31C9-4278-A323-CEABA7152241}" srcOrd="0" destOrd="0" presId="urn:microsoft.com/office/officeart/2005/8/layout/balance1"/>
    <dgm:cxn modelId="{12709DD6-E405-4E39-82C5-3D95E51ED304}" type="presParOf" srcId="{661EFB47-F6CF-42B0-922E-163BC24C7645}" destId="{A7723162-84E3-4A7C-A1CB-EE1D4516D401}" srcOrd="1" destOrd="0" presId="urn:microsoft.com/office/officeart/2005/8/layout/balance1"/>
    <dgm:cxn modelId="{4A4CA9B4-B221-46BF-B6E4-1A256BDDECC3}" type="presParOf" srcId="{A7723162-84E3-4A7C-A1CB-EE1D4516D401}" destId="{86C59C49-28C8-4829-B7AC-CA9BBF56B2D1}" srcOrd="0" destOrd="0" presId="urn:microsoft.com/office/officeart/2005/8/layout/balance1"/>
    <dgm:cxn modelId="{42137465-522E-42F5-BB60-B98E5F11838C}" type="presParOf" srcId="{A7723162-84E3-4A7C-A1CB-EE1D4516D401}" destId="{0CFD5C4B-3254-4344-8785-31EBDEC7CE25}" srcOrd="1" destOrd="0" presId="urn:microsoft.com/office/officeart/2005/8/layout/balance1"/>
    <dgm:cxn modelId="{9379F6C7-1E5B-41B0-A811-36FDD745D77A}" type="presParOf" srcId="{661EFB47-F6CF-42B0-922E-163BC24C7645}" destId="{7E253530-E78B-460A-9F23-624DE1A378B1}" srcOrd="2" destOrd="0" presId="urn:microsoft.com/office/officeart/2005/8/layout/balance1"/>
    <dgm:cxn modelId="{23AEFE29-7398-4F8A-868A-3AE9E96E0947}" type="presParOf" srcId="{7E253530-E78B-460A-9F23-624DE1A378B1}" destId="{AE65DB26-C731-434C-BC56-FDA969C71403}" srcOrd="0" destOrd="0" presId="urn:microsoft.com/office/officeart/2005/8/layout/balance1"/>
    <dgm:cxn modelId="{00BE90A4-4C14-40A3-AC98-A543B2BFC60F}" type="presParOf" srcId="{7E253530-E78B-460A-9F23-624DE1A378B1}" destId="{53002AB3-ED13-48FB-803E-E5041E79A696}" srcOrd="1" destOrd="0" presId="urn:microsoft.com/office/officeart/2005/8/layout/balance1"/>
    <dgm:cxn modelId="{B0A3131D-ACE0-4F4E-A1FA-E328329B392D}" type="presParOf" srcId="{7E253530-E78B-460A-9F23-624DE1A378B1}" destId="{BF52D704-2FCE-4CD4-87D6-8898567ED5B3}" srcOrd="2" destOrd="0" presId="urn:microsoft.com/office/officeart/2005/8/layout/balance1"/>
    <dgm:cxn modelId="{12CE09FE-1868-4B6C-A01A-18A779012F51}" type="presParOf" srcId="{7E253530-E78B-460A-9F23-624DE1A378B1}" destId="{6B0794D1-6052-468B-9CE7-C45CA0D93887}" srcOrd="3" destOrd="0" presId="urn:microsoft.com/office/officeart/2005/8/layout/balance1"/>
    <dgm:cxn modelId="{9E7F7CC3-11E8-4992-97CB-13A592FA684A}" type="presParOf" srcId="{7E253530-E78B-460A-9F23-624DE1A378B1}" destId="{4253F64F-4042-4869-9988-0A55B5CA2A2C}" srcOrd="4" destOrd="0" presId="urn:microsoft.com/office/officeart/2005/8/layout/balanc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A50157-DB8C-41FC-A1C7-74BF725BE3AB}" type="doc">
      <dgm:prSet loTypeId="urn:microsoft.com/office/officeart/2005/8/layout/hList3" loCatId="list" qsTypeId="urn:microsoft.com/office/officeart/2005/8/quickstyle/simple1" qsCatId="simple" csTypeId="urn:microsoft.com/office/officeart/2005/8/colors/colorful5" csCatId="colorful" phldr="1"/>
      <dgm:spPr/>
      <dgm:t>
        <a:bodyPr/>
        <a:lstStyle/>
        <a:p>
          <a:endParaRPr lang="en-US"/>
        </a:p>
      </dgm:t>
    </dgm:pt>
    <dgm:pt modelId="{FBA9B112-BAC7-4FBA-8C0F-B2C24151AE0D}">
      <dgm:prSet phldrT="[Text]"/>
      <dgm:spPr/>
      <dgm:t>
        <a:bodyPr/>
        <a:lstStyle/>
        <a:p>
          <a:r>
            <a:rPr lang="en-US" dirty="0" smtClean="0"/>
            <a:t>There are many faction involved in the play</a:t>
          </a:r>
          <a:endParaRPr lang="en-US" dirty="0"/>
        </a:p>
      </dgm:t>
    </dgm:pt>
    <dgm:pt modelId="{D3543744-292B-4AE4-8693-35579F6444BF}" type="parTrans" cxnId="{C50A4A43-8BA3-4822-80E1-AE46B8866DBF}">
      <dgm:prSet/>
      <dgm:spPr/>
      <dgm:t>
        <a:bodyPr/>
        <a:lstStyle/>
        <a:p>
          <a:endParaRPr lang="en-US"/>
        </a:p>
      </dgm:t>
    </dgm:pt>
    <dgm:pt modelId="{FAEF70F3-2FC8-4203-9D92-F6C36D91888E}" type="sibTrans" cxnId="{C50A4A43-8BA3-4822-80E1-AE46B8866DBF}">
      <dgm:prSet/>
      <dgm:spPr/>
      <dgm:t>
        <a:bodyPr/>
        <a:lstStyle/>
        <a:p>
          <a:endParaRPr lang="en-US"/>
        </a:p>
      </dgm:t>
    </dgm:pt>
    <dgm:pt modelId="{9CCF4857-84D7-44AB-8CD9-D0F8C40F2264}">
      <dgm:prSet phldrT="[Text]"/>
      <dgm:spPr/>
      <dgm:t>
        <a:bodyPr/>
        <a:lstStyle/>
        <a:p>
          <a:r>
            <a:rPr lang="en-US" b="1" dirty="0" smtClean="0"/>
            <a:t>(</a:t>
          </a:r>
          <a:r>
            <a:rPr lang="en-US" b="1" dirty="0" err="1" smtClean="0"/>
            <a:t>i</a:t>
          </a:r>
          <a:r>
            <a:rPr lang="en-US" b="1" dirty="0" smtClean="0"/>
            <a:t>) </a:t>
          </a:r>
        </a:p>
        <a:p>
          <a:r>
            <a:rPr lang="en-US" dirty="0" smtClean="0"/>
            <a:t>There are the free </a:t>
          </a:r>
          <a:r>
            <a:rPr lang="en-US" dirty="0" err="1" smtClean="0"/>
            <a:t>staters</a:t>
          </a:r>
          <a:endParaRPr lang="en-US" dirty="0"/>
        </a:p>
      </dgm:t>
    </dgm:pt>
    <dgm:pt modelId="{AA2338B0-18DF-4CFA-BB63-47E951363A1C}" type="parTrans" cxnId="{B2CCC012-D6EA-44D6-8F76-AE4869F9C64A}">
      <dgm:prSet/>
      <dgm:spPr/>
      <dgm:t>
        <a:bodyPr/>
        <a:lstStyle/>
        <a:p>
          <a:endParaRPr lang="en-US"/>
        </a:p>
      </dgm:t>
    </dgm:pt>
    <dgm:pt modelId="{3B9F0DC0-43AF-44D7-BDE5-CBA064354AE6}" type="sibTrans" cxnId="{B2CCC012-D6EA-44D6-8F76-AE4869F9C64A}">
      <dgm:prSet/>
      <dgm:spPr/>
      <dgm:t>
        <a:bodyPr/>
        <a:lstStyle/>
        <a:p>
          <a:endParaRPr lang="en-US"/>
        </a:p>
      </dgm:t>
    </dgm:pt>
    <dgm:pt modelId="{B540B3AE-5629-4C75-806C-77A6729F22FB}">
      <dgm:prSet phldrT="[Text]"/>
      <dgm:spPr/>
      <dgm:t>
        <a:bodyPr/>
        <a:lstStyle/>
        <a:p>
          <a:r>
            <a:rPr lang="en-US" b="1" dirty="0" smtClean="0"/>
            <a:t>(ii)</a:t>
          </a:r>
        </a:p>
        <a:p>
          <a:r>
            <a:rPr lang="en-US" dirty="0" smtClean="0"/>
            <a:t> There are also those who demand have ruled Ireland within the authority of English parliament</a:t>
          </a:r>
          <a:endParaRPr lang="en-US" dirty="0"/>
        </a:p>
      </dgm:t>
    </dgm:pt>
    <dgm:pt modelId="{0B28063D-2D54-46FF-9556-9782974A4385}" type="parTrans" cxnId="{B6C3A932-3ABA-4DF1-8D25-8A20574BC7AB}">
      <dgm:prSet/>
      <dgm:spPr/>
      <dgm:t>
        <a:bodyPr/>
        <a:lstStyle/>
        <a:p>
          <a:endParaRPr lang="en-US"/>
        </a:p>
      </dgm:t>
    </dgm:pt>
    <dgm:pt modelId="{495752A1-5135-4E7D-8C04-14E30C1B3F70}" type="sibTrans" cxnId="{B6C3A932-3ABA-4DF1-8D25-8A20574BC7AB}">
      <dgm:prSet/>
      <dgm:spPr/>
      <dgm:t>
        <a:bodyPr/>
        <a:lstStyle/>
        <a:p>
          <a:endParaRPr lang="en-US"/>
        </a:p>
      </dgm:t>
    </dgm:pt>
    <dgm:pt modelId="{01ACEC69-F726-47FA-A77B-0BD0B23414F0}">
      <dgm:prSet phldrT="[Text]"/>
      <dgm:spPr/>
      <dgm:t>
        <a:bodyPr/>
        <a:lstStyle/>
        <a:p>
          <a:r>
            <a:rPr lang="en-US" b="1" dirty="0" smtClean="0"/>
            <a:t>(iii)</a:t>
          </a:r>
        </a:p>
        <a:p>
          <a:r>
            <a:rPr lang="en-US" b="1" dirty="0" smtClean="0"/>
            <a:t> </a:t>
          </a:r>
          <a:r>
            <a:rPr lang="en-US" dirty="0" smtClean="0"/>
            <a:t>There are the unionists, who want unity with min Ireland</a:t>
          </a:r>
          <a:endParaRPr lang="en-US" dirty="0"/>
        </a:p>
      </dgm:t>
    </dgm:pt>
    <dgm:pt modelId="{BD7CC60B-6E01-4C14-B2DB-EF43E1CC962F}" type="parTrans" cxnId="{24EDBB2B-363C-41EF-9044-63362EB931BE}">
      <dgm:prSet/>
      <dgm:spPr/>
      <dgm:t>
        <a:bodyPr/>
        <a:lstStyle/>
        <a:p>
          <a:endParaRPr lang="en-US"/>
        </a:p>
      </dgm:t>
    </dgm:pt>
    <dgm:pt modelId="{490FE744-87B5-499D-BBC8-905D1D45FD7F}" type="sibTrans" cxnId="{24EDBB2B-363C-41EF-9044-63362EB931BE}">
      <dgm:prSet/>
      <dgm:spPr/>
      <dgm:t>
        <a:bodyPr/>
        <a:lstStyle/>
        <a:p>
          <a:endParaRPr lang="en-US"/>
        </a:p>
      </dgm:t>
    </dgm:pt>
    <dgm:pt modelId="{BB8F5A42-2328-4D5E-9D34-EAC168BED15F}">
      <dgm:prSet/>
      <dgm:spPr/>
      <dgm:t>
        <a:bodyPr/>
        <a:lstStyle/>
        <a:p>
          <a:endParaRPr lang="en-US"/>
        </a:p>
      </dgm:t>
    </dgm:pt>
    <dgm:pt modelId="{C851C628-9CF3-4A93-8170-4872B806AAE0}" type="parTrans" cxnId="{88124AFD-EE97-477A-9E61-338B322A5622}">
      <dgm:prSet/>
      <dgm:spPr/>
      <dgm:t>
        <a:bodyPr/>
        <a:lstStyle/>
        <a:p>
          <a:endParaRPr lang="en-US"/>
        </a:p>
      </dgm:t>
    </dgm:pt>
    <dgm:pt modelId="{E06F52E1-7DEF-48A3-B199-27F3439CABA0}" type="sibTrans" cxnId="{88124AFD-EE97-477A-9E61-338B322A5622}">
      <dgm:prSet/>
      <dgm:spPr/>
      <dgm:t>
        <a:bodyPr/>
        <a:lstStyle/>
        <a:p>
          <a:endParaRPr lang="en-US"/>
        </a:p>
      </dgm:t>
    </dgm:pt>
    <dgm:pt modelId="{A02944DC-9E76-4A36-B575-AA36DEDE13A8}" type="pres">
      <dgm:prSet presAssocID="{07A50157-DB8C-41FC-A1C7-74BF725BE3AB}" presName="composite" presStyleCnt="0">
        <dgm:presLayoutVars>
          <dgm:chMax val="1"/>
          <dgm:dir/>
          <dgm:resizeHandles val="exact"/>
        </dgm:presLayoutVars>
      </dgm:prSet>
      <dgm:spPr/>
      <dgm:t>
        <a:bodyPr/>
        <a:lstStyle/>
        <a:p>
          <a:endParaRPr lang="en-US"/>
        </a:p>
      </dgm:t>
    </dgm:pt>
    <dgm:pt modelId="{F1A2270A-A830-48A4-BBD8-656715319E99}" type="pres">
      <dgm:prSet presAssocID="{FBA9B112-BAC7-4FBA-8C0F-B2C24151AE0D}" presName="roof" presStyleLbl="dkBgShp" presStyleIdx="0" presStyleCnt="2"/>
      <dgm:spPr/>
      <dgm:t>
        <a:bodyPr/>
        <a:lstStyle/>
        <a:p>
          <a:endParaRPr lang="en-US"/>
        </a:p>
      </dgm:t>
    </dgm:pt>
    <dgm:pt modelId="{6839D9D2-71AC-46A6-9D4B-641BAB8AAB8B}" type="pres">
      <dgm:prSet presAssocID="{FBA9B112-BAC7-4FBA-8C0F-B2C24151AE0D}" presName="pillars" presStyleCnt="0"/>
      <dgm:spPr/>
    </dgm:pt>
    <dgm:pt modelId="{2048ECDA-F223-42F0-A3DC-AA46B36B2866}" type="pres">
      <dgm:prSet presAssocID="{FBA9B112-BAC7-4FBA-8C0F-B2C24151AE0D}" presName="pillar1" presStyleLbl="node1" presStyleIdx="0" presStyleCnt="3">
        <dgm:presLayoutVars>
          <dgm:bulletEnabled val="1"/>
        </dgm:presLayoutVars>
      </dgm:prSet>
      <dgm:spPr/>
      <dgm:t>
        <a:bodyPr/>
        <a:lstStyle/>
        <a:p>
          <a:endParaRPr lang="en-US"/>
        </a:p>
      </dgm:t>
    </dgm:pt>
    <dgm:pt modelId="{441904C9-2315-44B9-A4E4-E2B2E7197BCE}" type="pres">
      <dgm:prSet presAssocID="{B540B3AE-5629-4C75-806C-77A6729F22FB}" presName="pillarX" presStyleLbl="node1" presStyleIdx="1" presStyleCnt="3">
        <dgm:presLayoutVars>
          <dgm:bulletEnabled val="1"/>
        </dgm:presLayoutVars>
      </dgm:prSet>
      <dgm:spPr/>
      <dgm:t>
        <a:bodyPr/>
        <a:lstStyle/>
        <a:p>
          <a:endParaRPr lang="en-US"/>
        </a:p>
      </dgm:t>
    </dgm:pt>
    <dgm:pt modelId="{620AE1C0-D61A-419A-9F01-6D6D800E77C4}" type="pres">
      <dgm:prSet presAssocID="{01ACEC69-F726-47FA-A77B-0BD0B23414F0}" presName="pillarX" presStyleLbl="node1" presStyleIdx="2" presStyleCnt="3">
        <dgm:presLayoutVars>
          <dgm:bulletEnabled val="1"/>
        </dgm:presLayoutVars>
      </dgm:prSet>
      <dgm:spPr/>
      <dgm:t>
        <a:bodyPr/>
        <a:lstStyle/>
        <a:p>
          <a:endParaRPr lang="en-US"/>
        </a:p>
      </dgm:t>
    </dgm:pt>
    <dgm:pt modelId="{AD505DF3-70BE-458E-B8C1-B43B557D8BCE}" type="pres">
      <dgm:prSet presAssocID="{FBA9B112-BAC7-4FBA-8C0F-B2C24151AE0D}" presName="base" presStyleLbl="dkBgShp" presStyleIdx="1" presStyleCnt="2"/>
      <dgm:spPr/>
    </dgm:pt>
  </dgm:ptLst>
  <dgm:cxnLst>
    <dgm:cxn modelId="{6BB73909-47C4-4259-9BB8-F5129B7AAE2C}" type="presOf" srcId="{B540B3AE-5629-4C75-806C-77A6729F22FB}" destId="{441904C9-2315-44B9-A4E4-E2B2E7197BCE}" srcOrd="0" destOrd="0" presId="urn:microsoft.com/office/officeart/2005/8/layout/hList3"/>
    <dgm:cxn modelId="{7486388E-6F66-47D8-8F59-C7BC609236FD}" type="presOf" srcId="{9CCF4857-84D7-44AB-8CD9-D0F8C40F2264}" destId="{2048ECDA-F223-42F0-A3DC-AA46B36B2866}" srcOrd="0" destOrd="0" presId="urn:microsoft.com/office/officeart/2005/8/layout/hList3"/>
    <dgm:cxn modelId="{B6C3A932-3ABA-4DF1-8D25-8A20574BC7AB}" srcId="{FBA9B112-BAC7-4FBA-8C0F-B2C24151AE0D}" destId="{B540B3AE-5629-4C75-806C-77A6729F22FB}" srcOrd="1" destOrd="0" parTransId="{0B28063D-2D54-46FF-9556-9782974A4385}" sibTransId="{495752A1-5135-4E7D-8C04-14E30C1B3F70}"/>
    <dgm:cxn modelId="{24EDBB2B-363C-41EF-9044-63362EB931BE}" srcId="{FBA9B112-BAC7-4FBA-8C0F-B2C24151AE0D}" destId="{01ACEC69-F726-47FA-A77B-0BD0B23414F0}" srcOrd="2" destOrd="0" parTransId="{BD7CC60B-6E01-4C14-B2DB-EF43E1CC962F}" sibTransId="{490FE744-87B5-499D-BBC8-905D1D45FD7F}"/>
    <dgm:cxn modelId="{88124AFD-EE97-477A-9E61-338B322A5622}" srcId="{07A50157-DB8C-41FC-A1C7-74BF725BE3AB}" destId="{BB8F5A42-2328-4D5E-9D34-EAC168BED15F}" srcOrd="1" destOrd="0" parTransId="{C851C628-9CF3-4A93-8170-4872B806AAE0}" sibTransId="{E06F52E1-7DEF-48A3-B199-27F3439CABA0}"/>
    <dgm:cxn modelId="{9902EECD-A7D3-486E-B0D2-F6F9E108A63D}" type="presOf" srcId="{01ACEC69-F726-47FA-A77B-0BD0B23414F0}" destId="{620AE1C0-D61A-419A-9F01-6D6D800E77C4}" srcOrd="0" destOrd="0" presId="urn:microsoft.com/office/officeart/2005/8/layout/hList3"/>
    <dgm:cxn modelId="{B2CCC012-D6EA-44D6-8F76-AE4869F9C64A}" srcId="{FBA9B112-BAC7-4FBA-8C0F-B2C24151AE0D}" destId="{9CCF4857-84D7-44AB-8CD9-D0F8C40F2264}" srcOrd="0" destOrd="0" parTransId="{AA2338B0-18DF-4CFA-BB63-47E951363A1C}" sibTransId="{3B9F0DC0-43AF-44D7-BDE5-CBA064354AE6}"/>
    <dgm:cxn modelId="{4DED4666-3C65-4354-B71F-9A5F1D8FB678}" type="presOf" srcId="{07A50157-DB8C-41FC-A1C7-74BF725BE3AB}" destId="{A02944DC-9E76-4A36-B575-AA36DEDE13A8}" srcOrd="0" destOrd="0" presId="urn:microsoft.com/office/officeart/2005/8/layout/hList3"/>
    <dgm:cxn modelId="{C50A4A43-8BA3-4822-80E1-AE46B8866DBF}" srcId="{07A50157-DB8C-41FC-A1C7-74BF725BE3AB}" destId="{FBA9B112-BAC7-4FBA-8C0F-B2C24151AE0D}" srcOrd="0" destOrd="0" parTransId="{D3543744-292B-4AE4-8693-35579F6444BF}" sibTransId="{FAEF70F3-2FC8-4203-9D92-F6C36D91888E}"/>
    <dgm:cxn modelId="{E3A4074A-0F2A-4AD1-B31A-EEFE3EC60653}" type="presOf" srcId="{FBA9B112-BAC7-4FBA-8C0F-B2C24151AE0D}" destId="{F1A2270A-A830-48A4-BBD8-656715319E99}" srcOrd="0" destOrd="0" presId="urn:microsoft.com/office/officeart/2005/8/layout/hList3"/>
    <dgm:cxn modelId="{D288B2D3-A60E-4718-82F8-E02940178A74}" type="presParOf" srcId="{A02944DC-9E76-4A36-B575-AA36DEDE13A8}" destId="{F1A2270A-A830-48A4-BBD8-656715319E99}" srcOrd="0" destOrd="0" presId="urn:microsoft.com/office/officeart/2005/8/layout/hList3"/>
    <dgm:cxn modelId="{3000B4F5-E950-4CA2-B4AB-71C8131DEF3D}" type="presParOf" srcId="{A02944DC-9E76-4A36-B575-AA36DEDE13A8}" destId="{6839D9D2-71AC-46A6-9D4B-641BAB8AAB8B}" srcOrd="1" destOrd="0" presId="urn:microsoft.com/office/officeart/2005/8/layout/hList3"/>
    <dgm:cxn modelId="{0F7A36B1-2350-4C7D-9428-0BD1342535EB}" type="presParOf" srcId="{6839D9D2-71AC-46A6-9D4B-641BAB8AAB8B}" destId="{2048ECDA-F223-42F0-A3DC-AA46B36B2866}" srcOrd="0" destOrd="0" presId="urn:microsoft.com/office/officeart/2005/8/layout/hList3"/>
    <dgm:cxn modelId="{E48E7D92-4067-4BD2-AB8B-E866B3076709}" type="presParOf" srcId="{6839D9D2-71AC-46A6-9D4B-641BAB8AAB8B}" destId="{441904C9-2315-44B9-A4E4-E2B2E7197BCE}" srcOrd="1" destOrd="0" presId="urn:microsoft.com/office/officeart/2005/8/layout/hList3"/>
    <dgm:cxn modelId="{18877A42-673B-4020-9AF0-58ABAC2671A5}" type="presParOf" srcId="{6839D9D2-71AC-46A6-9D4B-641BAB8AAB8B}" destId="{620AE1C0-D61A-419A-9F01-6D6D800E77C4}" srcOrd="2" destOrd="0" presId="urn:microsoft.com/office/officeart/2005/8/layout/hList3"/>
    <dgm:cxn modelId="{72143AF4-BE7D-4243-9A80-A3C99C233C8E}" type="presParOf" srcId="{A02944DC-9E76-4A36-B575-AA36DEDE13A8}" destId="{AD505DF3-70BE-458E-B8C1-B43B557D8BCE}"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36C7D2-0340-4C38-BD54-6EF086331AF0}" type="doc">
      <dgm:prSet loTypeId="urn:microsoft.com/office/officeart/2005/8/layout/bList2" loCatId="list" qsTypeId="urn:microsoft.com/office/officeart/2005/8/quickstyle/simple1" qsCatId="simple" csTypeId="urn:microsoft.com/office/officeart/2005/8/colors/colorful2" csCatId="colorful" phldr="1"/>
      <dgm:spPr/>
    </dgm:pt>
    <dgm:pt modelId="{E49BF2EC-5A93-46F5-A050-518B7CFEB237}">
      <dgm:prSet phldrT="[Text]"/>
      <dgm:spPr/>
      <dgm:t>
        <a:bodyPr/>
        <a:lstStyle/>
        <a:p>
          <a:r>
            <a:rPr lang="en-US" dirty="0" smtClean="0"/>
            <a:t>Social Unjust</a:t>
          </a:r>
          <a:endParaRPr lang="en-US" dirty="0"/>
        </a:p>
      </dgm:t>
    </dgm:pt>
    <dgm:pt modelId="{A95BD23B-03B4-458A-8BB8-D43CBD3EFDF9}" type="parTrans" cxnId="{E4B6F925-10D3-4A16-896F-97F7F809B113}">
      <dgm:prSet/>
      <dgm:spPr/>
      <dgm:t>
        <a:bodyPr/>
        <a:lstStyle/>
        <a:p>
          <a:endParaRPr lang="en-US"/>
        </a:p>
      </dgm:t>
    </dgm:pt>
    <dgm:pt modelId="{DC60CB66-44B5-4348-A8AC-F4BB773B8BD9}" type="sibTrans" cxnId="{E4B6F925-10D3-4A16-896F-97F7F809B113}">
      <dgm:prSet/>
      <dgm:spPr/>
      <dgm:t>
        <a:bodyPr/>
        <a:lstStyle/>
        <a:p>
          <a:endParaRPr lang="en-US"/>
        </a:p>
      </dgm:t>
    </dgm:pt>
    <dgm:pt modelId="{C7D21FE7-0EE9-4CE3-8186-206581B7C361}">
      <dgm:prSet phldrT="[Text]"/>
      <dgm:spPr/>
      <dgm:t>
        <a:bodyPr/>
        <a:lstStyle/>
        <a:p>
          <a:r>
            <a:rPr lang="en-US" dirty="0" smtClean="0"/>
            <a:t>inequality</a:t>
          </a:r>
          <a:endParaRPr lang="en-US" dirty="0"/>
        </a:p>
      </dgm:t>
    </dgm:pt>
    <dgm:pt modelId="{E3304893-78E9-44B5-9E01-31781267B1B6}" type="parTrans" cxnId="{A7DF46ED-A6F9-4239-A3B5-DB5D98CB14A2}">
      <dgm:prSet/>
      <dgm:spPr/>
      <dgm:t>
        <a:bodyPr/>
        <a:lstStyle/>
        <a:p>
          <a:endParaRPr lang="en-US"/>
        </a:p>
      </dgm:t>
    </dgm:pt>
    <dgm:pt modelId="{B427DE93-F65F-4F8D-8FDB-CF00047955D1}" type="sibTrans" cxnId="{A7DF46ED-A6F9-4239-A3B5-DB5D98CB14A2}">
      <dgm:prSet/>
      <dgm:spPr/>
      <dgm:t>
        <a:bodyPr/>
        <a:lstStyle/>
        <a:p>
          <a:endParaRPr lang="en-US"/>
        </a:p>
      </dgm:t>
    </dgm:pt>
    <dgm:pt modelId="{AFACFDA4-AB2F-42E1-8BDE-03340A7D233D}">
      <dgm:prSet phldrT="[Text]"/>
      <dgm:spPr/>
      <dgm:t>
        <a:bodyPr/>
        <a:lstStyle/>
        <a:p>
          <a:r>
            <a:rPr lang="en-US" dirty="0" smtClean="0"/>
            <a:t>violence</a:t>
          </a:r>
          <a:endParaRPr lang="en-US" dirty="0"/>
        </a:p>
      </dgm:t>
    </dgm:pt>
    <dgm:pt modelId="{F2C488D1-6F56-470E-A7B7-C5236362A2F1}" type="parTrans" cxnId="{C9F33871-5B26-4E74-BCE2-A0902E14CA91}">
      <dgm:prSet/>
      <dgm:spPr/>
      <dgm:t>
        <a:bodyPr/>
        <a:lstStyle/>
        <a:p>
          <a:endParaRPr lang="en-US"/>
        </a:p>
      </dgm:t>
    </dgm:pt>
    <dgm:pt modelId="{69BB8AAA-97B8-40A7-A6F0-5E3E1FC06633}" type="sibTrans" cxnId="{C9F33871-5B26-4E74-BCE2-A0902E14CA91}">
      <dgm:prSet/>
      <dgm:spPr/>
      <dgm:t>
        <a:bodyPr/>
        <a:lstStyle/>
        <a:p>
          <a:endParaRPr lang="en-US"/>
        </a:p>
      </dgm:t>
    </dgm:pt>
    <dgm:pt modelId="{3E73A5E7-060C-4DC1-A50E-7E3D103867F2}">
      <dgm:prSet/>
      <dgm:spPr/>
      <dgm:t>
        <a:bodyPr/>
        <a:lstStyle/>
        <a:p>
          <a:r>
            <a:rPr lang="en-US" dirty="0" smtClean="0"/>
            <a:t>the </a:t>
          </a:r>
          <a:r>
            <a:rPr lang="en-US" b="1" i="1" dirty="0" smtClean="0"/>
            <a:t>exploitation of man-by-man, </a:t>
          </a:r>
          <a:endParaRPr lang="en-US" dirty="0"/>
        </a:p>
      </dgm:t>
    </dgm:pt>
    <dgm:pt modelId="{DC5E514F-7437-4668-9AFA-CC9300459B52}" type="parTrans" cxnId="{711D8B21-9774-403C-8535-37188B3129D3}">
      <dgm:prSet/>
      <dgm:spPr/>
      <dgm:t>
        <a:bodyPr/>
        <a:lstStyle/>
        <a:p>
          <a:endParaRPr lang="en-US"/>
        </a:p>
      </dgm:t>
    </dgm:pt>
    <dgm:pt modelId="{3403CD6B-1A21-4D33-8716-1D57FEF04FE4}" type="sibTrans" cxnId="{711D8B21-9774-403C-8535-37188B3129D3}">
      <dgm:prSet/>
      <dgm:spPr/>
      <dgm:t>
        <a:bodyPr/>
        <a:lstStyle/>
        <a:p>
          <a:endParaRPr lang="en-US"/>
        </a:p>
      </dgm:t>
    </dgm:pt>
    <dgm:pt modelId="{02AB684D-9B0D-4E67-970C-E662D121C1B4}">
      <dgm:prSet/>
      <dgm:spPr/>
      <dgm:t>
        <a:bodyPr/>
        <a:lstStyle/>
        <a:p>
          <a:r>
            <a:rPr lang="en-US" b="1" i="1" dirty="0" smtClean="0"/>
            <a:t>man’s inhuman treatment towards man, </a:t>
          </a:r>
          <a:endParaRPr lang="en-US" dirty="0"/>
        </a:p>
      </dgm:t>
    </dgm:pt>
    <dgm:pt modelId="{262E8E1D-76FD-4600-8587-ABC161939D62}" type="parTrans" cxnId="{CF042254-C8CC-4ECC-A3C8-089CB1E6EF42}">
      <dgm:prSet/>
      <dgm:spPr/>
      <dgm:t>
        <a:bodyPr/>
        <a:lstStyle/>
        <a:p>
          <a:endParaRPr lang="en-US"/>
        </a:p>
      </dgm:t>
    </dgm:pt>
    <dgm:pt modelId="{4854EF63-9181-4F9C-9E4E-5E17243008B2}" type="sibTrans" cxnId="{CF042254-C8CC-4ECC-A3C8-089CB1E6EF42}">
      <dgm:prSet/>
      <dgm:spPr/>
      <dgm:t>
        <a:bodyPr/>
        <a:lstStyle/>
        <a:p>
          <a:endParaRPr lang="en-US"/>
        </a:p>
      </dgm:t>
    </dgm:pt>
    <dgm:pt modelId="{D3015086-19D3-47B1-BEF0-D1F1DFAFA4D8}">
      <dgm:prSet/>
      <dgm:spPr/>
      <dgm:t>
        <a:bodyPr/>
        <a:lstStyle/>
        <a:p>
          <a:r>
            <a:rPr lang="en-US" b="1" i="1" dirty="0" smtClean="0"/>
            <a:t>man’s barbarity against man</a:t>
          </a:r>
          <a:endParaRPr lang="en-US" dirty="0"/>
        </a:p>
      </dgm:t>
    </dgm:pt>
    <dgm:pt modelId="{7B2864C6-E516-4632-9BF1-689EC6488812}" type="parTrans" cxnId="{34476F29-1C23-4041-978D-8F5171A02440}">
      <dgm:prSet/>
      <dgm:spPr/>
      <dgm:t>
        <a:bodyPr/>
        <a:lstStyle/>
        <a:p>
          <a:endParaRPr lang="en-US"/>
        </a:p>
      </dgm:t>
    </dgm:pt>
    <dgm:pt modelId="{2D142EEE-B5A8-4CFB-BC1A-C21EACFC0C54}" type="sibTrans" cxnId="{34476F29-1C23-4041-978D-8F5171A02440}">
      <dgm:prSet/>
      <dgm:spPr/>
      <dgm:t>
        <a:bodyPr/>
        <a:lstStyle/>
        <a:p>
          <a:endParaRPr lang="en-US"/>
        </a:p>
      </dgm:t>
    </dgm:pt>
    <dgm:pt modelId="{BBA3810B-123E-44EB-B901-7C2F9615F29F}" type="pres">
      <dgm:prSet presAssocID="{8236C7D2-0340-4C38-BD54-6EF086331AF0}" presName="diagram" presStyleCnt="0">
        <dgm:presLayoutVars>
          <dgm:dir/>
          <dgm:animLvl val="lvl"/>
          <dgm:resizeHandles val="exact"/>
        </dgm:presLayoutVars>
      </dgm:prSet>
      <dgm:spPr/>
    </dgm:pt>
    <dgm:pt modelId="{9E85EB16-E332-4927-8686-7DF331F50F8B}" type="pres">
      <dgm:prSet presAssocID="{E49BF2EC-5A93-46F5-A050-518B7CFEB237}" presName="compNode" presStyleCnt="0"/>
      <dgm:spPr/>
    </dgm:pt>
    <dgm:pt modelId="{702EE2CE-5330-4A95-9FB7-9DB7AA34D8FA}" type="pres">
      <dgm:prSet presAssocID="{E49BF2EC-5A93-46F5-A050-518B7CFEB237}" presName="childRect" presStyleLbl="bgAcc1" presStyleIdx="0" presStyleCnt="3">
        <dgm:presLayoutVars>
          <dgm:bulletEnabled val="1"/>
        </dgm:presLayoutVars>
      </dgm:prSet>
      <dgm:spPr/>
      <dgm:t>
        <a:bodyPr/>
        <a:lstStyle/>
        <a:p>
          <a:endParaRPr lang="en-US"/>
        </a:p>
      </dgm:t>
    </dgm:pt>
    <dgm:pt modelId="{810C448E-754B-4520-A12D-465EAA373B6A}" type="pres">
      <dgm:prSet presAssocID="{E49BF2EC-5A93-46F5-A050-518B7CFEB237}" presName="parentText" presStyleLbl="node1" presStyleIdx="0" presStyleCnt="0">
        <dgm:presLayoutVars>
          <dgm:chMax val="0"/>
          <dgm:bulletEnabled val="1"/>
        </dgm:presLayoutVars>
      </dgm:prSet>
      <dgm:spPr/>
      <dgm:t>
        <a:bodyPr/>
        <a:lstStyle/>
        <a:p>
          <a:endParaRPr lang="en-US"/>
        </a:p>
      </dgm:t>
    </dgm:pt>
    <dgm:pt modelId="{0DA86CE4-85AD-4812-936C-510036B45905}" type="pres">
      <dgm:prSet presAssocID="{E49BF2EC-5A93-46F5-A050-518B7CFEB237}" presName="parentRect" presStyleLbl="alignNode1" presStyleIdx="0" presStyleCnt="3"/>
      <dgm:spPr/>
      <dgm:t>
        <a:bodyPr/>
        <a:lstStyle/>
        <a:p>
          <a:endParaRPr lang="en-US"/>
        </a:p>
      </dgm:t>
    </dgm:pt>
    <dgm:pt modelId="{84A20491-93A9-465C-88A5-8E63988605B8}" type="pres">
      <dgm:prSet presAssocID="{E49BF2EC-5A93-46F5-A050-518B7CFEB237}" presName="adorn" presStyleLbl="fgAccFollowNode1" presStyleIdx="0" presStyleCnt="3"/>
      <dgm:spPr/>
    </dgm:pt>
    <dgm:pt modelId="{C6174CE7-31AE-482E-89E1-602DC610BB2A}" type="pres">
      <dgm:prSet presAssocID="{DC60CB66-44B5-4348-A8AC-F4BB773B8BD9}" presName="sibTrans" presStyleLbl="sibTrans2D1" presStyleIdx="0" presStyleCnt="0"/>
      <dgm:spPr/>
      <dgm:t>
        <a:bodyPr/>
        <a:lstStyle/>
        <a:p>
          <a:endParaRPr lang="en-US"/>
        </a:p>
      </dgm:t>
    </dgm:pt>
    <dgm:pt modelId="{2E9C1312-C12C-4697-BEEF-7E2DE4A2BF79}" type="pres">
      <dgm:prSet presAssocID="{C7D21FE7-0EE9-4CE3-8186-206581B7C361}" presName="compNode" presStyleCnt="0"/>
      <dgm:spPr/>
    </dgm:pt>
    <dgm:pt modelId="{E5BE8784-04A7-44EE-A534-DA7A7E15BD68}" type="pres">
      <dgm:prSet presAssocID="{C7D21FE7-0EE9-4CE3-8186-206581B7C361}" presName="childRect" presStyleLbl="bgAcc1" presStyleIdx="1" presStyleCnt="3">
        <dgm:presLayoutVars>
          <dgm:bulletEnabled val="1"/>
        </dgm:presLayoutVars>
      </dgm:prSet>
      <dgm:spPr/>
      <dgm:t>
        <a:bodyPr/>
        <a:lstStyle/>
        <a:p>
          <a:endParaRPr lang="en-US"/>
        </a:p>
      </dgm:t>
    </dgm:pt>
    <dgm:pt modelId="{7C9CE963-A5E5-4835-A4CD-F80B468CE7F0}" type="pres">
      <dgm:prSet presAssocID="{C7D21FE7-0EE9-4CE3-8186-206581B7C361}" presName="parentText" presStyleLbl="node1" presStyleIdx="0" presStyleCnt="0">
        <dgm:presLayoutVars>
          <dgm:chMax val="0"/>
          <dgm:bulletEnabled val="1"/>
        </dgm:presLayoutVars>
      </dgm:prSet>
      <dgm:spPr/>
      <dgm:t>
        <a:bodyPr/>
        <a:lstStyle/>
        <a:p>
          <a:endParaRPr lang="en-US"/>
        </a:p>
      </dgm:t>
    </dgm:pt>
    <dgm:pt modelId="{C84D5358-527A-4FA8-BF87-F804E30DB2F8}" type="pres">
      <dgm:prSet presAssocID="{C7D21FE7-0EE9-4CE3-8186-206581B7C361}" presName="parentRect" presStyleLbl="alignNode1" presStyleIdx="1" presStyleCnt="3"/>
      <dgm:spPr/>
      <dgm:t>
        <a:bodyPr/>
        <a:lstStyle/>
        <a:p>
          <a:endParaRPr lang="en-US"/>
        </a:p>
      </dgm:t>
    </dgm:pt>
    <dgm:pt modelId="{FE1D3917-E06F-4EC0-933D-28441B3E0E7D}" type="pres">
      <dgm:prSet presAssocID="{C7D21FE7-0EE9-4CE3-8186-206581B7C361}" presName="adorn" presStyleLbl="fgAccFollowNode1" presStyleIdx="1" presStyleCnt="3"/>
      <dgm:spPr/>
    </dgm:pt>
    <dgm:pt modelId="{FBB2CC23-0350-4943-9607-194AAC1ABB8F}" type="pres">
      <dgm:prSet presAssocID="{B427DE93-F65F-4F8D-8FDB-CF00047955D1}" presName="sibTrans" presStyleLbl="sibTrans2D1" presStyleIdx="0" presStyleCnt="0"/>
      <dgm:spPr/>
      <dgm:t>
        <a:bodyPr/>
        <a:lstStyle/>
        <a:p>
          <a:endParaRPr lang="en-US"/>
        </a:p>
      </dgm:t>
    </dgm:pt>
    <dgm:pt modelId="{D2CB7516-4F03-402F-8A07-C8D9419465E0}" type="pres">
      <dgm:prSet presAssocID="{AFACFDA4-AB2F-42E1-8BDE-03340A7D233D}" presName="compNode" presStyleCnt="0"/>
      <dgm:spPr/>
    </dgm:pt>
    <dgm:pt modelId="{AD9B7D0E-9F69-4090-90DB-E43B1B76FBBA}" type="pres">
      <dgm:prSet presAssocID="{AFACFDA4-AB2F-42E1-8BDE-03340A7D233D}" presName="childRect" presStyleLbl="bgAcc1" presStyleIdx="2" presStyleCnt="3">
        <dgm:presLayoutVars>
          <dgm:bulletEnabled val="1"/>
        </dgm:presLayoutVars>
      </dgm:prSet>
      <dgm:spPr/>
      <dgm:t>
        <a:bodyPr/>
        <a:lstStyle/>
        <a:p>
          <a:endParaRPr lang="en-US"/>
        </a:p>
      </dgm:t>
    </dgm:pt>
    <dgm:pt modelId="{8B66C66D-09F9-470F-80F0-B611B2CDADDC}" type="pres">
      <dgm:prSet presAssocID="{AFACFDA4-AB2F-42E1-8BDE-03340A7D233D}" presName="parentText" presStyleLbl="node1" presStyleIdx="0" presStyleCnt="0">
        <dgm:presLayoutVars>
          <dgm:chMax val="0"/>
          <dgm:bulletEnabled val="1"/>
        </dgm:presLayoutVars>
      </dgm:prSet>
      <dgm:spPr/>
      <dgm:t>
        <a:bodyPr/>
        <a:lstStyle/>
        <a:p>
          <a:endParaRPr lang="en-US"/>
        </a:p>
      </dgm:t>
    </dgm:pt>
    <dgm:pt modelId="{F7EAE53A-E6CA-47FB-AC00-435F707D7E6C}" type="pres">
      <dgm:prSet presAssocID="{AFACFDA4-AB2F-42E1-8BDE-03340A7D233D}" presName="parentRect" presStyleLbl="alignNode1" presStyleIdx="2" presStyleCnt="3"/>
      <dgm:spPr/>
      <dgm:t>
        <a:bodyPr/>
        <a:lstStyle/>
        <a:p>
          <a:endParaRPr lang="en-US"/>
        </a:p>
      </dgm:t>
    </dgm:pt>
    <dgm:pt modelId="{D18B50AE-76CA-4DD7-9661-32587C509763}" type="pres">
      <dgm:prSet presAssocID="{AFACFDA4-AB2F-42E1-8BDE-03340A7D233D}" presName="adorn" presStyleLbl="fgAccFollowNode1" presStyleIdx="2" presStyleCnt="3"/>
      <dgm:spPr/>
    </dgm:pt>
  </dgm:ptLst>
  <dgm:cxnLst>
    <dgm:cxn modelId="{2E81125F-6083-4D3B-9669-C1DAC3A2A24B}" type="presOf" srcId="{3E73A5E7-060C-4DC1-A50E-7E3D103867F2}" destId="{702EE2CE-5330-4A95-9FB7-9DB7AA34D8FA}" srcOrd="0" destOrd="0" presId="urn:microsoft.com/office/officeart/2005/8/layout/bList2"/>
    <dgm:cxn modelId="{B2F168C3-0CA9-4F7F-B0B5-7A0B603F7E61}" type="presOf" srcId="{AFACFDA4-AB2F-42E1-8BDE-03340A7D233D}" destId="{F7EAE53A-E6CA-47FB-AC00-435F707D7E6C}" srcOrd="1" destOrd="0" presId="urn:microsoft.com/office/officeart/2005/8/layout/bList2"/>
    <dgm:cxn modelId="{A5EA5639-85A2-4668-91A0-854C2561A5DC}" type="presOf" srcId="{D3015086-19D3-47B1-BEF0-D1F1DFAFA4D8}" destId="{AD9B7D0E-9F69-4090-90DB-E43B1B76FBBA}" srcOrd="0" destOrd="0" presId="urn:microsoft.com/office/officeart/2005/8/layout/bList2"/>
    <dgm:cxn modelId="{E4B6F925-10D3-4A16-896F-97F7F809B113}" srcId="{8236C7D2-0340-4C38-BD54-6EF086331AF0}" destId="{E49BF2EC-5A93-46F5-A050-518B7CFEB237}" srcOrd="0" destOrd="0" parTransId="{A95BD23B-03B4-458A-8BB8-D43CBD3EFDF9}" sibTransId="{DC60CB66-44B5-4348-A8AC-F4BB773B8BD9}"/>
    <dgm:cxn modelId="{34476F29-1C23-4041-978D-8F5171A02440}" srcId="{AFACFDA4-AB2F-42E1-8BDE-03340A7D233D}" destId="{D3015086-19D3-47B1-BEF0-D1F1DFAFA4D8}" srcOrd="0" destOrd="0" parTransId="{7B2864C6-E516-4632-9BF1-689EC6488812}" sibTransId="{2D142EEE-B5A8-4CFB-BC1A-C21EACFC0C54}"/>
    <dgm:cxn modelId="{711D8B21-9774-403C-8535-37188B3129D3}" srcId="{E49BF2EC-5A93-46F5-A050-518B7CFEB237}" destId="{3E73A5E7-060C-4DC1-A50E-7E3D103867F2}" srcOrd="0" destOrd="0" parTransId="{DC5E514F-7437-4668-9AFA-CC9300459B52}" sibTransId="{3403CD6B-1A21-4D33-8716-1D57FEF04FE4}"/>
    <dgm:cxn modelId="{C9F33871-5B26-4E74-BCE2-A0902E14CA91}" srcId="{8236C7D2-0340-4C38-BD54-6EF086331AF0}" destId="{AFACFDA4-AB2F-42E1-8BDE-03340A7D233D}" srcOrd="2" destOrd="0" parTransId="{F2C488D1-6F56-470E-A7B7-C5236362A2F1}" sibTransId="{69BB8AAA-97B8-40A7-A6F0-5E3E1FC06633}"/>
    <dgm:cxn modelId="{8B59F9BD-2730-4DCC-B576-6854F6341784}" type="presOf" srcId="{E49BF2EC-5A93-46F5-A050-518B7CFEB237}" destId="{0DA86CE4-85AD-4812-936C-510036B45905}" srcOrd="1" destOrd="0" presId="urn:microsoft.com/office/officeart/2005/8/layout/bList2"/>
    <dgm:cxn modelId="{A5900F63-564B-43A5-B5A4-F694677F54BF}" type="presOf" srcId="{02AB684D-9B0D-4E67-970C-E662D121C1B4}" destId="{E5BE8784-04A7-44EE-A534-DA7A7E15BD68}" srcOrd="0" destOrd="0" presId="urn:microsoft.com/office/officeart/2005/8/layout/bList2"/>
    <dgm:cxn modelId="{03438026-251B-456D-ADDA-3ED8B5798D3E}" type="presOf" srcId="{DC60CB66-44B5-4348-A8AC-F4BB773B8BD9}" destId="{C6174CE7-31AE-482E-89E1-602DC610BB2A}" srcOrd="0" destOrd="0" presId="urn:microsoft.com/office/officeart/2005/8/layout/bList2"/>
    <dgm:cxn modelId="{11E3B4BC-D9DB-43B8-9427-FCAD4E2540FF}" type="presOf" srcId="{C7D21FE7-0EE9-4CE3-8186-206581B7C361}" destId="{7C9CE963-A5E5-4835-A4CD-F80B468CE7F0}" srcOrd="0" destOrd="0" presId="urn:microsoft.com/office/officeart/2005/8/layout/bList2"/>
    <dgm:cxn modelId="{74B42B2C-E885-435B-91AA-E8CDE0FB9FE0}" type="presOf" srcId="{8236C7D2-0340-4C38-BD54-6EF086331AF0}" destId="{BBA3810B-123E-44EB-B901-7C2F9615F29F}" srcOrd="0" destOrd="0" presId="urn:microsoft.com/office/officeart/2005/8/layout/bList2"/>
    <dgm:cxn modelId="{B36F57CF-9F3E-4C30-9B49-5217EFFC1E82}" type="presOf" srcId="{E49BF2EC-5A93-46F5-A050-518B7CFEB237}" destId="{810C448E-754B-4520-A12D-465EAA373B6A}" srcOrd="0" destOrd="0" presId="urn:microsoft.com/office/officeart/2005/8/layout/bList2"/>
    <dgm:cxn modelId="{CF042254-C8CC-4ECC-A3C8-089CB1E6EF42}" srcId="{C7D21FE7-0EE9-4CE3-8186-206581B7C361}" destId="{02AB684D-9B0D-4E67-970C-E662D121C1B4}" srcOrd="0" destOrd="0" parTransId="{262E8E1D-76FD-4600-8587-ABC161939D62}" sibTransId="{4854EF63-9181-4F9C-9E4E-5E17243008B2}"/>
    <dgm:cxn modelId="{DFE66602-50EC-4FD4-951D-6796C406F05E}" type="presOf" srcId="{C7D21FE7-0EE9-4CE3-8186-206581B7C361}" destId="{C84D5358-527A-4FA8-BF87-F804E30DB2F8}" srcOrd="1" destOrd="0" presId="urn:microsoft.com/office/officeart/2005/8/layout/bList2"/>
    <dgm:cxn modelId="{A7DF46ED-A6F9-4239-A3B5-DB5D98CB14A2}" srcId="{8236C7D2-0340-4C38-BD54-6EF086331AF0}" destId="{C7D21FE7-0EE9-4CE3-8186-206581B7C361}" srcOrd="1" destOrd="0" parTransId="{E3304893-78E9-44B5-9E01-31781267B1B6}" sibTransId="{B427DE93-F65F-4F8D-8FDB-CF00047955D1}"/>
    <dgm:cxn modelId="{05ECB771-B44B-4EEB-912C-C691FDB0D3C1}" type="presOf" srcId="{AFACFDA4-AB2F-42E1-8BDE-03340A7D233D}" destId="{8B66C66D-09F9-470F-80F0-B611B2CDADDC}" srcOrd="0" destOrd="0" presId="urn:microsoft.com/office/officeart/2005/8/layout/bList2"/>
    <dgm:cxn modelId="{FA83ACF3-944A-4EEA-AAAF-C1EEFAEFE214}" type="presOf" srcId="{B427DE93-F65F-4F8D-8FDB-CF00047955D1}" destId="{FBB2CC23-0350-4943-9607-194AAC1ABB8F}" srcOrd="0" destOrd="0" presId="urn:microsoft.com/office/officeart/2005/8/layout/bList2"/>
    <dgm:cxn modelId="{FC97AD7A-8769-4448-8873-1AC1513FD386}" type="presParOf" srcId="{BBA3810B-123E-44EB-B901-7C2F9615F29F}" destId="{9E85EB16-E332-4927-8686-7DF331F50F8B}" srcOrd="0" destOrd="0" presId="urn:microsoft.com/office/officeart/2005/8/layout/bList2"/>
    <dgm:cxn modelId="{81D19447-B72E-4083-B90A-733C79EABC82}" type="presParOf" srcId="{9E85EB16-E332-4927-8686-7DF331F50F8B}" destId="{702EE2CE-5330-4A95-9FB7-9DB7AA34D8FA}" srcOrd="0" destOrd="0" presId="urn:microsoft.com/office/officeart/2005/8/layout/bList2"/>
    <dgm:cxn modelId="{88F1F91A-E1B4-4C06-9970-3BC52F287390}" type="presParOf" srcId="{9E85EB16-E332-4927-8686-7DF331F50F8B}" destId="{810C448E-754B-4520-A12D-465EAA373B6A}" srcOrd="1" destOrd="0" presId="urn:microsoft.com/office/officeart/2005/8/layout/bList2"/>
    <dgm:cxn modelId="{284621F5-4737-49E4-9F0A-024EAD74E539}" type="presParOf" srcId="{9E85EB16-E332-4927-8686-7DF331F50F8B}" destId="{0DA86CE4-85AD-4812-936C-510036B45905}" srcOrd="2" destOrd="0" presId="urn:microsoft.com/office/officeart/2005/8/layout/bList2"/>
    <dgm:cxn modelId="{AFA86F09-329C-4422-A78B-9DDCE74F1FBA}" type="presParOf" srcId="{9E85EB16-E332-4927-8686-7DF331F50F8B}" destId="{84A20491-93A9-465C-88A5-8E63988605B8}" srcOrd="3" destOrd="0" presId="urn:microsoft.com/office/officeart/2005/8/layout/bList2"/>
    <dgm:cxn modelId="{35A1865A-56F2-4CC3-8C21-9B707BBB716C}" type="presParOf" srcId="{BBA3810B-123E-44EB-B901-7C2F9615F29F}" destId="{C6174CE7-31AE-482E-89E1-602DC610BB2A}" srcOrd="1" destOrd="0" presId="urn:microsoft.com/office/officeart/2005/8/layout/bList2"/>
    <dgm:cxn modelId="{6907079D-8B7E-4111-A33C-1E3C29F839C0}" type="presParOf" srcId="{BBA3810B-123E-44EB-B901-7C2F9615F29F}" destId="{2E9C1312-C12C-4697-BEEF-7E2DE4A2BF79}" srcOrd="2" destOrd="0" presId="urn:microsoft.com/office/officeart/2005/8/layout/bList2"/>
    <dgm:cxn modelId="{0E72C0EE-C686-4CBD-90D9-0F3A60EE9551}" type="presParOf" srcId="{2E9C1312-C12C-4697-BEEF-7E2DE4A2BF79}" destId="{E5BE8784-04A7-44EE-A534-DA7A7E15BD68}" srcOrd="0" destOrd="0" presId="urn:microsoft.com/office/officeart/2005/8/layout/bList2"/>
    <dgm:cxn modelId="{F9162932-70E7-4667-9893-EF06735489BF}" type="presParOf" srcId="{2E9C1312-C12C-4697-BEEF-7E2DE4A2BF79}" destId="{7C9CE963-A5E5-4835-A4CD-F80B468CE7F0}" srcOrd="1" destOrd="0" presId="urn:microsoft.com/office/officeart/2005/8/layout/bList2"/>
    <dgm:cxn modelId="{F8501C34-475C-48A0-867B-570521F94769}" type="presParOf" srcId="{2E9C1312-C12C-4697-BEEF-7E2DE4A2BF79}" destId="{C84D5358-527A-4FA8-BF87-F804E30DB2F8}" srcOrd="2" destOrd="0" presId="urn:microsoft.com/office/officeart/2005/8/layout/bList2"/>
    <dgm:cxn modelId="{89B2CE93-B22F-47EB-B750-5A3C68A9DFE5}" type="presParOf" srcId="{2E9C1312-C12C-4697-BEEF-7E2DE4A2BF79}" destId="{FE1D3917-E06F-4EC0-933D-28441B3E0E7D}" srcOrd="3" destOrd="0" presId="urn:microsoft.com/office/officeart/2005/8/layout/bList2"/>
    <dgm:cxn modelId="{B1612C9A-9BA1-4022-820C-C59B62C8B224}" type="presParOf" srcId="{BBA3810B-123E-44EB-B901-7C2F9615F29F}" destId="{FBB2CC23-0350-4943-9607-194AAC1ABB8F}" srcOrd="3" destOrd="0" presId="urn:microsoft.com/office/officeart/2005/8/layout/bList2"/>
    <dgm:cxn modelId="{8BDC5EA9-D7FA-4768-B3A9-4DBB01ED3B93}" type="presParOf" srcId="{BBA3810B-123E-44EB-B901-7C2F9615F29F}" destId="{D2CB7516-4F03-402F-8A07-C8D9419465E0}" srcOrd="4" destOrd="0" presId="urn:microsoft.com/office/officeart/2005/8/layout/bList2"/>
    <dgm:cxn modelId="{B38A47DA-AB1F-446B-949A-F514E27F6E39}" type="presParOf" srcId="{D2CB7516-4F03-402F-8A07-C8D9419465E0}" destId="{AD9B7D0E-9F69-4090-90DB-E43B1B76FBBA}" srcOrd="0" destOrd="0" presId="urn:microsoft.com/office/officeart/2005/8/layout/bList2"/>
    <dgm:cxn modelId="{EAD9F6B4-B1E7-45BA-9444-2AC989E289BF}" type="presParOf" srcId="{D2CB7516-4F03-402F-8A07-C8D9419465E0}" destId="{8B66C66D-09F9-470F-80F0-B611B2CDADDC}" srcOrd="1" destOrd="0" presId="urn:microsoft.com/office/officeart/2005/8/layout/bList2"/>
    <dgm:cxn modelId="{5DD8C788-93A0-4950-9505-E38E96FEB9E3}" type="presParOf" srcId="{D2CB7516-4F03-402F-8A07-C8D9419465E0}" destId="{F7EAE53A-E6CA-47FB-AC00-435F707D7E6C}" srcOrd="2" destOrd="0" presId="urn:microsoft.com/office/officeart/2005/8/layout/bList2"/>
    <dgm:cxn modelId="{D49AF2E5-900C-426B-AAF8-406630360C75}" type="presParOf" srcId="{D2CB7516-4F03-402F-8A07-C8D9419465E0}" destId="{D18B50AE-76CA-4DD7-9661-32587C509763}" srcOrd="3" destOrd="0" presId="urn:microsoft.com/office/officeart/2005/8/layout/b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41F223-CC80-45C2-8A3B-537E8CDACE23}" type="doc">
      <dgm:prSet loTypeId="urn:microsoft.com/office/officeart/2005/8/layout/arrow1" loCatId="process" qsTypeId="urn:microsoft.com/office/officeart/2005/8/quickstyle/simple4" qsCatId="simple" csTypeId="urn:microsoft.com/office/officeart/2005/8/colors/accent2_4" csCatId="accent2" phldr="1"/>
      <dgm:spPr/>
      <dgm:t>
        <a:bodyPr/>
        <a:lstStyle/>
        <a:p>
          <a:endParaRPr lang="en-US"/>
        </a:p>
      </dgm:t>
    </dgm:pt>
    <dgm:pt modelId="{8EF5FB4E-C972-42CB-8BF1-1CF437DD413A}">
      <dgm:prSet phldrT="[Text]" custT="1"/>
      <dgm:spPr/>
      <dgm:t>
        <a:bodyPr/>
        <a:lstStyle/>
        <a:p>
          <a:pPr algn="just"/>
          <a:r>
            <a:rPr lang="en-US" sz="1800" dirty="0" smtClean="0"/>
            <a:t>Juno’s faith </a:t>
          </a:r>
          <a:r>
            <a:rPr lang="en-US" sz="1800" b="1" dirty="0" smtClean="0"/>
            <a:t>is sincere, authentic, and traditional. </a:t>
          </a:r>
        </a:p>
      </dgm:t>
    </dgm:pt>
    <dgm:pt modelId="{64087C1E-6A02-4004-B57A-D806073FFCB8}" type="parTrans" cxnId="{B3F80E36-AA68-4C89-8A99-3B3B859F7320}">
      <dgm:prSet/>
      <dgm:spPr/>
      <dgm:t>
        <a:bodyPr/>
        <a:lstStyle/>
        <a:p>
          <a:endParaRPr lang="en-US"/>
        </a:p>
      </dgm:t>
    </dgm:pt>
    <dgm:pt modelId="{B821D778-EE84-4AA8-8A14-F654A14C7F67}" type="sibTrans" cxnId="{B3F80E36-AA68-4C89-8A99-3B3B859F7320}">
      <dgm:prSet/>
      <dgm:spPr/>
      <dgm:t>
        <a:bodyPr/>
        <a:lstStyle/>
        <a:p>
          <a:endParaRPr lang="en-US"/>
        </a:p>
      </dgm:t>
    </dgm:pt>
    <dgm:pt modelId="{7BF448E2-9E48-40E3-9382-BA4CEEE2D3AD}">
      <dgm:prSet phldrT="[Text]" custT="1"/>
      <dgm:spPr/>
      <dgm:t>
        <a:bodyPr/>
        <a:lstStyle/>
        <a:p>
          <a:pPr algn="just"/>
          <a:r>
            <a:rPr lang="en-US" sz="1800" dirty="0" smtClean="0"/>
            <a:t>Boyle beliefs are just an </a:t>
          </a:r>
          <a:r>
            <a:rPr lang="en-US" sz="1800" b="1" dirty="0" smtClean="0"/>
            <a:t>equal contrast </a:t>
          </a:r>
          <a:endParaRPr lang="en-US" sz="1800" b="1" dirty="0"/>
        </a:p>
      </dgm:t>
    </dgm:pt>
    <dgm:pt modelId="{38DB2BBB-C603-49A4-B999-4EC1697AD2DF}" type="sibTrans" cxnId="{4326E67E-32ED-4BD3-8A6A-CFDF8DD8A31C}">
      <dgm:prSet/>
      <dgm:spPr/>
      <dgm:t>
        <a:bodyPr/>
        <a:lstStyle/>
        <a:p>
          <a:endParaRPr lang="en-US"/>
        </a:p>
      </dgm:t>
    </dgm:pt>
    <dgm:pt modelId="{AC5314BB-CC8B-4F52-8B43-55112DDE993C}" type="parTrans" cxnId="{4326E67E-32ED-4BD3-8A6A-CFDF8DD8A31C}">
      <dgm:prSet/>
      <dgm:spPr/>
      <dgm:t>
        <a:bodyPr/>
        <a:lstStyle/>
        <a:p>
          <a:endParaRPr lang="en-US"/>
        </a:p>
      </dgm:t>
    </dgm:pt>
    <dgm:pt modelId="{439A8D1C-8BCB-41F0-978C-D6BF308E4EF3}" type="pres">
      <dgm:prSet presAssocID="{1B41F223-CC80-45C2-8A3B-537E8CDACE23}" presName="cycle" presStyleCnt="0">
        <dgm:presLayoutVars>
          <dgm:dir/>
          <dgm:resizeHandles val="exact"/>
        </dgm:presLayoutVars>
      </dgm:prSet>
      <dgm:spPr/>
      <dgm:t>
        <a:bodyPr/>
        <a:lstStyle/>
        <a:p>
          <a:endParaRPr lang="en-US"/>
        </a:p>
      </dgm:t>
    </dgm:pt>
    <dgm:pt modelId="{F32471C4-A120-4F93-B310-0ACC51B068CD}" type="pres">
      <dgm:prSet presAssocID="{8EF5FB4E-C972-42CB-8BF1-1CF437DD413A}" presName="arrow" presStyleLbl="node1" presStyleIdx="0" presStyleCnt="2" custScaleX="129954">
        <dgm:presLayoutVars>
          <dgm:bulletEnabled val="1"/>
        </dgm:presLayoutVars>
      </dgm:prSet>
      <dgm:spPr/>
      <dgm:t>
        <a:bodyPr/>
        <a:lstStyle/>
        <a:p>
          <a:endParaRPr lang="en-US"/>
        </a:p>
      </dgm:t>
    </dgm:pt>
    <dgm:pt modelId="{862811BC-37C5-4477-8BE6-E8C14E627A42}" type="pres">
      <dgm:prSet presAssocID="{7BF448E2-9E48-40E3-9382-BA4CEEE2D3AD}" presName="arrow" presStyleLbl="node1" presStyleIdx="1" presStyleCnt="2" custScaleX="111199">
        <dgm:presLayoutVars>
          <dgm:bulletEnabled val="1"/>
        </dgm:presLayoutVars>
      </dgm:prSet>
      <dgm:spPr/>
      <dgm:t>
        <a:bodyPr/>
        <a:lstStyle/>
        <a:p>
          <a:endParaRPr lang="en-US"/>
        </a:p>
      </dgm:t>
    </dgm:pt>
  </dgm:ptLst>
  <dgm:cxnLst>
    <dgm:cxn modelId="{B3F80E36-AA68-4C89-8A99-3B3B859F7320}" srcId="{1B41F223-CC80-45C2-8A3B-537E8CDACE23}" destId="{8EF5FB4E-C972-42CB-8BF1-1CF437DD413A}" srcOrd="0" destOrd="0" parTransId="{64087C1E-6A02-4004-B57A-D806073FFCB8}" sibTransId="{B821D778-EE84-4AA8-8A14-F654A14C7F67}"/>
    <dgm:cxn modelId="{C5372E39-5E2F-459A-A785-C794F98BB33F}" type="presOf" srcId="{1B41F223-CC80-45C2-8A3B-537E8CDACE23}" destId="{439A8D1C-8BCB-41F0-978C-D6BF308E4EF3}" srcOrd="0" destOrd="0" presId="urn:microsoft.com/office/officeart/2005/8/layout/arrow1"/>
    <dgm:cxn modelId="{25919225-BDFD-4D2B-823D-9AD7ACEA4B87}" type="presOf" srcId="{8EF5FB4E-C972-42CB-8BF1-1CF437DD413A}" destId="{F32471C4-A120-4F93-B310-0ACC51B068CD}" srcOrd="0" destOrd="0" presId="urn:microsoft.com/office/officeart/2005/8/layout/arrow1"/>
    <dgm:cxn modelId="{EC0FBC0E-B8F4-485F-8B26-C55104A3D540}" type="presOf" srcId="{7BF448E2-9E48-40E3-9382-BA4CEEE2D3AD}" destId="{862811BC-37C5-4477-8BE6-E8C14E627A42}" srcOrd="0" destOrd="0" presId="urn:microsoft.com/office/officeart/2005/8/layout/arrow1"/>
    <dgm:cxn modelId="{4326E67E-32ED-4BD3-8A6A-CFDF8DD8A31C}" srcId="{1B41F223-CC80-45C2-8A3B-537E8CDACE23}" destId="{7BF448E2-9E48-40E3-9382-BA4CEEE2D3AD}" srcOrd="1" destOrd="0" parTransId="{AC5314BB-CC8B-4F52-8B43-55112DDE993C}" sibTransId="{38DB2BBB-C603-49A4-B999-4EC1697AD2DF}"/>
    <dgm:cxn modelId="{622A2266-B98D-483F-8220-DCE3031E06D9}" type="presParOf" srcId="{439A8D1C-8BCB-41F0-978C-D6BF308E4EF3}" destId="{F32471C4-A120-4F93-B310-0ACC51B068CD}" srcOrd="0" destOrd="0" presId="urn:microsoft.com/office/officeart/2005/8/layout/arrow1"/>
    <dgm:cxn modelId="{5DA81BD4-C2F9-4863-8AE9-6BA8FFC1708A}" type="presParOf" srcId="{439A8D1C-8BCB-41F0-978C-D6BF308E4EF3}" destId="{862811BC-37C5-4477-8BE6-E8C14E627A42}" srcOrd="1" destOrd="0" presId="urn:microsoft.com/office/officeart/2005/8/layout/arrow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81D444B-FE01-4169-9402-EDB599CECDF5}" type="doc">
      <dgm:prSet loTypeId="urn:microsoft.com/office/officeart/2005/8/layout/arrow4" loCatId="relationship" qsTypeId="urn:microsoft.com/office/officeart/2005/8/quickstyle/simple1" qsCatId="simple" csTypeId="urn:microsoft.com/office/officeart/2005/8/colors/colorful5" csCatId="colorful" phldr="1"/>
      <dgm:spPr/>
      <dgm:t>
        <a:bodyPr/>
        <a:lstStyle/>
        <a:p>
          <a:endParaRPr lang="en-US"/>
        </a:p>
      </dgm:t>
    </dgm:pt>
    <dgm:pt modelId="{452837E9-D133-4B15-84C0-FF644D8BEF30}">
      <dgm:prSet phldrT="[Text]"/>
      <dgm:spPr/>
      <dgm:t>
        <a:bodyPr/>
        <a:lstStyle/>
        <a:p>
          <a:r>
            <a:rPr lang="en-US" dirty="0" smtClean="0"/>
            <a:t>Juno</a:t>
          </a:r>
          <a:r>
            <a:rPr lang="en-US" b="1" dirty="0" smtClean="0"/>
            <a:t> believes </a:t>
          </a:r>
          <a:r>
            <a:rPr lang="en-US" dirty="0" smtClean="0"/>
            <a:t>on Johnny’s death that </a:t>
          </a:r>
          <a:r>
            <a:rPr lang="en-US" b="1" dirty="0" smtClean="0"/>
            <a:t>God</a:t>
          </a:r>
          <a:r>
            <a:rPr lang="en-US" dirty="0" smtClean="0"/>
            <a:t> can do nothing against the </a:t>
          </a:r>
          <a:r>
            <a:rPr lang="en-US" b="1" dirty="0" smtClean="0"/>
            <a:t>stupidity of men</a:t>
          </a:r>
          <a:r>
            <a:rPr lang="en-US" dirty="0" smtClean="0"/>
            <a:t>, t</a:t>
          </a:r>
          <a:endParaRPr lang="en-US" dirty="0"/>
        </a:p>
      </dgm:t>
    </dgm:pt>
    <dgm:pt modelId="{4767B290-E13D-4D8C-91D6-067B790F924E}" type="parTrans" cxnId="{3EFD377C-D83F-4D8A-ABCA-1B28A87375AD}">
      <dgm:prSet/>
      <dgm:spPr/>
      <dgm:t>
        <a:bodyPr/>
        <a:lstStyle/>
        <a:p>
          <a:endParaRPr lang="en-US"/>
        </a:p>
      </dgm:t>
    </dgm:pt>
    <dgm:pt modelId="{745604EE-6666-4669-B2BA-2452129884E5}" type="sibTrans" cxnId="{3EFD377C-D83F-4D8A-ABCA-1B28A87375AD}">
      <dgm:prSet/>
      <dgm:spPr/>
      <dgm:t>
        <a:bodyPr/>
        <a:lstStyle/>
        <a:p>
          <a:endParaRPr lang="en-US"/>
        </a:p>
      </dgm:t>
    </dgm:pt>
    <dgm:pt modelId="{E19CA8FB-56A8-403A-A20C-364963238BD6}">
      <dgm:prSet phldrT="[Text]"/>
      <dgm:spPr/>
      <dgm:t>
        <a:bodyPr/>
        <a:lstStyle/>
        <a:p>
          <a:r>
            <a:rPr lang="en-US" dirty="0" smtClean="0"/>
            <a:t>Boyle presents God to be biased and sympathize with human’s helplessness</a:t>
          </a:r>
        </a:p>
        <a:p>
          <a:r>
            <a:rPr lang="en-US" dirty="0" smtClean="0"/>
            <a:t>He is found apologetic and indulged in self sympathy </a:t>
          </a:r>
          <a:endParaRPr lang="en-US" dirty="0"/>
        </a:p>
      </dgm:t>
    </dgm:pt>
    <dgm:pt modelId="{690A5832-0F12-4669-AF43-2F2FEF317D16}" type="parTrans" cxnId="{7F2389C7-57F5-4F86-8D98-2E9309F063DC}">
      <dgm:prSet/>
      <dgm:spPr/>
      <dgm:t>
        <a:bodyPr/>
        <a:lstStyle/>
        <a:p>
          <a:endParaRPr lang="en-US"/>
        </a:p>
      </dgm:t>
    </dgm:pt>
    <dgm:pt modelId="{EADF17C8-0E7C-4449-996D-69B5496213D2}" type="sibTrans" cxnId="{7F2389C7-57F5-4F86-8D98-2E9309F063DC}">
      <dgm:prSet/>
      <dgm:spPr/>
      <dgm:t>
        <a:bodyPr/>
        <a:lstStyle/>
        <a:p>
          <a:endParaRPr lang="en-US"/>
        </a:p>
      </dgm:t>
    </dgm:pt>
    <dgm:pt modelId="{FF01BB19-0D80-4CBC-A5C7-2EA44B496DF9}" type="pres">
      <dgm:prSet presAssocID="{381D444B-FE01-4169-9402-EDB599CECDF5}" presName="compositeShape" presStyleCnt="0">
        <dgm:presLayoutVars>
          <dgm:chMax val="2"/>
          <dgm:dir/>
          <dgm:resizeHandles val="exact"/>
        </dgm:presLayoutVars>
      </dgm:prSet>
      <dgm:spPr/>
      <dgm:t>
        <a:bodyPr/>
        <a:lstStyle/>
        <a:p>
          <a:endParaRPr lang="en-US"/>
        </a:p>
      </dgm:t>
    </dgm:pt>
    <dgm:pt modelId="{01522B2B-6A8E-4001-818B-7C6E74205261}" type="pres">
      <dgm:prSet presAssocID="{452837E9-D133-4B15-84C0-FF644D8BEF30}" presName="upArrow" presStyleLbl="node1" presStyleIdx="0" presStyleCnt="2"/>
      <dgm:spPr/>
    </dgm:pt>
    <dgm:pt modelId="{AC7D333D-1BDA-4E8F-968C-192C74D06D0E}" type="pres">
      <dgm:prSet presAssocID="{452837E9-D133-4B15-84C0-FF644D8BEF30}" presName="upArrowText" presStyleLbl="revTx" presStyleIdx="0" presStyleCnt="2">
        <dgm:presLayoutVars>
          <dgm:chMax val="0"/>
          <dgm:bulletEnabled val="1"/>
        </dgm:presLayoutVars>
      </dgm:prSet>
      <dgm:spPr/>
      <dgm:t>
        <a:bodyPr/>
        <a:lstStyle/>
        <a:p>
          <a:endParaRPr lang="en-US"/>
        </a:p>
      </dgm:t>
    </dgm:pt>
    <dgm:pt modelId="{61FBF859-C523-40F6-919F-34619FA3A3CF}" type="pres">
      <dgm:prSet presAssocID="{E19CA8FB-56A8-403A-A20C-364963238BD6}" presName="downArrow" presStyleLbl="node1" presStyleIdx="1" presStyleCnt="2"/>
      <dgm:spPr/>
    </dgm:pt>
    <dgm:pt modelId="{8F55C145-46D7-4515-B40B-01F499BEC3C5}" type="pres">
      <dgm:prSet presAssocID="{E19CA8FB-56A8-403A-A20C-364963238BD6}" presName="downArrowText" presStyleLbl="revTx" presStyleIdx="1" presStyleCnt="2">
        <dgm:presLayoutVars>
          <dgm:chMax val="0"/>
          <dgm:bulletEnabled val="1"/>
        </dgm:presLayoutVars>
      </dgm:prSet>
      <dgm:spPr/>
      <dgm:t>
        <a:bodyPr/>
        <a:lstStyle/>
        <a:p>
          <a:endParaRPr lang="en-US"/>
        </a:p>
      </dgm:t>
    </dgm:pt>
  </dgm:ptLst>
  <dgm:cxnLst>
    <dgm:cxn modelId="{1E4743C4-C41F-4360-92FB-5BE18FABC4D1}" type="presOf" srcId="{452837E9-D133-4B15-84C0-FF644D8BEF30}" destId="{AC7D333D-1BDA-4E8F-968C-192C74D06D0E}" srcOrd="0" destOrd="0" presId="urn:microsoft.com/office/officeart/2005/8/layout/arrow4"/>
    <dgm:cxn modelId="{7114975F-BAA1-47AC-A01C-BB49B36F47B2}" type="presOf" srcId="{E19CA8FB-56A8-403A-A20C-364963238BD6}" destId="{8F55C145-46D7-4515-B40B-01F499BEC3C5}" srcOrd="0" destOrd="0" presId="urn:microsoft.com/office/officeart/2005/8/layout/arrow4"/>
    <dgm:cxn modelId="{7F2389C7-57F5-4F86-8D98-2E9309F063DC}" srcId="{381D444B-FE01-4169-9402-EDB599CECDF5}" destId="{E19CA8FB-56A8-403A-A20C-364963238BD6}" srcOrd="1" destOrd="0" parTransId="{690A5832-0F12-4669-AF43-2F2FEF317D16}" sibTransId="{EADF17C8-0E7C-4449-996D-69B5496213D2}"/>
    <dgm:cxn modelId="{3EFD377C-D83F-4D8A-ABCA-1B28A87375AD}" srcId="{381D444B-FE01-4169-9402-EDB599CECDF5}" destId="{452837E9-D133-4B15-84C0-FF644D8BEF30}" srcOrd="0" destOrd="0" parTransId="{4767B290-E13D-4D8C-91D6-067B790F924E}" sibTransId="{745604EE-6666-4669-B2BA-2452129884E5}"/>
    <dgm:cxn modelId="{E48AC311-7DBD-4D1E-AB60-DBC386782D2F}" type="presOf" srcId="{381D444B-FE01-4169-9402-EDB599CECDF5}" destId="{FF01BB19-0D80-4CBC-A5C7-2EA44B496DF9}" srcOrd="0" destOrd="0" presId="urn:microsoft.com/office/officeart/2005/8/layout/arrow4"/>
    <dgm:cxn modelId="{45B9C3A0-1DE5-454A-9DCE-068E06645A39}" type="presParOf" srcId="{FF01BB19-0D80-4CBC-A5C7-2EA44B496DF9}" destId="{01522B2B-6A8E-4001-818B-7C6E74205261}" srcOrd="0" destOrd="0" presId="urn:microsoft.com/office/officeart/2005/8/layout/arrow4"/>
    <dgm:cxn modelId="{60694E82-108A-4264-95EC-9F9A919EE1A3}" type="presParOf" srcId="{FF01BB19-0D80-4CBC-A5C7-2EA44B496DF9}" destId="{AC7D333D-1BDA-4E8F-968C-192C74D06D0E}" srcOrd="1" destOrd="0" presId="urn:microsoft.com/office/officeart/2005/8/layout/arrow4"/>
    <dgm:cxn modelId="{5992D507-4A19-45C1-914F-08EB9CF921F3}" type="presParOf" srcId="{FF01BB19-0D80-4CBC-A5C7-2EA44B496DF9}" destId="{61FBF859-C523-40F6-919F-34619FA3A3CF}" srcOrd="2" destOrd="0" presId="urn:microsoft.com/office/officeart/2005/8/layout/arrow4"/>
    <dgm:cxn modelId="{82041802-D83A-4F1C-945F-50A0B5759D24}" type="presParOf" srcId="{FF01BB19-0D80-4CBC-A5C7-2EA44B496DF9}" destId="{8F55C145-46D7-4515-B40B-01F499BEC3C5}" srcOrd="3" destOrd="0" presId="urn:microsoft.com/office/officeart/2005/8/layout/arrow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72278D4-07FA-46C9-A04E-456916E25176}" type="doc">
      <dgm:prSet loTypeId="urn:microsoft.com/office/officeart/2005/8/layout/arrow6" loCatId="relationship" qsTypeId="urn:microsoft.com/office/officeart/2005/8/quickstyle/simple1" qsCatId="simple" csTypeId="urn:microsoft.com/office/officeart/2005/8/colors/accent1_1" csCatId="accent1" phldr="1"/>
      <dgm:spPr/>
      <dgm:t>
        <a:bodyPr/>
        <a:lstStyle/>
        <a:p>
          <a:endParaRPr lang="en-US"/>
        </a:p>
      </dgm:t>
    </dgm:pt>
    <dgm:pt modelId="{AADB8E34-8245-4709-89AD-159C64B0F288}">
      <dgm:prSet/>
      <dgm:spPr/>
      <dgm:t>
        <a:bodyPr/>
        <a:lstStyle/>
        <a:p>
          <a:r>
            <a:rPr lang="en-US" dirty="0" smtClean="0"/>
            <a:t>Juno believes that her husband should be praying novenas for a job</a:t>
          </a:r>
          <a:endParaRPr lang="en-US" dirty="0"/>
        </a:p>
      </dgm:t>
    </dgm:pt>
    <dgm:pt modelId="{9CCE8203-23EA-441B-B714-AA932B1FB9DA}" type="parTrans" cxnId="{A97FF0C2-AE5E-4DC7-B826-9FCD085CDBE7}">
      <dgm:prSet/>
      <dgm:spPr/>
      <dgm:t>
        <a:bodyPr/>
        <a:lstStyle/>
        <a:p>
          <a:endParaRPr lang="en-US"/>
        </a:p>
      </dgm:t>
    </dgm:pt>
    <dgm:pt modelId="{28BAD5D3-5541-4193-B2E8-74830C903295}" type="sibTrans" cxnId="{A97FF0C2-AE5E-4DC7-B826-9FCD085CDBE7}">
      <dgm:prSet/>
      <dgm:spPr/>
      <dgm:t>
        <a:bodyPr/>
        <a:lstStyle/>
        <a:p>
          <a:endParaRPr lang="en-US"/>
        </a:p>
      </dgm:t>
    </dgm:pt>
    <dgm:pt modelId="{CE4719ED-C384-487C-8368-E562C6D8CBDB}">
      <dgm:prSet phldrT="[Text]"/>
      <dgm:spPr/>
      <dgm:t>
        <a:bodyPr/>
        <a:lstStyle/>
        <a:p>
          <a:r>
            <a:rPr lang="en-US" dirty="0" smtClean="0"/>
            <a:t>Boyle considers such acts useless</a:t>
          </a:r>
          <a:endParaRPr lang="en-US" dirty="0"/>
        </a:p>
      </dgm:t>
    </dgm:pt>
    <dgm:pt modelId="{F6975FE8-46D8-40F2-B283-0506A2145F3D}" type="parTrans" cxnId="{F919880F-0786-4691-B647-5A44C23796C3}">
      <dgm:prSet/>
      <dgm:spPr/>
      <dgm:t>
        <a:bodyPr/>
        <a:lstStyle/>
        <a:p>
          <a:endParaRPr lang="en-US"/>
        </a:p>
      </dgm:t>
    </dgm:pt>
    <dgm:pt modelId="{4C137D11-9993-4653-B98D-20219E1BC749}" type="sibTrans" cxnId="{F919880F-0786-4691-B647-5A44C23796C3}">
      <dgm:prSet/>
      <dgm:spPr/>
      <dgm:t>
        <a:bodyPr/>
        <a:lstStyle/>
        <a:p>
          <a:endParaRPr lang="en-US"/>
        </a:p>
      </dgm:t>
    </dgm:pt>
    <dgm:pt modelId="{3ECC6EC7-FF41-4B1B-AA07-95E53348822D}">
      <dgm:prSet/>
      <dgm:spPr/>
      <dgm:t>
        <a:bodyPr/>
        <a:lstStyle/>
        <a:p>
          <a:endParaRPr lang="en-US" dirty="0"/>
        </a:p>
      </dgm:t>
    </dgm:pt>
    <dgm:pt modelId="{D8798736-32AC-4101-AAF9-0119DEB072B0}" type="parTrans" cxnId="{2688A231-8FE9-46C9-85E9-A3CC54F021C1}">
      <dgm:prSet/>
      <dgm:spPr/>
      <dgm:t>
        <a:bodyPr/>
        <a:lstStyle/>
        <a:p>
          <a:endParaRPr lang="en-US"/>
        </a:p>
      </dgm:t>
    </dgm:pt>
    <dgm:pt modelId="{1ECBB4CE-8E4A-4BA6-9B9E-E8DA274276A6}" type="sibTrans" cxnId="{2688A231-8FE9-46C9-85E9-A3CC54F021C1}">
      <dgm:prSet/>
      <dgm:spPr/>
      <dgm:t>
        <a:bodyPr/>
        <a:lstStyle/>
        <a:p>
          <a:endParaRPr lang="en-US"/>
        </a:p>
      </dgm:t>
    </dgm:pt>
    <dgm:pt modelId="{687A24D9-9554-4B09-B38E-1BDABAA505C8}" type="pres">
      <dgm:prSet presAssocID="{172278D4-07FA-46C9-A04E-456916E25176}" presName="compositeShape" presStyleCnt="0">
        <dgm:presLayoutVars>
          <dgm:chMax val="2"/>
          <dgm:dir/>
          <dgm:resizeHandles val="exact"/>
        </dgm:presLayoutVars>
      </dgm:prSet>
      <dgm:spPr/>
      <dgm:t>
        <a:bodyPr/>
        <a:lstStyle/>
        <a:p>
          <a:endParaRPr lang="en-US"/>
        </a:p>
      </dgm:t>
    </dgm:pt>
    <dgm:pt modelId="{23348DCA-8241-4FFF-B94F-60C5F2909F51}" type="pres">
      <dgm:prSet presAssocID="{172278D4-07FA-46C9-A04E-456916E25176}" presName="ribbon" presStyleLbl="node1" presStyleIdx="0" presStyleCnt="1"/>
      <dgm:spPr/>
    </dgm:pt>
    <dgm:pt modelId="{7244D64F-B03B-4606-9E88-AB9047B7821B}" type="pres">
      <dgm:prSet presAssocID="{172278D4-07FA-46C9-A04E-456916E25176}" presName="leftArrowText" presStyleLbl="node1" presStyleIdx="0" presStyleCnt="1">
        <dgm:presLayoutVars>
          <dgm:chMax val="0"/>
          <dgm:bulletEnabled val="1"/>
        </dgm:presLayoutVars>
      </dgm:prSet>
      <dgm:spPr/>
      <dgm:t>
        <a:bodyPr/>
        <a:lstStyle/>
        <a:p>
          <a:endParaRPr lang="en-US"/>
        </a:p>
      </dgm:t>
    </dgm:pt>
    <dgm:pt modelId="{0BF64CBF-9CB4-4F02-BF49-2A05FFE347F1}" type="pres">
      <dgm:prSet presAssocID="{172278D4-07FA-46C9-A04E-456916E25176}" presName="rightArrowText" presStyleLbl="node1" presStyleIdx="0" presStyleCnt="1">
        <dgm:presLayoutVars>
          <dgm:chMax val="0"/>
          <dgm:bulletEnabled val="1"/>
        </dgm:presLayoutVars>
      </dgm:prSet>
      <dgm:spPr/>
      <dgm:t>
        <a:bodyPr/>
        <a:lstStyle/>
        <a:p>
          <a:endParaRPr lang="en-US"/>
        </a:p>
      </dgm:t>
    </dgm:pt>
  </dgm:ptLst>
  <dgm:cxnLst>
    <dgm:cxn modelId="{42CE6928-1C93-4B52-AAA1-9DD615DB89FC}" type="presOf" srcId="{172278D4-07FA-46C9-A04E-456916E25176}" destId="{687A24D9-9554-4B09-B38E-1BDABAA505C8}" srcOrd="0" destOrd="0" presId="urn:microsoft.com/office/officeart/2005/8/layout/arrow6"/>
    <dgm:cxn modelId="{A97FF0C2-AE5E-4DC7-B826-9FCD085CDBE7}" srcId="{172278D4-07FA-46C9-A04E-456916E25176}" destId="{AADB8E34-8245-4709-89AD-159C64B0F288}" srcOrd="0" destOrd="0" parTransId="{9CCE8203-23EA-441B-B714-AA932B1FB9DA}" sibTransId="{28BAD5D3-5541-4193-B2E8-74830C903295}"/>
    <dgm:cxn modelId="{BCB0687D-F3AC-43BE-B095-D27B7F554DAB}" type="presOf" srcId="{AADB8E34-8245-4709-89AD-159C64B0F288}" destId="{7244D64F-B03B-4606-9E88-AB9047B7821B}" srcOrd="0" destOrd="0" presId="urn:microsoft.com/office/officeart/2005/8/layout/arrow6"/>
    <dgm:cxn modelId="{F919880F-0786-4691-B647-5A44C23796C3}" srcId="{172278D4-07FA-46C9-A04E-456916E25176}" destId="{CE4719ED-C384-487C-8368-E562C6D8CBDB}" srcOrd="1" destOrd="0" parTransId="{F6975FE8-46D8-40F2-B283-0506A2145F3D}" sibTransId="{4C137D11-9993-4653-B98D-20219E1BC749}"/>
    <dgm:cxn modelId="{3FFA6DAF-3F1D-40B6-B219-E135D57FE68F}" type="presOf" srcId="{CE4719ED-C384-487C-8368-E562C6D8CBDB}" destId="{0BF64CBF-9CB4-4F02-BF49-2A05FFE347F1}" srcOrd="0" destOrd="0" presId="urn:microsoft.com/office/officeart/2005/8/layout/arrow6"/>
    <dgm:cxn modelId="{2688A231-8FE9-46C9-85E9-A3CC54F021C1}" srcId="{172278D4-07FA-46C9-A04E-456916E25176}" destId="{3ECC6EC7-FF41-4B1B-AA07-95E53348822D}" srcOrd="2" destOrd="0" parTransId="{D8798736-32AC-4101-AAF9-0119DEB072B0}" sibTransId="{1ECBB4CE-8E4A-4BA6-9B9E-E8DA274276A6}"/>
    <dgm:cxn modelId="{0D3AF87E-E03E-4D14-964E-D83CC1A1ED1F}" type="presParOf" srcId="{687A24D9-9554-4B09-B38E-1BDABAA505C8}" destId="{23348DCA-8241-4FFF-B94F-60C5F2909F51}" srcOrd="0" destOrd="0" presId="urn:microsoft.com/office/officeart/2005/8/layout/arrow6"/>
    <dgm:cxn modelId="{35D02835-7410-4031-B220-A4D939F71B8F}" type="presParOf" srcId="{687A24D9-9554-4B09-B38E-1BDABAA505C8}" destId="{7244D64F-B03B-4606-9E88-AB9047B7821B}" srcOrd="1" destOrd="0" presId="urn:microsoft.com/office/officeart/2005/8/layout/arrow6"/>
    <dgm:cxn modelId="{FBF01362-CBA5-4AB8-A071-6CF1F92D8E4A}" type="presParOf" srcId="{687A24D9-9554-4B09-B38E-1BDABAA505C8}" destId="{0BF64CBF-9CB4-4F02-BF49-2A05FFE347F1}" srcOrd="2" destOrd="0" presId="urn:microsoft.com/office/officeart/2005/8/layout/arrow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FD78611-0634-40CB-BF9B-19A85ACE0675}" type="doc">
      <dgm:prSet loTypeId="urn:microsoft.com/office/officeart/2005/8/layout/arrow6" loCatId="process" qsTypeId="urn:microsoft.com/office/officeart/2005/8/quickstyle/simple2" qsCatId="simple" csTypeId="urn:microsoft.com/office/officeart/2005/8/colors/accent2_4" csCatId="accent2" phldr="1"/>
      <dgm:spPr/>
      <dgm:t>
        <a:bodyPr/>
        <a:lstStyle/>
        <a:p>
          <a:endParaRPr lang="en-US"/>
        </a:p>
      </dgm:t>
    </dgm:pt>
    <dgm:pt modelId="{42FD0371-B5AB-4C4E-BDA9-9D7CEE2FB8F9}">
      <dgm:prSet phldrT="[Text]"/>
      <dgm:spPr/>
      <dgm:t>
        <a:bodyPr/>
        <a:lstStyle/>
        <a:p>
          <a:r>
            <a:rPr lang="en-US" dirty="0" smtClean="0"/>
            <a:t>Juno believes what Ireland needs is more piety. </a:t>
          </a:r>
          <a:endParaRPr lang="en-US" dirty="0"/>
        </a:p>
      </dgm:t>
    </dgm:pt>
    <dgm:pt modelId="{333C7350-B88B-430F-8727-B4291E89FAA6}" type="parTrans" cxnId="{029BE4FE-5B42-4EFE-B885-95C19BDEB58D}">
      <dgm:prSet/>
      <dgm:spPr/>
      <dgm:t>
        <a:bodyPr/>
        <a:lstStyle/>
        <a:p>
          <a:endParaRPr lang="en-US"/>
        </a:p>
      </dgm:t>
    </dgm:pt>
    <dgm:pt modelId="{2908E24C-9C98-4F46-952A-B1A6AF58728A}" type="sibTrans" cxnId="{029BE4FE-5B42-4EFE-B885-95C19BDEB58D}">
      <dgm:prSet/>
      <dgm:spPr/>
      <dgm:t>
        <a:bodyPr/>
        <a:lstStyle/>
        <a:p>
          <a:endParaRPr lang="en-US"/>
        </a:p>
      </dgm:t>
    </dgm:pt>
    <dgm:pt modelId="{7B00198F-46B8-46BD-92D2-2FA4E233E7EB}">
      <dgm:prSet phldrT="[Text]"/>
      <dgm:spPr/>
      <dgm:t>
        <a:bodyPr/>
        <a:lstStyle/>
        <a:p>
          <a:r>
            <a:rPr lang="en-US" dirty="0" smtClean="0"/>
            <a:t>Boyles, Johnny and Bentham portray unfaithfulness /betrayal to be their services in the time of need</a:t>
          </a:r>
          <a:endParaRPr lang="en-US" dirty="0"/>
        </a:p>
      </dgm:t>
    </dgm:pt>
    <dgm:pt modelId="{7F28818C-BB34-45CF-BDEC-C5EB0BA2E62D}" type="parTrans" cxnId="{69ED57E4-7DF5-4E59-8DA9-C2C4952BACA7}">
      <dgm:prSet/>
      <dgm:spPr/>
      <dgm:t>
        <a:bodyPr/>
        <a:lstStyle/>
        <a:p>
          <a:endParaRPr lang="en-US"/>
        </a:p>
      </dgm:t>
    </dgm:pt>
    <dgm:pt modelId="{4A8DA337-8D7C-42A5-B567-D59AD58A48FF}" type="sibTrans" cxnId="{69ED57E4-7DF5-4E59-8DA9-C2C4952BACA7}">
      <dgm:prSet/>
      <dgm:spPr/>
      <dgm:t>
        <a:bodyPr/>
        <a:lstStyle/>
        <a:p>
          <a:endParaRPr lang="en-US"/>
        </a:p>
      </dgm:t>
    </dgm:pt>
    <dgm:pt modelId="{4D752DA3-493E-4B17-BD90-FC586D880F1C}" type="pres">
      <dgm:prSet presAssocID="{3FD78611-0634-40CB-BF9B-19A85ACE0675}" presName="compositeShape" presStyleCnt="0">
        <dgm:presLayoutVars>
          <dgm:chMax val="2"/>
          <dgm:dir/>
          <dgm:resizeHandles val="exact"/>
        </dgm:presLayoutVars>
      </dgm:prSet>
      <dgm:spPr/>
      <dgm:t>
        <a:bodyPr/>
        <a:lstStyle/>
        <a:p>
          <a:endParaRPr lang="en-US"/>
        </a:p>
      </dgm:t>
    </dgm:pt>
    <dgm:pt modelId="{24BB4F6D-450C-4E6F-BB7E-5A9540F47E1C}" type="pres">
      <dgm:prSet presAssocID="{3FD78611-0634-40CB-BF9B-19A85ACE0675}" presName="ribbon" presStyleLbl="node1" presStyleIdx="0" presStyleCnt="1"/>
      <dgm:spPr/>
    </dgm:pt>
    <dgm:pt modelId="{4E9D8FBF-9A16-466B-8D16-F300509B90FB}" type="pres">
      <dgm:prSet presAssocID="{3FD78611-0634-40CB-BF9B-19A85ACE0675}" presName="leftArrowText" presStyleLbl="node1" presStyleIdx="0" presStyleCnt="1">
        <dgm:presLayoutVars>
          <dgm:chMax val="0"/>
          <dgm:bulletEnabled val="1"/>
        </dgm:presLayoutVars>
      </dgm:prSet>
      <dgm:spPr/>
      <dgm:t>
        <a:bodyPr/>
        <a:lstStyle/>
        <a:p>
          <a:endParaRPr lang="en-US"/>
        </a:p>
      </dgm:t>
    </dgm:pt>
    <dgm:pt modelId="{D02C1BF0-6A71-4D58-A957-F1A5CB806A93}" type="pres">
      <dgm:prSet presAssocID="{3FD78611-0634-40CB-BF9B-19A85ACE0675}" presName="rightArrowText" presStyleLbl="node1" presStyleIdx="0" presStyleCnt="1">
        <dgm:presLayoutVars>
          <dgm:chMax val="0"/>
          <dgm:bulletEnabled val="1"/>
        </dgm:presLayoutVars>
      </dgm:prSet>
      <dgm:spPr/>
      <dgm:t>
        <a:bodyPr/>
        <a:lstStyle/>
        <a:p>
          <a:endParaRPr lang="en-US"/>
        </a:p>
      </dgm:t>
    </dgm:pt>
  </dgm:ptLst>
  <dgm:cxnLst>
    <dgm:cxn modelId="{69ED57E4-7DF5-4E59-8DA9-C2C4952BACA7}" srcId="{3FD78611-0634-40CB-BF9B-19A85ACE0675}" destId="{7B00198F-46B8-46BD-92D2-2FA4E233E7EB}" srcOrd="1" destOrd="0" parTransId="{7F28818C-BB34-45CF-BDEC-C5EB0BA2E62D}" sibTransId="{4A8DA337-8D7C-42A5-B567-D59AD58A48FF}"/>
    <dgm:cxn modelId="{029BE4FE-5B42-4EFE-B885-95C19BDEB58D}" srcId="{3FD78611-0634-40CB-BF9B-19A85ACE0675}" destId="{42FD0371-B5AB-4C4E-BDA9-9D7CEE2FB8F9}" srcOrd="0" destOrd="0" parTransId="{333C7350-B88B-430F-8727-B4291E89FAA6}" sibTransId="{2908E24C-9C98-4F46-952A-B1A6AF58728A}"/>
    <dgm:cxn modelId="{5653BEA6-4843-4BBA-BD7E-A7E3DE64E44B}" type="presOf" srcId="{3FD78611-0634-40CB-BF9B-19A85ACE0675}" destId="{4D752DA3-493E-4B17-BD90-FC586D880F1C}" srcOrd="0" destOrd="0" presId="urn:microsoft.com/office/officeart/2005/8/layout/arrow6"/>
    <dgm:cxn modelId="{C129FA64-B47E-40EA-B524-B071CDD1C964}" type="presOf" srcId="{42FD0371-B5AB-4C4E-BDA9-9D7CEE2FB8F9}" destId="{4E9D8FBF-9A16-466B-8D16-F300509B90FB}" srcOrd="0" destOrd="0" presId="urn:microsoft.com/office/officeart/2005/8/layout/arrow6"/>
    <dgm:cxn modelId="{E98872C0-DDD9-4366-9859-9961A75ACD00}" type="presOf" srcId="{7B00198F-46B8-46BD-92D2-2FA4E233E7EB}" destId="{D02C1BF0-6A71-4D58-A957-F1A5CB806A93}" srcOrd="0" destOrd="0" presId="urn:microsoft.com/office/officeart/2005/8/layout/arrow6"/>
    <dgm:cxn modelId="{41304A6C-355B-4481-BBA0-C4A4BF4EE609}" type="presParOf" srcId="{4D752DA3-493E-4B17-BD90-FC586D880F1C}" destId="{24BB4F6D-450C-4E6F-BB7E-5A9540F47E1C}" srcOrd="0" destOrd="0" presId="urn:microsoft.com/office/officeart/2005/8/layout/arrow6"/>
    <dgm:cxn modelId="{CE7A9669-1993-4636-AB44-2267139983E6}" type="presParOf" srcId="{4D752DA3-493E-4B17-BD90-FC586D880F1C}" destId="{4E9D8FBF-9A16-466B-8D16-F300509B90FB}" srcOrd="1" destOrd="0" presId="urn:microsoft.com/office/officeart/2005/8/layout/arrow6"/>
    <dgm:cxn modelId="{EE240D32-412F-494A-BB50-D315D9F67938}" type="presParOf" srcId="{4D752DA3-493E-4B17-BD90-FC586D880F1C}" destId="{D02C1BF0-6A71-4D58-A957-F1A5CB806A93}" srcOrd="2" destOrd="0" presId="urn:microsoft.com/office/officeart/2005/8/layout/arrow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7A46BF-ED2D-42BC-B29F-1C47BF0FA081}" type="doc">
      <dgm:prSet loTypeId="urn:microsoft.com/office/officeart/2005/8/layout/arrow6" loCatId="relationship" qsTypeId="urn:microsoft.com/office/officeart/2005/8/quickstyle/simple2" qsCatId="simple" csTypeId="urn:microsoft.com/office/officeart/2005/8/colors/accent1_4" csCatId="accent1" phldr="1"/>
      <dgm:spPr/>
      <dgm:t>
        <a:bodyPr/>
        <a:lstStyle/>
        <a:p>
          <a:endParaRPr lang="en-US"/>
        </a:p>
      </dgm:t>
    </dgm:pt>
    <dgm:pt modelId="{9F85B4F4-CEBA-4E0C-9717-B62F12F7AA57}">
      <dgm:prSet phldrT="[Text]"/>
      <dgm:spPr/>
      <dgm:t>
        <a:bodyPr/>
        <a:lstStyle/>
        <a:p>
          <a:r>
            <a:rPr lang="en-US" dirty="0" smtClean="0"/>
            <a:t>Bentham espouses a religion by the name of Theosophy. This is projected as vague and abstract and certainly seems to be compatible with his own shallow commitment to people.</a:t>
          </a:r>
          <a:endParaRPr lang="en-US" dirty="0"/>
        </a:p>
      </dgm:t>
    </dgm:pt>
    <dgm:pt modelId="{4507AF42-44EE-4BD6-A3F1-80ED6978384B}" type="parTrans" cxnId="{E637EBD3-540F-4515-952B-D6399DBFB807}">
      <dgm:prSet/>
      <dgm:spPr/>
      <dgm:t>
        <a:bodyPr/>
        <a:lstStyle/>
        <a:p>
          <a:endParaRPr lang="en-US"/>
        </a:p>
      </dgm:t>
    </dgm:pt>
    <dgm:pt modelId="{6B3F54D1-23D3-40C4-B682-B74A8010050C}" type="sibTrans" cxnId="{E637EBD3-540F-4515-952B-D6399DBFB807}">
      <dgm:prSet/>
      <dgm:spPr/>
      <dgm:t>
        <a:bodyPr/>
        <a:lstStyle/>
        <a:p>
          <a:endParaRPr lang="en-US"/>
        </a:p>
      </dgm:t>
    </dgm:pt>
    <dgm:pt modelId="{7981A8BB-BD12-46DD-B5A0-1DDA4E61F515}">
      <dgm:prSet phldrT="[Text]"/>
      <dgm:spPr/>
      <dgm:t>
        <a:bodyPr/>
        <a:lstStyle/>
        <a:p>
          <a:r>
            <a:rPr lang="en-US" dirty="0" smtClean="0"/>
            <a:t>Juno’s religious beliefs </a:t>
          </a:r>
          <a:endParaRPr lang="en-US" dirty="0"/>
        </a:p>
      </dgm:t>
    </dgm:pt>
    <dgm:pt modelId="{17D78F28-A539-4E26-9FB8-94D88A0559FE}" type="parTrans" cxnId="{56736CCF-F985-4371-9FCE-073E422A6ABF}">
      <dgm:prSet/>
      <dgm:spPr/>
      <dgm:t>
        <a:bodyPr/>
        <a:lstStyle/>
        <a:p>
          <a:endParaRPr lang="en-US"/>
        </a:p>
      </dgm:t>
    </dgm:pt>
    <dgm:pt modelId="{8578D4AC-B7D5-4539-BA91-1BB289724BA1}" type="sibTrans" cxnId="{56736CCF-F985-4371-9FCE-073E422A6ABF}">
      <dgm:prSet/>
      <dgm:spPr/>
      <dgm:t>
        <a:bodyPr/>
        <a:lstStyle/>
        <a:p>
          <a:endParaRPr lang="en-US"/>
        </a:p>
      </dgm:t>
    </dgm:pt>
    <dgm:pt modelId="{F2B65BEE-88BE-4889-8FDD-D3E701880CF4}" type="pres">
      <dgm:prSet presAssocID="{AD7A46BF-ED2D-42BC-B29F-1C47BF0FA081}" presName="compositeShape" presStyleCnt="0">
        <dgm:presLayoutVars>
          <dgm:chMax val="2"/>
          <dgm:dir/>
          <dgm:resizeHandles val="exact"/>
        </dgm:presLayoutVars>
      </dgm:prSet>
      <dgm:spPr/>
      <dgm:t>
        <a:bodyPr/>
        <a:lstStyle/>
        <a:p>
          <a:endParaRPr lang="en-US"/>
        </a:p>
      </dgm:t>
    </dgm:pt>
    <dgm:pt modelId="{2FB135CE-AB87-4C3C-ADC3-BCD508600731}" type="pres">
      <dgm:prSet presAssocID="{AD7A46BF-ED2D-42BC-B29F-1C47BF0FA081}" presName="ribbon" presStyleLbl="node1" presStyleIdx="0" presStyleCnt="1"/>
      <dgm:spPr/>
    </dgm:pt>
    <dgm:pt modelId="{9D56AE68-09B8-43C3-BA80-DF23EAA0D8E6}" type="pres">
      <dgm:prSet presAssocID="{AD7A46BF-ED2D-42BC-B29F-1C47BF0FA081}" presName="leftArrowText" presStyleLbl="node1" presStyleIdx="0" presStyleCnt="1">
        <dgm:presLayoutVars>
          <dgm:chMax val="0"/>
          <dgm:bulletEnabled val="1"/>
        </dgm:presLayoutVars>
      </dgm:prSet>
      <dgm:spPr/>
      <dgm:t>
        <a:bodyPr/>
        <a:lstStyle/>
        <a:p>
          <a:endParaRPr lang="en-US"/>
        </a:p>
      </dgm:t>
    </dgm:pt>
    <dgm:pt modelId="{C79B00DA-4DE7-4705-A406-B4B56BC3D58F}" type="pres">
      <dgm:prSet presAssocID="{AD7A46BF-ED2D-42BC-B29F-1C47BF0FA081}" presName="rightArrowText" presStyleLbl="node1" presStyleIdx="0" presStyleCnt="1">
        <dgm:presLayoutVars>
          <dgm:chMax val="0"/>
          <dgm:bulletEnabled val="1"/>
        </dgm:presLayoutVars>
      </dgm:prSet>
      <dgm:spPr/>
      <dgm:t>
        <a:bodyPr/>
        <a:lstStyle/>
        <a:p>
          <a:endParaRPr lang="en-US"/>
        </a:p>
      </dgm:t>
    </dgm:pt>
  </dgm:ptLst>
  <dgm:cxnLst>
    <dgm:cxn modelId="{56736CCF-F985-4371-9FCE-073E422A6ABF}" srcId="{AD7A46BF-ED2D-42BC-B29F-1C47BF0FA081}" destId="{7981A8BB-BD12-46DD-B5A0-1DDA4E61F515}" srcOrd="1" destOrd="0" parTransId="{17D78F28-A539-4E26-9FB8-94D88A0559FE}" sibTransId="{8578D4AC-B7D5-4539-BA91-1BB289724BA1}"/>
    <dgm:cxn modelId="{427DF475-C9D9-40FC-AEF1-AD96A6E2D1B7}" type="presOf" srcId="{AD7A46BF-ED2D-42BC-B29F-1C47BF0FA081}" destId="{F2B65BEE-88BE-4889-8FDD-D3E701880CF4}" srcOrd="0" destOrd="0" presId="urn:microsoft.com/office/officeart/2005/8/layout/arrow6"/>
    <dgm:cxn modelId="{E637EBD3-540F-4515-952B-D6399DBFB807}" srcId="{AD7A46BF-ED2D-42BC-B29F-1C47BF0FA081}" destId="{9F85B4F4-CEBA-4E0C-9717-B62F12F7AA57}" srcOrd="0" destOrd="0" parTransId="{4507AF42-44EE-4BD6-A3F1-80ED6978384B}" sibTransId="{6B3F54D1-23D3-40C4-B682-B74A8010050C}"/>
    <dgm:cxn modelId="{72627A3B-75C4-47C7-94B9-6C22918F21CA}" type="presOf" srcId="{9F85B4F4-CEBA-4E0C-9717-B62F12F7AA57}" destId="{9D56AE68-09B8-43C3-BA80-DF23EAA0D8E6}" srcOrd="0" destOrd="0" presId="urn:microsoft.com/office/officeart/2005/8/layout/arrow6"/>
    <dgm:cxn modelId="{8485615D-95C6-4E3C-9D38-55B0B81744B6}" type="presOf" srcId="{7981A8BB-BD12-46DD-B5A0-1DDA4E61F515}" destId="{C79B00DA-4DE7-4705-A406-B4B56BC3D58F}" srcOrd="0" destOrd="0" presId="urn:microsoft.com/office/officeart/2005/8/layout/arrow6"/>
    <dgm:cxn modelId="{EF6FB50E-235B-406B-9001-2357A02D8E4D}" type="presParOf" srcId="{F2B65BEE-88BE-4889-8FDD-D3E701880CF4}" destId="{2FB135CE-AB87-4C3C-ADC3-BCD508600731}" srcOrd="0" destOrd="0" presId="urn:microsoft.com/office/officeart/2005/8/layout/arrow6"/>
    <dgm:cxn modelId="{956D170C-7665-4B2F-A9D1-17901751625C}" type="presParOf" srcId="{F2B65BEE-88BE-4889-8FDD-D3E701880CF4}" destId="{9D56AE68-09B8-43C3-BA80-DF23EAA0D8E6}" srcOrd="1" destOrd="0" presId="urn:microsoft.com/office/officeart/2005/8/layout/arrow6"/>
    <dgm:cxn modelId="{4D24C3B8-9485-45C1-9642-FE1BF9E0B8F4}" type="presParOf" srcId="{F2B65BEE-88BE-4889-8FDD-D3E701880CF4}" destId="{C79B00DA-4DE7-4705-A406-B4B56BC3D58F}" srcOrd="2" destOrd="0" presId="urn:microsoft.com/office/officeart/2005/8/layout/arrow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7B00251-8A20-4DC3-847E-3546DA613C05}"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n-US"/>
        </a:p>
      </dgm:t>
    </dgm:pt>
    <dgm:pt modelId="{D93D45FF-61BB-4E9A-9CDB-77A8720EBC57}">
      <dgm:prSet phldrT="[Text]"/>
      <dgm:spPr/>
      <dgm:t>
        <a:bodyPr/>
        <a:lstStyle/>
        <a:p>
          <a:r>
            <a:rPr lang="en-US" dirty="0" smtClean="0"/>
            <a:t>Boyle</a:t>
          </a:r>
          <a:endParaRPr lang="en-US" dirty="0"/>
        </a:p>
      </dgm:t>
    </dgm:pt>
    <dgm:pt modelId="{00B3B319-E0B8-4B14-923B-B41C242DDC98}" type="parTrans" cxnId="{CE895858-F65E-4B4D-B9F6-50D2AC0FEFEE}">
      <dgm:prSet/>
      <dgm:spPr/>
      <dgm:t>
        <a:bodyPr/>
        <a:lstStyle/>
        <a:p>
          <a:endParaRPr lang="en-US"/>
        </a:p>
      </dgm:t>
    </dgm:pt>
    <dgm:pt modelId="{682F4A83-7991-42BF-8304-C8C0A177B9A3}" type="sibTrans" cxnId="{CE895858-F65E-4B4D-B9F6-50D2AC0FEFEE}">
      <dgm:prSet/>
      <dgm:spPr/>
      <dgm:t>
        <a:bodyPr/>
        <a:lstStyle/>
        <a:p>
          <a:endParaRPr lang="en-US"/>
        </a:p>
      </dgm:t>
    </dgm:pt>
    <dgm:pt modelId="{553F57A4-3F0C-41F6-8A99-DC2EE9465E9E}">
      <dgm:prSet phldrT="[Text]"/>
      <dgm:spPr/>
      <dgm:t>
        <a:bodyPr/>
        <a:lstStyle/>
        <a:p>
          <a:r>
            <a:rPr lang="en-US" dirty="0" smtClean="0"/>
            <a:t>Boyle is presented as a </a:t>
          </a:r>
          <a:r>
            <a:rPr lang="en-US" dirty="0" err="1" smtClean="0"/>
            <a:t>Paycock</a:t>
          </a:r>
          <a:r>
            <a:rPr lang="en-US" dirty="0" smtClean="0"/>
            <a:t>, who struts throughout the world of the play on </a:t>
          </a:r>
          <a:r>
            <a:rPr lang="en-US" b="1" dirty="0" smtClean="0"/>
            <a:t>a false and imaginary sense </a:t>
          </a:r>
          <a:r>
            <a:rPr lang="en-US" dirty="0" smtClean="0"/>
            <a:t>of his own self- importance. </a:t>
          </a:r>
          <a:endParaRPr lang="en-US" dirty="0"/>
        </a:p>
      </dgm:t>
    </dgm:pt>
    <dgm:pt modelId="{1B4F7737-0B0A-4117-A10D-316D41B6D261}" type="parTrans" cxnId="{9430FF0D-4603-42DB-B245-59675E0D59EB}">
      <dgm:prSet/>
      <dgm:spPr/>
      <dgm:t>
        <a:bodyPr/>
        <a:lstStyle/>
        <a:p>
          <a:endParaRPr lang="en-US"/>
        </a:p>
      </dgm:t>
    </dgm:pt>
    <dgm:pt modelId="{8D4C3C56-8220-4507-9BAF-1648A1A5267D}" type="sibTrans" cxnId="{9430FF0D-4603-42DB-B245-59675E0D59EB}">
      <dgm:prSet/>
      <dgm:spPr/>
      <dgm:t>
        <a:bodyPr/>
        <a:lstStyle/>
        <a:p>
          <a:endParaRPr lang="en-US"/>
        </a:p>
      </dgm:t>
    </dgm:pt>
    <dgm:pt modelId="{0FB71452-154D-4F40-962A-6EEA6A555383}">
      <dgm:prSet phldrT="[Text]"/>
      <dgm:spPr/>
      <dgm:t>
        <a:bodyPr/>
        <a:lstStyle/>
        <a:p>
          <a:r>
            <a:rPr lang="en-US" dirty="0" smtClean="0"/>
            <a:t>Juno</a:t>
          </a:r>
          <a:endParaRPr lang="en-US" dirty="0"/>
        </a:p>
      </dgm:t>
    </dgm:pt>
    <dgm:pt modelId="{AFBDC35F-7497-4CD0-8252-32C70DFF58A4}" type="parTrans" cxnId="{2CC16A71-53A6-463B-85A5-83FC4501B37C}">
      <dgm:prSet/>
      <dgm:spPr/>
      <dgm:t>
        <a:bodyPr/>
        <a:lstStyle/>
        <a:p>
          <a:endParaRPr lang="en-US"/>
        </a:p>
      </dgm:t>
    </dgm:pt>
    <dgm:pt modelId="{DCD74731-0FD7-4252-81CF-EFF038ED2CE4}" type="sibTrans" cxnId="{2CC16A71-53A6-463B-85A5-83FC4501B37C}">
      <dgm:prSet/>
      <dgm:spPr/>
      <dgm:t>
        <a:bodyPr/>
        <a:lstStyle/>
        <a:p>
          <a:endParaRPr lang="en-US"/>
        </a:p>
      </dgm:t>
    </dgm:pt>
    <dgm:pt modelId="{77B60B82-906E-43D4-A943-555779B1AD62}">
      <dgm:prSet phldrT="[Text]"/>
      <dgm:spPr/>
      <dgm:t>
        <a:bodyPr/>
        <a:lstStyle/>
        <a:p>
          <a:endParaRPr lang="en-US" dirty="0"/>
        </a:p>
      </dgm:t>
    </dgm:pt>
    <dgm:pt modelId="{3B350901-8E22-4926-A744-064F70215ED1}" type="parTrans" cxnId="{1F3D38EF-F4C8-46BF-9287-29EBC92B5C99}">
      <dgm:prSet/>
      <dgm:spPr/>
      <dgm:t>
        <a:bodyPr/>
        <a:lstStyle/>
        <a:p>
          <a:endParaRPr lang="en-US"/>
        </a:p>
      </dgm:t>
    </dgm:pt>
    <dgm:pt modelId="{4C546811-99ED-4463-8AD5-CD2D8981EDE7}" type="sibTrans" cxnId="{1F3D38EF-F4C8-46BF-9287-29EBC92B5C99}">
      <dgm:prSet/>
      <dgm:spPr/>
      <dgm:t>
        <a:bodyPr/>
        <a:lstStyle/>
        <a:p>
          <a:endParaRPr lang="en-US"/>
        </a:p>
      </dgm:t>
    </dgm:pt>
    <dgm:pt modelId="{EB246511-BB6F-4249-8D43-04D47A3B6D2C}" type="pres">
      <dgm:prSet presAssocID="{17B00251-8A20-4DC3-847E-3546DA613C05}" presName="Name0" presStyleCnt="0">
        <dgm:presLayoutVars>
          <dgm:dir/>
          <dgm:animLvl val="lvl"/>
          <dgm:resizeHandles/>
        </dgm:presLayoutVars>
      </dgm:prSet>
      <dgm:spPr/>
      <dgm:t>
        <a:bodyPr/>
        <a:lstStyle/>
        <a:p>
          <a:endParaRPr lang="en-US"/>
        </a:p>
      </dgm:t>
    </dgm:pt>
    <dgm:pt modelId="{1C844567-B1C0-46FE-A0CA-24A9315D42B8}" type="pres">
      <dgm:prSet presAssocID="{D93D45FF-61BB-4E9A-9CDB-77A8720EBC57}" presName="linNode" presStyleCnt="0"/>
      <dgm:spPr/>
    </dgm:pt>
    <dgm:pt modelId="{DA3061AF-DEE2-467D-9AF4-8F77E9675A50}" type="pres">
      <dgm:prSet presAssocID="{D93D45FF-61BB-4E9A-9CDB-77A8720EBC57}" presName="parentShp" presStyleLbl="node1" presStyleIdx="0" presStyleCnt="2">
        <dgm:presLayoutVars>
          <dgm:bulletEnabled val="1"/>
        </dgm:presLayoutVars>
      </dgm:prSet>
      <dgm:spPr/>
      <dgm:t>
        <a:bodyPr/>
        <a:lstStyle/>
        <a:p>
          <a:endParaRPr lang="en-US"/>
        </a:p>
      </dgm:t>
    </dgm:pt>
    <dgm:pt modelId="{25747BE1-CFC5-41C8-87A7-6B0CF8D8F8DC}" type="pres">
      <dgm:prSet presAssocID="{D93D45FF-61BB-4E9A-9CDB-77A8720EBC57}" presName="childShp" presStyleLbl="bgAccFollowNode1" presStyleIdx="0" presStyleCnt="2">
        <dgm:presLayoutVars>
          <dgm:bulletEnabled val="1"/>
        </dgm:presLayoutVars>
      </dgm:prSet>
      <dgm:spPr/>
      <dgm:t>
        <a:bodyPr/>
        <a:lstStyle/>
        <a:p>
          <a:endParaRPr lang="en-US"/>
        </a:p>
      </dgm:t>
    </dgm:pt>
    <dgm:pt modelId="{DF6E3C91-9190-4F25-870D-2D461527F43F}" type="pres">
      <dgm:prSet presAssocID="{682F4A83-7991-42BF-8304-C8C0A177B9A3}" presName="spacing" presStyleCnt="0"/>
      <dgm:spPr/>
    </dgm:pt>
    <dgm:pt modelId="{BD4DC4FE-53AF-489E-851E-CF33232C9B5B}" type="pres">
      <dgm:prSet presAssocID="{0FB71452-154D-4F40-962A-6EEA6A555383}" presName="linNode" presStyleCnt="0"/>
      <dgm:spPr/>
    </dgm:pt>
    <dgm:pt modelId="{C4D0E010-9E3A-4AA4-8EAD-BF25F3FB326D}" type="pres">
      <dgm:prSet presAssocID="{0FB71452-154D-4F40-962A-6EEA6A555383}" presName="parentShp" presStyleLbl="node1" presStyleIdx="1" presStyleCnt="2" custLinFactNeighborX="95679" custLinFactNeighborY="-3775">
        <dgm:presLayoutVars>
          <dgm:bulletEnabled val="1"/>
        </dgm:presLayoutVars>
      </dgm:prSet>
      <dgm:spPr/>
      <dgm:t>
        <a:bodyPr/>
        <a:lstStyle/>
        <a:p>
          <a:endParaRPr lang="en-US"/>
        </a:p>
      </dgm:t>
    </dgm:pt>
    <dgm:pt modelId="{1060F256-2A94-4207-80C3-40A6849CE964}" type="pres">
      <dgm:prSet presAssocID="{0FB71452-154D-4F40-962A-6EEA6A555383}" presName="childShp" presStyleLbl="bgAccFollowNode1" presStyleIdx="1" presStyleCnt="2" custAng="10800000" custLinFactNeighborX="-95370" custLinFactNeighborY="-315">
        <dgm:presLayoutVars>
          <dgm:bulletEnabled val="1"/>
        </dgm:presLayoutVars>
      </dgm:prSet>
      <dgm:spPr/>
      <dgm:t>
        <a:bodyPr/>
        <a:lstStyle/>
        <a:p>
          <a:endParaRPr lang="en-US"/>
        </a:p>
      </dgm:t>
    </dgm:pt>
  </dgm:ptLst>
  <dgm:cxnLst>
    <dgm:cxn modelId="{3A16E7A5-5431-4FB0-A29E-73B5ADBFCCC3}" type="presOf" srcId="{553F57A4-3F0C-41F6-8A99-DC2EE9465E9E}" destId="{25747BE1-CFC5-41C8-87A7-6B0CF8D8F8DC}" srcOrd="0" destOrd="0" presId="urn:microsoft.com/office/officeart/2005/8/layout/vList6"/>
    <dgm:cxn modelId="{4DEBE1C6-FC7E-4B1A-A0A5-0F800F271C90}" type="presOf" srcId="{77B60B82-906E-43D4-A943-555779B1AD62}" destId="{1060F256-2A94-4207-80C3-40A6849CE964}" srcOrd="0" destOrd="0" presId="urn:microsoft.com/office/officeart/2005/8/layout/vList6"/>
    <dgm:cxn modelId="{9430FF0D-4603-42DB-B245-59675E0D59EB}" srcId="{D93D45FF-61BB-4E9A-9CDB-77A8720EBC57}" destId="{553F57A4-3F0C-41F6-8A99-DC2EE9465E9E}" srcOrd="0" destOrd="0" parTransId="{1B4F7737-0B0A-4117-A10D-316D41B6D261}" sibTransId="{8D4C3C56-8220-4507-9BAF-1648A1A5267D}"/>
    <dgm:cxn modelId="{75BEF5E0-B4E6-4560-9708-490F0530977E}" type="presOf" srcId="{D93D45FF-61BB-4E9A-9CDB-77A8720EBC57}" destId="{DA3061AF-DEE2-467D-9AF4-8F77E9675A50}" srcOrd="0" destOrd="0" presId="urn:microsoft.com/office/officeart/2005/8/layout/vList6"/>
    <dgm:cxn modelId="{721C8BF1-4754-4289-B4FE-A5D657075B74}" type="presOf" srcId="{17B00251-8A20-4DC3-847E-3546DA613C05}" destId="{EB246511-BB6F-4249-8D43-04D47A3B6D2C}" srcOrd="0" destOrd="0" presId="urn:microsoft.com/office/officeart/2005/8/layout/vList6"/>
    <dgm:cxn modelId="{0A8E0286-E09D-4483-829C-23C1371E5503}" type="presOf" srcId="{0FB71452-154D-4F40-962A-6EEA6A555383}" destId="{C4D0E010-9E3A-4AA4-8EAD-BF25F3FB326D}" srcOrd="0" destOrd="0" presId="urn:microsoft.com/office/officeart/2005/8/layout/vList6"/>
    <dgm:cxn modelId="{CE895858-F65E-4B4D-B9F6-50D2AC0FEFEE}" srcId="{17B00251-8A20-4DC3-847E-3546DA613C05}" destId="{D93D45FF-61BB-4E9A-9CDB-77A8720EBC57}" srcOrd="0" destOrd="0" parTransId="{00B3B319-E0B8-4B14-923B-B41C242DDC98}" sibTransId="{682F4A83-7991-42BF-8304-C8C0A177B9A3}"/>
    <dgm:cxn modelId="{2CC16A71-53A6-463B-85A5-83FC4501B37C}" srcId="{17B00251-8A20-4DC3-847E-3546DA613C05}" destId="{0FB71452-154D-4F40-962A-6EEA6A555383}" srcOrd="1" destOrd="0" parTransId="{AFBDC35F-7497-4CD0-8252-32C70DFF58A4}" sibTransId="{DCD74731-0FD7-4252-81CF-EFF038ED2CE4}"/>
    <dgm:cxn modelId="{1F3D38EF-F4C8-46BF-9287-29EBC92B5C99}" srcId="{0FB71452-154D-4F40-962A-6EEA6A555383}" destId="{77B60B82-906E-43D4-A943-555779B1AD62}" srcOrd="0" destOrd="0" parTransId="{3B350901-8E22-4926-A744-064F70215ED1}" sibTransId="{4C546811-99ED-4463-8AD5-CD2D8981EDE7}"/>
    <dgm:cxn modelId="{2C99441C-0D12-42E7-8F99-941B1739F250}" type="presParOf" srcId="{EB246511-BB6F-4249-8D43-04D47A3B6D2C}" destId="{1C844567-B1C0-46FE-A0CA-24A9315D42B8}" srcOrd="0" destOrd="0" presId="urn:microsoft.com/office/officeart/2005/8/layout/vList6"/>
    <dgm:cxn modelId="{29F3782A-6733-4642-A51B-474DACFAFF00}" type="presParOf" srcId="{1C844567-B1C0-46FE-A0CA-24A9315D42B8}" destId="{DA3061AF-DEE2-467D-9AF4-8F77E9675A50}" srcOrd="0" destOrd="0" presId="urn:microsoft.com/office/officeart/2005/8/layout/vList6"/>
    <dgm:cxn modelId="{21292038-D062-40A5-A7A8-3B0D253A6C46}" type="presParOf" srcId="{1C844567-B1C0-46FE-A0CA-24A9315D42B8}" destId="{25747BE1-CFC5-41C8-87A7-6B0CF8D8F8DC}" srcOrd="1" destOrd="0" presId="urn:microsoft.com/office/officeart/2005/8/layout/vList6"/>
    <dgm:cxn modelId="{952AC9E7-DECB-432E-9002-0DB62B9D3A27}" type="presParOf" srcId="{EB246511-BB6F-4249-8D43-04D47A3B6D2C}" destId="{DF6E3C91-9190-4F25-870D-2D461527F43F}" srcOrd="1" destOrd="0" presId="urn:microsoft.com/office/officeart/2005/8/layout/vList6"/>
    <dgm:cxn modelId="{AA55D5A8-CAF9-4958-8462-F6A2D50D5324}" type="presParOf" srcId="{EB246511-BB6F-4249-8D43-04D47A3B6D2C}" destId="{BD4DC4FE-53AF-489E-851E-CF33232C9B5B}" srcOrd="2" destOrd="0" presId="urn:microsoft.com/office/officeart/2005/8/layout/vList6"/>
    <dgm:cxn modelId="{B7ED9200-E48A-4DDF-8909-26B7E119651D}" type="presParOf" srcId="{BD4DC4FE-53AF-489E-851E-CF33232C9B5B}" destId="{C4D0E010-9E3A-4AA4-8EAD-BF25F3FB326D}" srcOrd="0" destOrd="0" presId="urn:microsoft.com/office/officeart/2005/8/layout/vList6"/>
    <dgm:cxn modelId="{5BEB36F8-267F-4DFA-AF1D-4FF16D719CE0}" type="presParOf" srcId="{BD4DC4FE-53AF-489E-851E-CF33232C9B5B}" destId="{1060F256-2A94-4207-80C3-40A6849CE964}"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A1A4166-F9AB-4516-8956-04BC65BFA52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35BF3F4B-CFC7-41C4-B308-CCB1F3EDAD6E}">
      <dgm:prSet phldrT="[Text]"/>
      <dgm:spPr/>
      <dgm:t>
        <a:bodyPr/>
        <a:lstStyle/>
        <a:p>
          <a:r>
            <a:rPr lang="en-US" dirty="0" smtClean="0"/>
            <a:t>Denial Within</a:t>
          </a:r>
          <a:endParaRPr lang="en-US" dirty="0"/>
        </a:p>
      </dgm:t>
    </dgm:pt>
    <dgm:pt modelId="{90968228-0852-48CB-8729-BBD6ECCF9898}" type="parTrans" cxnId="{95CD01BD-B635-4BA0-B369-55F2C1DBADB7}">
      <dgm:prSet/>
      <dgm:spPr/>
      <dgm:t>
        <a:bodyPr/>
        <a:lstStyle/>
        <a:p>
          <a:endParaRPr lang="en-US"/>
        </a:p>
      </dgm:t>
    </dgm:pt>
    <dgm:pt modelId="{D6D6D22E-40B0-49C6-871D-EFB8720F8F84}" type="sibTrans" cxnId="{95CD01BD-B635-4BA0-B369-55F2C1DBADB7}">
      <dgm:prSet/>
      <dgm:spPr/>
      <dgm:t>
        <a:bodyPr/>
        <a:lstStyle/>
        <a:p>
          <a:endParaRPr lang="en-US"/>
        </a:p>
      </dgm:t>
    </dgm:pt>
    <dgm:pt modelId="{B5284F4E-B25D-417B-8AEE-00121BFFF914}">
      <dgm:prSet phldrT="[Text]"/>
      <dgm:spPr/>
      <dgm:t>
        <a:bodyPr/>
        <a:lstStyle/>
        <a:p>
          <a:r>
            <a:rPr lang="en-US" dirty="0" smtClean="0"/>
            <a:t>His whole life is a lie. His pains, which are invented for the sake of shirking and avoiding work, become real to him. </a:t>
          </a:r>
          <a:endParaRPr lang="en-US" dirty="0"/>
        </a:p>
      </dgm:t>
    </dgm:pt>
    <dgm:pt modelId="{915AAD90-FC09-4144-AA24-11E7CF92D0E6}" type="parTrans" cxnId="{149C5241-1C81-44B0-B4D8-45E7FD40DF95}">
      <dgm:prSet/>
      <dgm:spPr/>
      <dgm:t>
        <a:bodyPr/>
        <a:lstStyle/>
        <a:p>
          <a:endParaRPr lang="en-US"/>
        </a:p>
      </dgm:t>
    </dgm:pt>
    <dgm:pt modelId="{8E31A2E2-CC55-4DB9-A608-5C4607225E02}" type="sibTrans" cxnId="{149C5241-1C81-44B0-B4D8-45E7FD40DF95}">
      <dgm:prSet/>
      <dgm:spPr/>
      <dgm:t>
        <a:bodyPr/>
        <a:lstStyle/>
        <a:p>
          <a:endParaRPr lang="en-US"/>
        </a:p>
      </dgm:t>
    </dgm:pt>
    <dgm:pt modelId="{C126B5AA-48FC-4DF7-8797-C94ECD3E4F15}">
      <dgm:prSet phldrT="[Text]"/>
      <dgm:spPr/>
      <dgm:t>
        <a:bodyPr/>
        <a:lstStyle/>
        <a:p>
          <a:r>
            <a:rPr lang="en-US" dirty="0" smtClean="0"/>
            <a:t>Parental conflict </a:t>
          </a:r>
          <a:endParaRPr lang="en-US" dirty="0"/>
        </a:p>
      </dgm:t>
    </dgm:pt>
    <dgm:pt modelId="{57D91FB0-B808-4B1C-97AB-1E1F575A6AD6}" type="parTrans" cxnId="{40C825DD-5F08-428A-9FF8-FE4A84F34888}">
      <dgm:prSet/>
      <dgm:spPr/>
      <dgm:t>
        <a:bodyPr/>
        <a:lstStyle/>
        <a:p>
          <a:endParaRPr lang="en-US"/>
        </a:p>
      </dgm:t>
    </dgm:pt>
    <dgm:pt modelId="{BDF7DA4D-CB76-4FCB-9CCC-B82B3715B256}" type="sibTrans" cxnId="{40C825DD-5F08-428A-9FF8-FE4A84F34888}">
      <dgm:prSet/>
      <dgm:spPr/>
      <dgm:t>
        <a:bodyPr/>
        <a:lstStyle/>
        <a:p>
          <a:endParaRPr lang="en-US"/>
        </a:p>
      </dgm:t>
    </dgm:pt>
    <dgm:pt modelId="{723F9794-3D1A-4FFE-ABA7-6C8B4C1AA623}">
      <dgm:prSet phldrT="[Text]"/>
      <dgm:spPr/>
      <dgm:t>
        <a:bodyPr/>
        <a:lstStyle/>
        <a:p>
          <a:r>
            <a:rPr lang="en-US" dirty="0" smtClean="0"/>
            <a:t>His refuses to face up to the truth and reality about Bentham and the deception surrounding the news of the will. </a:t>
          </a:r>
          <a:endParaRPr lang="en-US" dirty="0"/>
        </a:p>
      </dgm:t>
    </dgm:pt>
    <dgm:pt modelId="{396FD716-3E8D-453B-9FA5-D0101774B025}" type="parTrans" cxnId="{8BEB2487-BC10-49EF-A8AD-6E0F31CA2B7D}">
      <dgm:prSet/>
      <dgm:spPr/>
      <dgm:t>
        <a:bodyPr/>
        <a:lstStyle/>
        <a:p>
          <a:endParaRPr lang="en-US"/>
        </a:p>
      </dgm:t>
    </dgm:pt>
    <dgm:pt modelId="{DD39959C-FF2A-4B3B-AB37-75984A72BAE9}" type="sibTrans" cxnId="{8BEB2487-BC10-49EF-A8AD-6E0F31CA2B7D}">
      <dgm:prSet/>
      <dgm:spPr/>
      <dgm:t>
        <a:bodyPr/>
        <a:lstStyle/>
        <a:p>
          <a:endParaRPr lang="en-US"/>
        </a:p>
      </dgm:t>
    </dgm:pt>
    <dgm:pt modelId="{4899991B-0390-4EF1-8FF2-815A97AE2DF2}">
      <dgm:prSet phldrT="[Text]"/>
      <dgm:spPr/>
      <dgm:t>
        <a:bodyPr/>
        <a:lstStyle/>
        <a:p>
          <a:r>
            <a:rPr lang="en-US" dirty="0" smtClean="0"/>
            <a:t>Parental Conflict </a:t>
          </a:r>
          <a:endParaRPr lang="en-US" dirty="0"/>
        </a:p>
      </dgm:t>
    </dgm:pt>
    <dgm:pt modelId="{1EBCBB64-6C82-4FC8-B85C-9D969B093236}" type="parTrans" cxnId="{803699CF-0301-4E6D-9702-A11E19A45B77}">
      <dgm:prSet/>
      <dgm:spPr/>
      <dgm:t>
        <a:bodyPr/>
        <a:lstStyle/>
        <a:p>
          <a:endParaRPr lang="en-US"/>
        </a:p>
      </dgm:t>
    </dgm:pt>
    <dgm:pt modelId="{9D6D55C5-964B-4B08-8913-D6C3AAF8BA4E}" type="sibTrans" cxnId="{803699CF-0301-4E6D-9702-A11E19A45B77}">
      <dgm:prSet/>
      <dgm:spPr/>
      <dgm:t>
        <a:bodyPr/>
        <a:lstStyle/>
        <a:p>
          <a:endParaRPr lang="en-US"/>
        </a:p>
      </dgm:t>
    </dgm:pt>
    <dgm:pt modelId="{1819CB41-479F-4D5F-B1BA-401340CBA67E}">
      <dgm:prSet phldrT="[Text]"/>
      <dgm:spPr/>
      <dgm:t>
        <a:bodyPr/>
        <a:lstStyle/>
        <a:p>
          <a:r>
            <a:rPr lang="en-US" dirty="0" smtClean="0"/>
            <a:t>When reality invades at the conclusion of the play in the form of Mary’s pregnancy and the actual removal of his material possessions, Boyle is unable to cope. </a:t>
          </a:r>
          <a:endParaRPr lang="en-US" dirty="0"/>
        </a:p>
      </dgm:t>
    </dgm:pt>
    <dgm:pt modelId="{478FEAEC-AA8C-4E86-A6BC-A8561E766A90}" type="parTrans" cxnId="{7E3C4607-3D1D-4876-9232-FE42E637D01E}">
      <dgm:prSet/>
      <dgm:spPr/>
      <dgm:t>
        <a:bodyPr/>
        <a:lstStyle/>
        <a:p>
          <a:endParaRPr lang="en-US"/>
        </a:p>
      </dgm:t>
    </dgm:pt>
    <dgm:pt modelId="{42AE60F6-F972-4CA8-808D-D5528CC9B39A}" type="sibTrans" cxnId="{7E3C4607-3D1D-4876-9232-FE42E637D01E}">
      <dgm:prSet/>
      <dgm:spPr/>
      <dgm:t>
        <a:bodyPr/>
        <a:lstStyle/>
        <a:p>
          <a:endParaRPr lang="en-US"/>
        </a:p>
      </dgm:t>
    </dgm:pt>
    <dgm:pt modelId="{BBF4017B-F9CC-4193-A477-A3CE9CFA7230}" type="pres">
      <dgm:prSet presAssocID="{EA1A4166-F9AB-4516-8956-04BC65BFA527}" presName="linearFlow" presStyleCnt="0">
        <dgm:presLayoutVars>
          <dgm:dir/>
          <dgm:animLvl val="lvl"/>
          <dgm:resizeHandles val="exact"/>
        </dgm:presLayoutVars>
      </dgm:prSet>
      <dgm:spPr/>
      <dgm:t>
        <a:bodyPr/>
        <a:lstStyle/>
        <a:p>
          <a:endParaRPr lang="en-US"/>
        </a:p>
      </dgm:t>
    </dgm:pt>
    <dgm:pt modelId="{FE2F797A-64C8-4357-8498-03C32597E0AF}" type="pres">
      <dgm:prSet presAssocID="{35BF3F4B-CFC7-41C4-B308-CCB1F3EDAD6E}" presName="composite" presStyleCnt="0"/>
      <dgm:spPr/>
    </dgm:pt>
    <dgm:pt modelId="{0DF47A77-9A51-4458-BFFD-F69B1ABE8A49}" type="pres">
      <dgm:prSet presAssocID="{35BF3F4B-CFC7-41C4-B308-CCB1F3EDAD6E}" presName="parentText" presStyleLbl="alignNode1" presStyleIdx="0" presStyleCnt="3">
        <dgm:presLayoutVars>
          <dgm:chMax val="1"/>
          <dgm:bulletEnabled val="1"/>
        </dgm:presLayoutVars>
      </dgm:prSet>
      <dgm:spPr/>
      <dgm:t>
        <a:bodyPr/>
        <a:lstStyle/>
        <a:p>
          <a:endParaRPr lang="en-US"/>
        </a:p>
      </dgm:t>
    </dgm:pt>
    <dgm:pt modelId="{43B470C7-A988-4D90-838F-D88675BF7A75}" type="pres">
      <dgm:prSet presAssocID="{35BF3F4B-CFC7-41C4-B308-CCB1F3EDAD6E}" presName="descendantText" presStyleLbl="alignAcc1" presStyleIdx="0" presStyleCnt="3">
        <dgm:presLayoutVars>
          <dgm:bulletEnabled val="1"/>
        </dgm:presLayoutVars>
      </dgm:prSet>
      <dgm:spPr/>
      <dgm:t>
        <a:bodyPr/>
        <a:lstStyle/>
        <a:p>
          <a:endParaRPr lang="en-US"/>
        </a:p>
      </dgm:t>
    </dgm:pt>
    <dgm:pt modelId="{07B7C50E-84D9-4097-AC69-2B690C9A7B54}" type="pres">
      <dgm:prSet presAssocID="{D6D6D22E-40B0-49C6-871D-EFB8720F8F84}" presName="sp" presStyleCnt="0"/>
      <dgm:spPr/>
    </dgm:pt>
    <dgm:pt modelId="{F9C4EB4E-2EEE-43A0-B5CE-48F060326D9A}" type="pres">
      <dgm:prSet presAssocID="{C126B5AA-48FC-4DF7-8797-C94ECD3E4F15}" presName="composite" presStyleCnt="0"/>
      <dgm:spPr/>
    </dgm:pt>
    <dgm:pt modelId="{548F9919-3F0F-44F6-9E7B-7DE5FE5D6ED7}" type="pres">
      <dgm:prSet presAssocID="{C126B5AA-48FC-4DF7-8797-C94ECD3E4F15}" presName="parentText" presStyleLbl="alignNode1" presStyleIdx="1" presStyleCnt="3">
        <dgm:presLayoutVars>
          <dgm:chMax val="1"/>
          <dgm:bulletEnabled val="1"/>
        </dgm:presLayoutVars>
      </dgm:prSet>
      <dgm:spPr/>
      <dgm:t>
        <a:bodyPr/>
        <a:lstStyle/>
        <a:p>
          <a:endParaRPr lang="en-US"/>
        </a:p>
      </dgm:t>
    </dgm:pt>
    <dgm:pt modelId="{3C0775DA-2025-451F-8620-7837369D42C6}" type="pres">
      <dgm:prSet presAssocID="{C126B5AA-48FC-4DF7-8797-C94ECD3E4F15}" presName="descendantText" presStyleLbl="alignAcc1" presStyleIdx="1" presStyleCnt="3">
        <dgm:presLayoutVars>
          <dgm:bulletEnabled val="1"/>
        </dgm:presLayoutVars>
      </dgm:prSet>
      <dgm:spPr/>
      <dgm:t>
        <a:bodyPr/>
        <a:lstStyle/>
        <a:p>
          <a:endParaRPr lang="en-US"/>
        </a:p>
      </dgm:t>
    </dgm:pt>
    <dgm:pt modelId="{7EC92B1E-E6E5-4B95-BCE5-538B9CC3B840}" type="pres">
      <dgm:prSet presAssocID="{BDF7DA4D-CB76-4FCB-9CCC-B82B3715B256}" presName="sp" presStyleCnt="0"/>
      <dgm:spPr/>
    </dgm:pt>
    <dgm:pt modelId="{F5928C17-D4CB-45BC-824B-C9CA365DFE9B}" type="pres">
      <dgm:prSet presAssocID="{4899991B-0390-4EF1-8FF2-815A97AE2DF2}" presName="composite" presStyleCnt="0"/>
      <dgm:spPr/>
    </dgm:pt>
    <dgm:pt modelId="{157C9ACB-E8C3-458B-8BB8-45011A2CC007}" type="pres">
      <dgm:prSet presAssocID="{4899991B-0390-4EF1-8FF2-815A97AE2DF2}" presName="parentText" presStyleLbl="alignNode1" presStyleIdx="2" presStyleCnt="3">
        <dgm:presLayoutVars>
          <dgm:chMax val="1"/>
          <dgm:bulletEnabled val="1"/>
        </dgm:presLayoutVars>
      </dgm:prSet>
      <dgm:spPr/>
      <dgm:t>
        <a:bodyPr/>
        <a:lstStyle/>
        <a:p>
          <a:endParaRPr lang="en-US"/>
        </a:p>
      </dgm:t>
    </dgm:pt>
    <dgm:pt modelId="{22151826-73B4-40D9-9669-49FAA5D3A7C2}" type="pres">
      <dgm:prSet presAssocID="{4899991B-0390-4EF1-8FF2-815A97AE2DF2}" presName="descendantText" presStyleLbl="alignAcc1" presStyleIdx="2" presStyleCnt="3">
        <dgm:presLayoutVars>
          <dgm:bulletEnabled val="1"/>
        </dgm:presLayoutVars>
      </dgm:prSet>
      <dgm:spPr/>
      <dgm:t>
        <a:bodyPr/>
        <a:lstStyle/>
        <a:p>
          <a:endParaRPr lang="en-US"/>
        </a:p>
      </dgm:t>
    </dgm:pt>
  </dgm:ptLst>
  <dgm:cxnLst>
    <dgm:cxn modelId="{149C5241-1C81-44B0-B4D8-45E7FD40DF95}" srcId="{35BF3F4B-CFC7-41C4-B308-CCB1F3EDAD6E}" destId="{B5284F4E-B25D-417B-8AEE-00121BFFF914}" srcOrd="0" destOrd="0" parTransId="{915AAD90-FC09-4144-AA24-11E7CF92D0E6}" sibTransId="{8E31A2E2-CC55-4DB9-A608-5C4607225E02}"/>
    <dgm:cxn modelId="{44D2BC53-0391-4B15-814D-F4D498A1B1C2}" type="presOf" srcId="{35BF3F4B-CFC7-41C4-B308-CCB1F3EDAD6E}" destId="{0DF47A77-9A51-4458-BFFD-F69B1ABE8A49}" srcOrd="0" destOrd="0" presId="urn:microsoft.com/office/officeart/2005/8/layout/chevron2"/>
    <dgm:cxn modelId="{803699CF-0301-4E6D-9702-A11E19A45B77}" srcId="{EA1A4166-F9AB-4516-8956-04BC65BFA527}" destId="{4899991B-0390-4EF1-8FF2-815A97AE2DF2}" srcOrd="2" destOrd="0" parTransId="{1EBCBB64-6C82-4FC8-B85C-9D969B093236}" sibTransId="{9D6D55C5-964B-4B08-8913-D6C3AAF8BA4E}"/>
    <dgm:cxn modelId="{95CD01BD-B635-4BA0-B369-55F2C1DBADB7}" srcId="{EA1A4166-F9AB-4516-8956-04BC65BFA527}" destId="{35BF3F4B-CFC7-41C4-B308-CCB1F3EDAD6E}" srcOrd="0" destOrd="0" parTransId="{90968228-0852-48CB-8729-BBD6ECCF9898}" sibTransId="{D6D6D22E-40B0-49C6-871D-EFB8720F8F84}"/>
    <dgm:cxn modelId="{EA83EE68-9CB1-4E84-A0BF-D89C9CD33A53}" type="presOf" srcId="{4899991B-0390-4EF1-8FF2-815A97AE2DF2}" destId="{157C9ACB-E8C3-458B-8BB8-45011A2CC007}" srcOrd="0" destOrd="0" presId="urn:microsoft.com/office/officeart/2005/8/layout/chevron2"/>
    <dgm:cxn modelId="{E14E656D-BCA7-46DB-9E3B-E6DA5088CA0F}" type="presOf" srcId="{C126B5AA-48FC-4DF7-8797-C94ECD3E4F15}" destId="{548F9919-3F0F-44F6-9E7B-7DE5FE5D6ED7}" srcOrd="0" destOrd="0" presId="urn:microsoft.com/office/officeart/2005/8/layout/chevron2"/>
    <dgm:cxn modelId="{1050B264-E3F8-48B8-ACD5-5352029775F7}" type="presOf" srcId="{EA1A4166-F9AB-4516-8956-04BC65BFA527}" destId="{BBF4017B-F9CC-4193-A477-A3CE9CFA7230}" srcOrd="0" destOrd="0" presId="urn:microsoft.com/office/officeart/2005/8/layout/chevron2"/>
    <dgm:cxn modelId="{8BEB2487-BC10-49EF-A8AD-6E0F31CA2B7D}" srcId="{C126B5AA-48FC-4DF7-8797-C94ECD3E4F15}" destId="{723F9794-3D1A-4FFE-ABA7-6C8B4C1AA623}" srcOrd="0" destOrd="0" parTransId="{396FD716-3E8D-453B-9FA5-D0101774B025}" sibTransId="{DD39959C-FF2A-4B3B-AB37-75984A72BAE9}"/>
    <dgm:cxn modelId="{F958B23F-83A3-4E3A-86E8-DD817A4F22CA}" type="presOf" srcId="{723F9794-3D1A-4FFE-ABA7-6C8B4C1AA623}" destId="{3C0775DA-2025-451F-8620-7837369D42C6}" srcOrd="0" destOrd="0" presId="urn:microsoft.com/office/officeart/2005/8/layout/chevron2"/>
    <dgm:cxn modelId="{992DF9BA-0672-4674-B17B-23FD8D5EFC59}" type="presOf" srcId="{B5284F4E-B25D-417B-8AEE-00121BFFF914}" destId="{43B470C7-A988-4D90-838F-D88675BF7A75}" srcOrd="0" destOrd="0" presId="urn:microsoft.com/office/officeart/2005/8/layout/chevron2"/>
    <dgm:cxn modelId="{40C825DD-5F08-428A-9FF8-FE4A84F34888}" srcId="{EA1A4166-F9AB-4516-8956-04BC65BFA527}" destId="{C126B5AA-48FC-4DF7-8797-C94ECD3E4F15}" srcOrd="1" destOrd="0" parTransId="{57D91FB0-B808-4B1C-97AB-1E1F575A6AD6}" sibTransId="{BDF7DA4D-CB76-4FCB-9CCC-B82B3715B256}"/>
    <dgm:cxn modelId="{7E3C4607-3D1D-4876-9232-FE42E637D01E}" srcId="{4899991B-0390-4EF1-8FF2-815A97AE2DF2}" destId="{1819CB41-479F-4D5F-B1BA-401340CBA67E}" srcOrd="0" destOrd="0" parTransId="{478FEAEC-AA8C-4E86-A6BC-A8561E766A90}" sibTransId="{42AE60F6-F972-4CA8-808D-D5528CC9B39A}"/>
    <dgm:cxn modelId="{BB379D4D-7F01-4DC7-9583-E61E4E302BE4}" type="presOf" srcId="{1819CB41-479F-4D5F-B1BA-401340CBA67E}" destId="{22151826-73B4-40D9-9669-49FAA5D3A7C2}" srcOrd="0" destOrd="0" presId="urn:microsoft.com/office/officeart/2005/8/layout/chevron2"/>
    <dgm:cxn modelId="{F48F22CF-C6A7-4801-9E2A-88951362536E}" type="presParOf" srcId="{BBF4017B-F9CC-4193-A477-A3CE9CFA7230}" destId="{FE2F797A-64C8-4357-8498-03C32597E0AF}" srcOrd="0" destOrd="0" presId="urn:microsoft.com/office/officeart/2005/8/layout/chevron2"/>
    <dgm:cxn modelId="{78276FF6-E38F-4A8E-97A6-6054D6D99D48}" type="presParOf" srcId="{FE2F797A-64C8-4357-8498-03C32597E0AF}" destId="{0DF47A77-9A51-4458-BFFD-F69B1ABE8A49}" srcOrd="0" destOrd="0" presId="urn:microsoft.com/office/officeart/2005/8/layout/chevron2"/>
    <dgm:cxn modelId="{46AD09DF-BD32-476B-99E4-09A154ACEC90}" type="presParOf" srcId="{FE2F797A-64C8-4357-8498-03C32597E0AF}" destId="{43B470C7-A988-4D90-838F-D88675BF7A75}" srcOrd="1" destOrd="0" presId="urn:microsoft.com/office/officeart/2005/8/layout/chevron2"/>
    <dgm:cxn modelId="{46FC5D8D-95C9-405B-9320-D0E0D22D6E3C}" type="presParOf" srcId="{BBF4017B-F9CC-4193-A477-A3CE9CFA7230}" destId="{07B7C50E-84D9-4097-AC69-2B690C9A7B54}" srcOrd="1" destOrd="0" presId="urn:microsoft.com/office/officeart/2005/8/layout/chevron2"/>
    <dgm:cxn modelId="{8574A7B5-942E-4F0B-9F59-877A0A88D35F}" type="presParOf" srcId="{BBF4017B-F9CC-4193-A477-A3CE9CFA7230}" destId="{F9C4EB4E-2EEE-43A0-B5CE-48F060326D9A}" srcOrd="2" destOrd="0" presId="urn:microsoft.com/office/officeart/2005/8/layout/chevron2"/>
    <dgm:cxn modelId="{E9789F41-D009-4FB0-9276-C19EE3652275}" type="presParOf" srcId="{F9C4EB4E-2EEE-43A0-B5CE-48F060326D9A}" destId="{548F9919-3F0F-44F6-9E7B-7DE5FE5D6ED7}" srcOrd="0" destOrd="0" presId="urn:microsoft.com/office/officeart/2005/8/layout/chevron2"/>
    <dgm:cxn modelId="{DB89C6D3-0D8A-4C6F-A54D-900E7BD12578}" type="presParOf" srcId="{F9C4EB4E-2EEE-43A0-B5CE-48F060326D9A}" destId="{3C0775DA-2025-451F-8620-7837369D42C6}" srcOrd="1" destOrd="0" presId="urn:microsoft.com/office/officeart/2005/8/layout/chevron2"/>
    <dgm:cxn modelId="{94AC3E92-EFEE-4F3D-BFC7-6AAFD1908806}" type="presParOf" srcId="{BBF4017B-F9CC-4193-A477-A3CE9CFA7230}" destId="{7EC92B1E-E6E5-4B95-BCE5-538B9CC3B840}" srcOrd="3" destOrd="0" presId="urn:microsoft.com/office/officeart/2005/8/layout/chevron2"/>
    <dgm:cxn modelId="{059E6A38-6E1F-40CB-B3E0-C2CD41068236}" type="presParOf" srcId="{BBF4017B-F9CC-4193-A477-A3CE9CFA7230}" destId="{F5928C17-D4CB-45BC-824B-C9CA365DFE9B}" srcOrd="4" destOrd="0" presId="urn:microsoft.com/office/officeart/2005/8/layout/chevron2"/>
    <dgm:cxn modelId="{91C94627-0801-44E3-9A13-F011838AA6B6}" type="presParOf" srcId="{F5928C17-D4CB-45BC-824B-C9CA365DFE9B}" destId="{157C9ACB-E8C3-458B-8BB8-45011A2CC007}" srcOrd="0" destOrd="0" presId="urn:microsoft.com/office/officeart/2005/8/layout/chevron2"/>
    <dgm:cxn modelId="{94833764-99F8-48E9-A0A4-338A6FD7411B}" type="presParOf" srcId="{F5928C17-D4CB-45BC-824B-C9CA365DFE9B}" destId="{22151826-73B4-40D9-9669-49FAA5D3A7C2}"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56F8F9-8D6F-493F-962C-0E49D103291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BFA2402C-04BC-49AB-BFE2-37F4C0F838F5}">
      <dgm:prSet phldrT="[Text]"/>
      <dgm:spPr/>
      <dgm:t>
        <a:bodyPr/>
        <a:lstStyle/>
        <a:p>
          <a:r>
            <a:rPr lang="en-US" dirty="0" smtClean="0"/>
            <a:t>Mary’s values </a:t>
          </a:r>
          <a:endParaRPr lang="en-US" dirty="0"/>
        </a:p>
      </dgm:t>
    </dgm:pt>
    <dgm:pt modelId="{EEDC0C02-F4F2-4190-8220-B972147BF5B6}" type="parTrans" cxnId="{E98A243F-D6D1-459B-95B6-5E85B8FC2BFB}">
      <dgm:prSet/>
      <dgm:spPr/>
      <dgm:t>
        <a:bodyPr/>
        <a:lstStyle/>
        <a:p>
          <a:endParaRPr lang="en-US"/>
        </a:p>
      </dgm:t>
    </dgm:pt>
    <dgm:pt modelId="{C55D58DC-EED5-47C9-93D8-111005B627AD}" type="sibTrans" cxnId="{E98A243F-D6D1-459B-95B6-5E85B8FC2BFB}">
      <dgm:prSet/>
      <dgm:spPr/>
      <dgm:t>
        <a:bodyPr/>
        <a:lstStyle/>
        <a:p>
          <a:endParaRPr lang="en-US"/>
        </a:p>
      </dgm:t>
    </dgm:pt>
    <dgm:pt modelId="{E4B95CFA-51AC-4265-891B-A6CA803984A2}">
      <dgm:prSet phldrT="[Text]"/>
      <dgm:spPr/>
      <dgm:t>
        <a:bodyPr/>
        <a:lstStyle/>
        <a:p>
          <a:r>
            <a:rPr lang="en-US" dirty="0" smtClean="0"/>
            <a:t>Mary who represents the younger generation also falls victim to illusion. On her first appearance in the play, she is shown to be on strike for a principle. </a:t>
          </a:r>
          <a:endParaRPr lang="en-US" dirty="0"/>
        </a:p>
      </dgm:t>
    </dgm:pt>
    <dgm:pt modelId="{BFE16B6B-612C-4849-AAAF-53377ED52679}" type="parTrans" cxnId="{B601DA8B-F4C8-45FE-8CE6-CA4972B2DB93}">
      <dgm:prSet/>
      <dgm:spPr/>
      <dgm:t>
        <a:bodyPr/>
        <a:lstStyle/>
        <a:p>
          <a:endParaRPr lang="en-US"/>
        </a:p>
      </dgm:t>
    </dgm:pt>
    <dgm:pt modelId="{F02680D2-C50E-4EF1-8D3D-C41656BEFB4C}" type="sibTrans" cxnId="{B601DA8B-F4C8-45FE-8CE6-CA4972B2DB93}">
      <dgm:prSet/>
      <dgm:spPr/>
      <dgm:t>
        <a:bodyPr/>
        <a:lstStyle/>
        <a:p>
          <a:endParaRPr lang="en-US"/>
        </a:p>
      </dgm:t>
    </dgm:pt>
    <dgm:pt modelId="{FB336C19-52DB-45AB-AB51-09084B622DDB}">
      <dgm:prSet phldrT="[Text]"/>
      <dgm:spPr/>
      <dgm:t>
        <a:bodyPr/>
        <a:lstStyle/>
        <a:p>
          <a:r>
            <a:rPr lang="en-US" dirty="0" smtClean="0"/>
            <a:t>Confronted in real</a:t>
          </a:r>
          <a:endParaRPr lang="en-US" dirty="0"/>
        </a:p>
      </dgm:t>
    </dgm:pt>
    <dgm:pt modelId="{BBBE2513-21B5-47F3-85FA-4798C73B3C96}" type="parTrans" cxnId="{E29CF300-B421-4E79-BE32-50FB76148F38}">
      <dgm:prSet/>
      <dgm:spPr/>
      <dgm:t>
        <a:bodyPr/>
        <a:lstStyle/>
        <a:p>
          <a:endParaRPr lang="en-US"/>
        </a:p>
      </dgm:t>
    </dgm:pt>
    <dgm:pt modelId="{0FD292C1-2582-4014-B27A-AA5D8C7BA87A}" type="sibTrans" cxnId="{E29CF300-B421-4E79-BE32-50FB76148F38}">
      <dgm:prSet/>
      <dgm:spPr/>
      <dgm:t>
        <a:bodyPr/>
        <a:lstStyle/>
        <a:p>
          <a:endParaRPr lang="en-US"/>
        </a:p>
      </dgm:t>
    </dgm:pt>
    <dgm:pt modelId="{2E06B1C7-E93C-4B57-92F3-7A39649ED7FA}">
      <dgm:prSet phldrT="[Text]"/>
      <dgm:spPr/>
      <dgm:t>
        <a:bodyPr/>
        <a:lstStyle/>
        <a:p>
          <a:r>
            <a:rPr lang="en-US" dirty="0" smtClean="0"/>
            <a:t>The oppressive and stifling atmosphere generated by the tenement life forces her to seek escape through Bentham. </a:t>
          </a:r>
          <a:endParaRPr lang="en-US" dirty="0"/>
        </a:p>
      </dgm:t>
    </dgm:pt>
    <dgm:pt modelId="{330B3B2C-B579-404A-9135-42A5C53E4196}" type="parTrans" cxnId="{AFFDD580-6067-43B0-BEFB-D581AB5DCA20}">
      <dgm:prSet/>
      <dgm:spPr/>
      <dgm:t>
        <a:bodyPr/>
        <a:lstStyle/>
        <a:p>
          <a:endParaRPr lang="en-US"/>
        </a:p>
      </dgm:t>
    </dgm:pt>
    <dgm:pt modelId="{14E10615-A2EC-4168-9F6D-11699C12636B}" type="sibTrans" cxnId="{AFFDD580-6067-43B0-BEFB-D581AB5DCA20}">
      <dgm:prSet/>
      <dgm:spPr/>
      <dgm:t>
        <a:bodyPr/>
        <a:lstStyle/>
        <a:p>
          <a:endParaRPr lang="en-US"/>
        </a:p>
      </dgm:t>
    </dgm:pt>
    <dgm:pt modelId="{EF6450B9-6444-4A94-9F04-AF5D2A8F4092}">
      <dgm:prSet phldrT="[Text]"/>
      <dgm:spPr/>
      <dgm:t>
        <a:bodyPr/>
        <a:lstStyle/>
        <a:p>
          <a:r>
            <a:rPr lang="en-US" dirty="0" smtClean="0"/>
            <a:t>Results in broken relations </a:t>
          </a:r>
          <a:endParaRPr lang="en-US" dirty="0"/>
        </a:p>
      </dgm:t>
    </dgm:pt>
    <dgm:pt modelId="{F5DD0952-1ED3-4703-9762-AEB151F0160E}" type="parTrans" cxnId="{8E7EFFE6-13CD-4F02-8AC1-F20D58A36180}">
      <dgm:prSet/>
      <dgm:spPr/>
      <dgm:t>
        <a:bodyPr/>
        <a:lstStyle/>
        <a:p>
          <a:endParaRPr lang="en-US"/>
        </a:p>
      </dgm:t>
    </dgm:pt>
    <dgm:pt modelId="{84BA4421-E7BF-4840-81DE-6771C4402DE2}" type="sibTrans" cxnId="{8E7EFFE6-13CD-4F02-8AC1-F20D58A36180}">
      <dgm:prSet/>
      <dgm:spPr/>
      <dgm:t>
        <a:bodyPr/>
        <a:lstStyle/>
        <a:p>
          <a:endParaRPr lang="en-US"/>
        </a:p>
      </dgm:t>
    </dgm:pt>
    <dgm:pt modelId="{DC781BF1-1CDF-4BC1-AF67-009BF96F2CA1}">
      <dgm:prSet phldrT="[Text]"/>
      <dgm:spPr/>
      <dgm:t>
        <a:bodyPr/>
        <a:lstStyle/>
        <a:p>
          <a:r>
            <a:rPr lang="en-US" dirty="0" smtClean="0"/>
            <a:t>For her he represents another way of life and values outside the restricting and debilitating atmosphere within the two-roomed tenement.</a:t>
          </a:r>
          <a:endParaRPr lang="en-US" dirty="0"/>
        </a:p>
      </dgm:t>
    </dgm:pt>
    <dgm:pt modelId="{E527F1B4-8CB3-47FE-84D4-AB4E4EBE139F}" type="parTrans" cxnId="{781BA0EE-9CE6-45F7-8736-D4E5D58D599B}">
      <dgm:prSet/>
      <dgm:spPr/>
      <dgm:t>
        <a:bodyPr/>
        <a:lstStyle/>
        <a:p>
          <a:endParaRPr lang="en-US"/>
        </a:p>
      </dgm:t>
    </dgm:pt>
    <dgm:pt modelId="{BCFA3B50-A1A2-4F31-9C90-222A264249ED}" type="sibTrans" cxnId="{781BA0EE-9CE6-45F7-8736-D4E5D58D599B}">
      <dgm:prSet/>
      <dgm:spPr/>
      <dgm:t>
        <a:bodyPr/>
        <a:lstStyle/>
        <a:p>
          <a:endParaRPr lang="en-US"/>
        </a:p>
      </dgm:t>
    </dgm:pt>
    <dgm:pt modelId="{FD2A89E5-C4DF-4D25-BA31-41829ECCE341}" type="pres">
      <dgm:prSet presAssocID="{7756F8F9-8D6F-493F-962C-0E49D1032912}" presName="linearFlow" presStyleCnt="0">
        <dgm:presLayoutVars>
          <dgm:dir/>
          <dgm:animLvl val="lvl"/>
          <dgm:resizeHandles val="exact"/>
        </dgm:presLayoutVars>
      </dgm:prSet>
      <dgm:spPr/>
      <dgm:t>
        <a:bodyPr/>
        <a:lstStyle/>
        <a:p>
          <a:endParaRPr lang="en-US"/>
        </a:p>
      </dgm:t>
    </dgm:pt>
    <dgm:pt modelId="{8BD1DD87-3975-4E9C-B8BE-1E64F90AABD8}" type="pres">
      <dgm:prSet presAssocID="{BFA2402C-04BC-49AB-BFE2-37F4C0F838F5}" presName="composite" presStyleCnt="0"/>
      <dgm:spPr/>
    </dgm:pt>
    <dgm:pt modelId="{A38B8110-7F5E-472D-BDFC-19C43DBA78DE}" type="pres">
      <dgm:prSet presAssocID="{BFA2402C-04BC-49AB-BFE2-37F4C0F838F5}" presName="parentText" presStyleLbl="alignNode1" presStyleIdx="0" presStyleCnt="3">
        <dgm:presLayoutVars>
          <dgm:chMax val="1"/>
          <dgm:bulletEnabled val="1"/>
        </dgm:presLayoutVars>
      </dgm:prSet>
      <dgm:spPr/>
      <dgm:t>
        <a:bodyPr/>
        <a:lstStyle/>
        <a:p>
          <a:endParaRPr lang="en-US"/>
        </a:p>
      </dgm:t>
    </dgm:pt>
    <dgm:pt modelId="{0020097E-6DCD-4DB1-AD25-CB31E79AF548}" type="pres">
      <dgm:prSet presAssocID="{BFA2402C-04BC-49AB-BFE2-37F4C0F838F5}" presName="descendantText" presStyleLbl="alignAcc1" presStyleIdx="0" presStyleCnt="3">
        <dgm:presLayoutVars>
          <dgm:bulletEnabled val="1"/>
        </dgm:presLayoutVars>
      </dgm:prSet>
      <dgm:spPr/>
      <dgm:t>
        <a:bodyPr/>
        <a:lstStyle/>
        <a:p>
          <a:endParaRPr lang="en-US"/>
        </a:p>
      </dgm:t>
    </dgm:pt>
    <dgm:pt modelId="{4BEDF9FB-091A-4CBD-BE9B-F675FFFFA0D7}" type="pres">
      <dgm:prSet presAssocID="{C55D58DC-EED5-47C9-93D8-111005B627AD}" presName="sp" presStyleCnt="0"/>
      <dgm:spPr/>
    </dgm:pt>
    <dgm:pt modelId="{8D485A13-E1A1-44FD-B28E-071405F2CAC7}" type="pres">
      <dgm:prSet presAssocID="{FB336C19-52DB-45AB-AB51-09084B622DDB}" presName="composite" presStyleCnt="0"/>
      <dgm:spPr/>
    </dgm:pt>
    <dgm:pt modelId="{16FAD488-F896-4CD0-AB5A-FB99C8B9D64B}" type="pres">
      <dgm:prSet presAssocID="{FB336C19-52DB-45AB-AB51-09084B622DDB}" presName="parentText" presStyleLbl="alignNode1" presStyleIdx="1" presStyleCnt="3">
        <dgm:presLayoutVars>
          <dgm:chMax val="1"/>
          <dgm:bulletEnabled val="1"/>
        </dgm:presLayoutVars>
      </dgm:prSet>
      <dgm:spPr/>
      <dgm:t>
        <a:bodyPr/>
        <a:lstStyle/>
        <a:p>
          <a:endParaRPr lang="en-US"/>
        </a:p>
      </dgm:t>
    </dgm:pt>
    <dgm:pt modelId="{F65F0F86-9951-4BE8-9E6C-F49F8125A7F5}" type="pres">
      <dgm:prSet presAssocID="{FB336C19-52DB-45AB-AB51-09084B622DDB}" presName="descendantText" presStyleLbl="alignAcc1" presStyleIdx="1" presStyleCnt="3">
        <dgm:presLayoutVars>
          <dgm:bulletEnabled val="1"/>
        </dgm:presLayoutVars>
      </dgm:prSet>
      <dgm:spPr/>
      <dgm:t>
        <a:bodyPr/>
        <a:lstStyle/>
        <a:p>
          <a:endParaRPr lang="en-US"/>
        </a:p>
      </dgm:t>
    </dgm:pt>
    <dgm:pt modelId="{BAA53C98-4EEF-4F08-8864-568FCAA88C49}" type="pres">
      <dgm:prSet presAssocID="{0FD292C1-2582-4014-B27A-AA5D8C7BA87A}" presName="sp" presStyleCnt="0"/>
      <dgm:spPr/>
    </dgm:pt>
    <dgm:pt modelId="{F22BA10F-A05E-4305-BA25-CD3F6D88940A}" type="pres">
      <dgm:prSet presAssocID="{EF6450B9-6444-4A94-9F04-AF5D2A8F4092}" presName="composite" presStyleCnt="0"/>
      <dgm:spPr/>
    </dgm:pt>
    <dgm:pt modelId="{8AC4B70E-D416-4016-A4D4-8C56A3BF2E25}" type="pres">
      <dgm:prSet presAssocID="{EF6450B9-6444-4A94-9F04-AF5D2A8F4092}" presName="parentText" presStyleLbl="alignNode1" presStyleIdx="2" presStyleCnt="3">
        <dgm:presLayoutVars>
          <dgm:chMax val="1"/>
          <dgm:bulletEnabled val="1"/>
        </dgm:presLayoutVars>
      </dgm:prSet>
      <dgm:spPr/>
      <dgm:t>
        <a:bodyPr/>
        <a:lstStyle/>
        <a:p>
          <a:endParaRPr lang="en-US"/>
        </a:p>
      </dgm:t>
    </dgm:pt>
    <dgm:pt modelId="{093585A8-ED0A-42F6-A605-145B019EAD7D}" type="pres">
      <dgm:prSet presAssocID="{EF6450B9-6444-4A94-9F04-AF5D2A8F4092}" presName="descendantText" presStyleLbl="alignAcc1" presStyleIdx="2" presStyleCnt="3">
        <dgm:presLayoutVars>
          <dgm:bulletEnabled val="1"/>
        </dgm:presLayoutVars>
      </dgm:prSet>
      <dgm:spPr/>
      <dgm:t>
        <a:bodyPr/>
        <a:lstStyle/>
        <a:p>
          <a:endParaRPr lang="en-US"/>
        </a:p>
      </dgm:t>
    </dgm:pt>
  </dgm:ptLst>
  <dgm:cxnLst>
    <dgm:cxn modelId="{E29CF300-B421-4E79-BE32-50FB76148F38}" srcId="{7756F8F9-8D6F-493F-962C-0E49D1032912}" destId="{FB336C19-52DB-45AB-AB51-09084B622DDB}" srcOrd="1" destOrd="0" parTransId="{BBBE2513-21B5-47F3-85FA-4798C73B3C96}" sibTransId="{0FD292C1-2582-4014-B27A-AA5D8C7BA87A}"/>
    <dgm:cxn modelId="{8E7EFFE6-13CD-4F02-8AC1-F20D58A36180}" srcId="{7756F8F9-8D6F-493F-962C-0E49D1032912}" destId="{EF6450B9-6444-4A94-9F04-AF5D2A8F4092}" srcOrd="2" destOrd="0" parTransId="{F5DD0952-1ED3-4703-9762-AEB151F0160E}" sibTransId="{84BA4421-E7BF-4840-81DE-6771C4402DE2}"/>
    <dgm:cxn modelId="{7F81AB0C-E652-4322-97BE-AACD4F2CE173}" type="presOf" srcId="{BFA2402C-04BC-49AB-BFE2-37F4C0F838F5}" destId="{A38B8110-7F5E-472D-BDFC-19C43DBA78DE}" srcOrd="0" destOrd="0" presId="urn:microsoft.com/office/officeart/2005/8/layout/chevron2"/>
    <dgm:cxn modelId="{1730F1BC-B1F5-48F4-A9FE-9305683E4BA9}" type="presOf" srcId="{E4B95CFA-51AC-4265-891B-A6CA803984A2}" destId="{0020097E-6DCD-4DB1-AD25-CB31E79AF548}" srcOrd="0" destOrd="0" presId="urn:microsoft.com/office/officeart/2005/8/layout/chevron2"/>
    <dgm:cxn modelId="{B601DA8B-F4C8-45FE-8CE6-CA4972B2DB93}" srcId="{BFA2402C-04BC-49AB-BFE2-37F4C0F838F5}" destId="{E4B95CFA-51AC-4265-891B-A6CA803984A2}" srcOrd="0" destOrd="0" parTransId="{BFE16B6B-612C-4849-AAAF-53377ED52679}" sibTransId="{F02680D2-C50E-4EF1-8D3D-C41656BEFB4C}"/>
    <dgm:cxn modelId="{A98E75EF-BA92-41BC-AAEC-D7DFA3FE998D}" type="presOf" srcId="{7756F8F9-8D6F-493F-962C-0E49D1032912}" destId="{FD2A89E5-C4DF-4D25-BA31-41829ECCE341}" srcOrd="0" destOrd="0" presId="urn:microsoft.com/office/officeart/2005/8/layout/chevron2"/>
    <dgm:cxn modelId="{781BA0EE-9CE6-45F7-8736-D4E5D58D599B}" srcId="{EF6450B9-6444-4A94-9F04-AF5D2A8F4092}" destId="{DC781BF1-1CDF-4BC1-AF67-009BF96F2CA1}" srcOrd="0" destOrd="0" parTransId="{E527F1B4-8CB3-47FE-84D4-AB4E4EBE139F}" sibTransId="{BCFA3B50-A1A2-4F31-9C90-222A264249ED}"/>
    <dgm:cxn modelId="{57D1BE16-623F-4521-9110-AF743CC10887}" type="presOf" srcId="{DC781BF1-1CDF-4BC1-AF67-009BF96F2CA1}" destId="{093585A8-ED0A-42F6-A605-145B019EAD7D}" srcOrd="0" destOrd="0" presId="urn:microsoft.com/office/officeart/2005/8/layout/chevron2"/>
    <dgm:cxn modelId="{E517C645-03D5-4BFE-85F6-90D8C7D18425}" type="presOf" srcId="{2E06B1C7-E93C-4B57-92F3-7A39649ED7FA}" destId="{F65F0F86-9951-4BE8-9E6C-F49F8125A7F5}" srcOrd="0" destOrd="0" presId="urn:microsoft.com/office/officeart/2005/8/layout/chevron2"/>
    <dgm:cxn modelId="{284EDB83-2AC1-4E55-907D-C9473030041D}" type="presOf" srcId="{FB336C19-52DB-45AB-AB51-09084B622DDB}" destId="{16FAD488-F896-4CD0-AB5A-FB99C8B9D64B}" srcOrd="0" destOrd="0" presId="urn:microsoft.com/office/officeart/2005/8/layout/chevron2"/>
    <dgm:cxn modelId="{AFFDD580-6067-43B0-BEFB-D581AB5DCA20}" srcId="{FB336C19-52DB-45AB-AB51-09084B622DDB}" destId="{2E06B1C7-E93C-4B57-92F3-7A39649ED7FA}" srcOrd="0" destOrd="0" parTransId="{330B3B2C-B579-404A-9135-42A5C53E4196}" sibTransId="{14E10615-A2EC-4168-9F6D-11699C12636B}"/>
    <dgm:cxn modelId="{E9D142CD-34A0-4125-8FB7-B5FC8025F23C}" type="presOf" srcId="{EF6450B9-6444-4A94-9F04-AF5D2A8F4092}" destId="{8AC4B70E-D416-4016-A4D4-8C56A3BF2E25}" srcOrd="0" destOrd="0" presId="urn:microsoft.com/office/officeart/2005/8/layout/chevron2"/>
    <dgm:cxn modelId="{E98A243F-D6D1-459B-95B6-5E85B8FC2BFB}" srcId="{7756F8F9-8D6F-493F-962C-0E49D1032912}" destId="{BFA2402C-04BC-49AB-BFE2-37F4C0F838F5}" srcOrd="0" destOrd="0" parTransId="{EEDC0C02-F4F2-4190-8220-B972147BF5B6}" sibTransId="{C55D58DC-EED5-47C9-93D8-111005B627AD}"/>
    <dgm:cxn modelId="{961B6153-CA09-4E35-A597-4576312C8FAC}" type="presParOf" srcId="{FD2A89E5-C4DF-4D25-BA31-41829ECCE341}" destId="{8BD1DD87-3975-4E9C-B8BE-1E64F90AABD8}" srcOrd="0" destOrd="0" presId="urn:microsoft.com/office/officeart/2005/8/layout/chevron2"/>
    <dgm:cxn modelId="{18B19ADD-BC6B-4646-A717-237527BFB038}" type="presParOf" srcId="{8BD1DD87-3975-4E9C-B8BE-1E64F90AABD8}" destId="{A38B8110-7F5E-472D-BDFC-19C43DBA78DE}" srcOrd="0" destOrd="0" presId="urn:microsoft.com/office/officeart/2005/8/layout/chevron2"/>
    <dgm:cxn modelId="{266F1F2E-F09F-48B7-916F-20C63E7ABE82}" type="presParOf" srcId="{8BD1DD87-3975-4E9C-B8BE-1E64F90AABD8}" destId="{0020097E-6DCD-4DB1-AD25-CB31E79AF548}" srcOrd="1" destOrd="0" presId="urn:microsoft.com/office/officeart/2005/8/layout/chevron2"/>
    <dgm:cxn modelId="{9C22866C-6830-4959-851C-A61CA0354DA3}" type="presParOf" srcId="{FD2A89E5-C4DF-4D25-BA31-41829ECCE341}" destId="{4BEDF9FB-091A-4CBD-BE9B-F675FFFFA0D7}" srcOrd="1" destOrd="0" presId="urn:microsoft.com/office/officeart/2005/8/layout/chevron2"/>
    <dgm:cxn modelId="{9FE53EF5-2775-41BA-871E-AE391138BCE9}" type="presParOf" srcId="{FD2A89E5-C4DF-4D25-BA31-41829ECCE341}" destId="{8D485A13-E1A1-44FD-B28E-071405F2CAC7}" srcOrd="2" destOrd="0" presId="urn:microsoft.com/office/officeart/2005/8/layout/chevron2"/>
    <dgm:cxn modelId="{A7A88600-A705-470F-9EB3-00273075C7E6}" type="presParOf" srcId="{8D485A13-E1A1-44FD-B28E-071405F2CAC7}" destId="{16FAD488-F896-4CD0-AB5A-FB99C8B9D64B}" srcOrd="0" destOrd="0" presId="urn:microsoft.com/office/officeart/2005/8/layout/chevron2"/>
    <dgm:cxn modelId="{19898AFF-E90A-4D2B-9B9B-09F43B7DDDDC}" type="presParOf" srcId="{8D485A13-E1A1-44FD-B28E-071405F2CAC7}" destId="{F65F0F86-9951-4BE8-9E6C-F49F8125A7F5}" srcOrd="1" destOrd="0" presId="urn:microsoft.com/office/officeart/2005/8/layout/chevron2"/>
    <dgm:cxn modelId="{8DD62B9F-3372-4401-A9F2-AD90A402F950}" type="presParOf" srcId="{FD2A89E5-C4DF-4D25-BA31-41829ECCE341}" destId="{BAA53C98-4EEF-4F08-8864-568FCAA88C49}" srcOrd="3" destOrd="0" presId="urn:microsoft.com/office/officeart/2005/8/layout/chevron2"/>
    <dgm:cxn modelId="{A86F185F-AF86-4771-A473-E5F41614D2B0}" type="presParOf" srcId="{FD2A89E5-C4DF-4D25-BA31-41829ECCE341}" destId="{F22BA10F-A05E-4305-BA25-CD3F6D88940A}" srcOrd="4" destOrd="0" presId="urn:microsoft.com/office/officeart/2005/8/layout/chevron2"/>
    <dgm:cxn modelId="{82CB2EE7-5994-4430-B77B-2C867684EDB7}" type="presParOf" srcId="{F22BA10F-A05E-4305-BA25-CD3F6D88940A}" destId="{8AC4B70E-D416-4016-A4D4-8C56A3BF2E25}" srcOrd="0" destOrd="0" presId="urn:microsoft.com/office/officeart/2005/8/layout/chevron2"/>
    <dgm:cxn modelId="{8FBC76C4-DE90-4425-9CFF-F0CD2793B104}" type="presParOf" srcId="{F22BA10F-A05E-4305-BA25-CD3F6D88940A}" destId="{093585A8-ED0A-42F6-A605-145B019EAD7D}"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6C59C49-28C8-4829-B7AC-CA9BBF56B2D1}">
      <dsp:nvSpPr>
        <dsp:cNvPr id="0" name=""/>
        <dsp:cNvSpPr/>
      </dsp:nvSpPr>
      <dsp:spPr>
        <a:xfrm>
          <a:off x="2098547" y="0"/>
          <a:ext cx="1618488" cy="899160"/>
        </a:xfrm>
        <a:prstGeom prst="roundRect">
          <a:avLst>
            <a:gd name="adj" fmla="val 1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1</a:t>
          </a:r>
          <a:endParaRPr lang="en-US" sz="4200" kern="1200" dirty="0"/>
        </a:p>
      </dsp:txBody>
      <dsp:txXfrm>
        <a:off x="2098547" y="0"/>
        <a:ext cx="1618488" cy="899160"/>
      </dsp:txXfrm>
    </dsp:sp>
    <dsp:sp modelId="{0CFD5C4B-3254-4344-8785-31EBDEC7CE25}">
      <dsp:nvSpPr>
        <dsp:cNvPr id="0" name=""/>
        <dsp:cNvSpPr/>
      </dsp:nvSpPr>
      <dsp:spPr>
        <a:xfrm>
          <a:off x="4436364" y="0"/>
          <a:ext cx="1618488" cy="899160"/>
        </a:xfrm>
        <a:prstGeom prst="roundRect">
          <a:avLst>
            <a:gd name="adj" fmla="val 10000"/>
          </a:avLst>
        </a:prstGeom>
        <a:solidFill>
          <a:schemeClr val="accent2">
            <a:tint val="40000"/>
            <a:alpha val="90000"/>
            <a:hueOff val="-5519496"/>
            <a:satOff val="10182"/>
            <a:lumOff val="388"/>
            <a:alphaOff val="0"/>
          </a:schemeClr>
        </a:solidFill>
        <a:ln w="19050" cap="flat" cmpd="sng" algn="ctr">
          <a:solidFill>
            <a:schemeClr val="accent2">
              <a:tint val="40000"/>
              <a:alpha val="90000"/>
              <a:hueOff val="-5519496"/>
              <a:satOff val="10182"/>
              <a:lumOff val="3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2</a:t>
          </a:r>
          <a:endParaRPr lang="en-US" sz="4200" kern="1200" dirty="0"/>
        </a:p>
      </dsp:txBody>
      <dsp:txXfrm>
        <a:off x="4436364" y="0"/>
        <a:ext cx="1618488" cy="899160"/>
      </dsp:txXfrm>
    </dsp:sp>
    <dsp:sp modelId="{53002AB3-ED13-48FB-803E-E5041E79A696}">
      <dsp:nvSpPr>
        <dsp:cNvPr id="0" name=""/>
        <dsp:cNvSpPr/>
      </dsp:nvSpPr>
      <dsp:spPr>
        <a:xfrm>
          <a:off x="3739515" y="3821430"/>
          <a:ext cx="674370" cy="674370"/>
        </a:xfrm>
        <a:prstGeom prst="triangle">
          <a:avLst/>
        </a:prstGeom>
        <a:solidFill>
          <a:schemeClr val="accent2">
            <a:tint val="40000"/>
            <a:alpha val="90000"/>
            <a:hueOff val="-11038991"/>
            <a:satOff val="20365"/>
            <a:lumOff val="776"/>
            <a:alphaOff val="0"/>
          </a:schemeClr>
        </a:solidFill>
        <a:ln w="19050" cap="flat" cmpd="sng" algn="ctr">
          <a:solidFill>
            <a:schemeClr val="accent2">
              <a:tint val="40000"/>
              <a:alpha val="90000"/>
              <a:hueOff val="-11038991"/>
              <a:satOff val="20365"/>
              <a:lumOff val="776"/>
              <a:alphaOff val="0"/>
            </a:schemeClr>
          </a:solidFill>
          <a:prstDash val="solid"/>
        </a:ln>
        <a:effectLst/>
      </dsp:spPr>
      <dsp:style>
        <a:lnRef idx="2">
          <a:scrgbClr r="0" g="0" b="0"/>
        </a:lnRef>
        <a:fillRef idx="1">
          <a:scrgbClr r="0" g="0" b="0"/>
        </a:fillRef>
        <a:effectRef idx="0">
          <a:scrgbClr r="0" g="0" b="0"/>
        </a:effectRef>
        <a:fontRef idx="minor"/>
      </dsp:style>
    </dsp:sp>
    <dsp:sp modelId="{BF52D704-2FCE-4CD4-87D6-8898567ED5B3}">
      <dsp:nvSpPr>
        <dsp:cNvPr id="0" name=""/>
        <dsp:cNvSpPr/>
      </dsp:nvSpPr>
      <dsp:spPr>
        <a:xfrm rot="21074655">
          <a:off x="2088367" y="3389130"/>
          <a:ext cx="3976665" cy="573272"/>
        </a:xfrm>
        <a:prstGeom prst="rect">
          <a:avLst/>
        </a:prstGeom>
        <a:solidFill>
          <a:schemeClr val="accent2">
            <a:tint val="40000"/>
            <a:alpha val="90000"/>
            <a:hueOff val="-16558486"/>
            <a:satOff val="30547"/>
            <a:lumOff val="1164"/>
            <a:alphaOff val="0"/>
          </a:schemeClr>
        </a:solidFill>
        <a:ln w="19050" cap="flat" cmpd="sng" algn="ctr">
          <a:solidFill>
            <a:schemeClr val="accent2">
              <a:tint val="40000"/>
              <a:alpha val="90000"/>
              <a:hueOff val="-16558486"/>
              <a:satOff val="30547"/>
              <a:lumOff val="1164"/>
              <a:alphaOff val="0"/>
            </a:schemeClr>
          </a:solidFill>
          <a:prstDash val="solid"/>
        </a:ln>
        <a:effectLst/>
      </dsp:spPr>
      <dsp:style>
        <a:lnRef idx="2">
          <a:scrgbClr r="0" g="0" b="0"/>
        </a:lnRef>
        <a:fillRef idx="1">
          <a:scrgbClr r="0" g="0" b="0"/>
        </a:fillRef>
        <a:effectRef idx="0">
          <a:scrgbClr r="0" g="0" b="0"/>
        </a:effectRef>
        <a:fontRef idx="minor"/>
      </dsp:style>
    </dsp:sp>
    <dsp:sp modelId="{6B0794D1-6052-468B-9CE7-C45CA0D93887}">
      <dsp:nvSpPr>
        <dsp:cNvPr id="0" name=""/>
        <dsp:cNvSpPr/>
      </dsp:nvSpPr>
      <dsp:spPr>
        <a:xfrm>
          <a:off x="1974620" y="1143001"/>
          <a:ext cx="1866343" cy="231769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Extreme nationalism characterized especially by a belligerent foreign policy; chauvinistic patriotism.</a:t>
          </a:r>
        </a:p>
      </dsp:txBody>
      <dsp:txXfrm>
        <a:off x="1974620" y="1143001"/>
        <a:ext cx="1866343" cy="2317696"/>
      </dsp:txXfrm>
    </dsp:sp>
    <dsp:sp modelId="{4253F64F-4042-4869-9988-0A55B5CA2A2C}">
      <dsp:nvSpPr>
        <dsp:cNvPr id="0" name=""/>
        <dsp:cNvSpPr/>
      </dsp:nvSpPr>
      <dsp:spPr>
        <a:xfrm>
          <a:off x="4568829" y="1447798"/>
          <a:ext cx="1688099" cy="1708102"/>
        </a:xfrm>
        <a:prstGeom prst="roundRect">
          <a:avLst/>
        </a:prstGeom>
        <a:solidFill>
          <a:schemeClr val="accent2">
            <a:hueOff val="-16207560"/>
            <a:satOff val="33334"/>
            <a:lumOff val="-25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extreme or eccentric national loyalty that is hostile to the interests of any other nation.</a:t>
          </a:r>
          <a:endParaRPr lang="en-US" sz="1600" kern="1200" dirty="0"/>
        </a:p>
      </dsp:txBody>
      <dsp:txXfrm>
        <a:off x="4568829" y="1447798"/>
        <a:ext cx="1688099" cy="170810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32471C4-A120-4F93-B310-0ACC51B068CD}">
      <dsp:nvSpPr>
        <dsp:cNvPr id="0" name=""/>
        <dsp:cNvSpPr/>
      </dsp:nvSpPr>
      <dsp:spPr>
        <a:xfrm rot="16200000">
          <a:off x="-417657" y="281483"/>
          <a:ext cx="5280041" cy="4063007"/>
        </a:xfrm>
        <a:prstGeom prst="upArrow">
          <a:avLst>
            <a:gd name="adj1" fmla="val 50000"/>
            <a:gd name="adj2" fmla="val 35000"/>
          </a:avLst>
        </a:prstGeom>
        <a:solidFill>
          <a:schemeClr val="accent2">
            <a:shade val="50000"/>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en-US" sz="1800" kern="1200" dirty="0" smtClean="0"/>
            <a:t>Juno’s faith </a:t>
          </a:r>
          <a:r>
            <a:rPr lang="en-US" sz="1800" b="1" kern="1200" dirty="0" smtClean="0"/>
            <a:t>is sincere, authentic, and traditional. </a:t>
          </a:r>
        </a:p>
      </dsp:txBody>
      <dsp:txXfrm rot="16200000">
        <a:off x="-417657" y="281483"/>
        <a:ext cx="5280041" cy="4063007"/>
      </dsp:txXfrm>
    </dsp:sp>
    <dsp:sp modelId="{862811BC-37C5-4477-8BE6-E8C14E627A42}">
      <dsp:nvSpPr>
        <dsp:cNvPr id="0" name=""/>
        <dsp:cNvSpPr/>
      </dsp:nvSpPr>
      <dsp:spPr>
        <a:xfrm rot="5400000">
          <a:off x="4434033" y="281483"/>
          <a:ext cx="4518024" cy="4063007"/>
        </a:xfrm>
        <a:prstGeom prst="upArrow">
          <a:avLst>
            <a:gd name="adj1" fmla="val 50000"/>
            <a:gd name="adj2" fmla="val 35000"/>
          </a:avLst>
        </a:prstGeom>
        <a:solidFill>
          <a:schemeClr val="accent2">
            <a:shade val="50000"/>
            <a:hueOff val="-156213"/>
            <a:satOff val="-913"/>
            <a:lumOff val="43752"/>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just" defTabSz="800100">
            <a:lnSpc>
              <a:spcPct val="90000"/>
            </a:lnSpc>
            <a:spcBef>
              <a:spcPct val="0"/>
            </a:spcBef>
            <a:spcAft>
              <a:spcPct val="35000"/>
            </a:spcAft>
          </a:pPr>
          <a:r>
            <a:rPr lang="en-US" sz="1800" kern="1200" dirty="0" smtClean="0"/>
            <a:t>Boyle beliefs are just an </a:t>
          </a:r>
          <a:r>
            <a:rPr lang="en-US" sz="1800" b="1" kern="1200" dirty="0" smtClean="0"/>
            <a:t>equal contrast </a:t>
          </a:r>
          <a:endParaRPr lang="en-US" sz="1800" b="1" kern="1200" dirty="0"/>
        </a:p>
      </dsp:txBody>
      <dsp:txXfrm rot="5400000">
        <a:off x="4434033" y="281483"/>
        <a:ext cx="4518024" cy="406300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1522B2B-6A8E-4001-818B-7C6E74205261}">
      <dsp:nvSpPr>
        <dsp:cNvPr id="0" name=""/>
        <dsp:cNvSpPr/>
      </dsp:nvSpPr>
      <dsp:spPr>
        <a:xfrm>
          <a:off x="4484" y="0"/>
          <a:ext cx="2690622" cy="2157984"/>
        </a:xfrm>
        <a:prstGeom prst="upArrow">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7D333D-1BDA-4E8F-968C-192C74D06D0E}">
      <dsp:nvSpPr>
        <dsp:cNvPr id="0" name=""/>
        <dsp:cNvSpPr/>
      </dsp:nvSpPr>
      <dsp:spPr>
        <a:xfrm>
          <a:off x="2775825" y="0"/>
          <a:ext cx="4565904" cy="21579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0" rIns="206248" bIns="206248" numCol="1" spcCol="1270" anchor="ctr" anchorCtr="0">
          <a:noAutofit/>
        </a:bodyPr>
        <a:lstStyle/>
        <a:p>
          <a:pPr lvl="0" algn="l" defTabSz="1289050">
            <a:lnSpc>
              <a:spcPct val="90000"/>
            </a:lnSpc>
            <a:spcBef>
              <a:spcPct val="0"/>
            </a:spcBef>
            <a:spcAft>
              <a:spcPct val="35000"/>
            </a:spcAft>
          </a:pPr>
          <a:r>
            <a:rPr lang="en-US" sz="2900" kern="1200" dirty="0" smtClean="0"/>
            <a:t>Juno</a:t>
          </a:r>
          <a:r>
            <a:rPr lang="en-US" sz="2900" b="1" kern="1200" dirty="0" smtClean="0"/>
            <a:t> believes </a:t>
          </a:r>
          <a:r>
            <a:rPr lang="en-US" sz="2900" kern="1200" dirty="0" smtClean="0"/>
            <a:t>on Johnny’s death that </a:t>
          </a:r>
          <a:r>
            <a:rPr lang="en-US" sz="2900" b="1" kern="1200" dirty="0" smtClean="0"/>
            <a:t>God</a:t>
          </a:r>
          <a:r>
            <a:rPr lang="en-US" sz="2900" kern="1200" dirty="0" smtClean="0"/>
            <a:t> can do nothing against the </a:t>
          </a:r>
          <a:r>
            <a:rPr lang="en-US" sz="2900" b="1" kern="1200" dirty="0" smtClean="0"/>
            <a:t>stupidity of men</a:t>
          </a:r>
          <a:r>
            <a:rPr lang="en-US" sz="2900" kern="1200" dirty="0" smtClean="0"/>
            <a:t>, t</a:t>
          </a:r>
          <a:endParaRPr lang="en-US" sz="2900" kern="1200" dirty="0"/>
        </a:p>
      </dsp:txBody>
      <dsp:txXfrm>
        <a:off x="2775825" y="0"/>
        <a:ext cx="4565904" cy="2157984"/>
      </dsp:txXfrm>
    </dsp:sp>
    <dsp:sp modelId="{61FBF859-C523-40F6-919F-34619FA3A3CF}">
      <dsp:nvSpPr>
        <dsp:cNvPr id="0" name=""/>
        <dsp:cNvSpPr/>
      </dsp:nvSpPr>
      <dsp:spPr>
        <a:xfrm>
          <a:off x="811670" y="2337816"/>
          <a:ext cx="2690622" cy="2157984"/>
        </a:xfrm>
        <a:prstGeom prst="downArrow">
          <a:avLst/>
        </a:prstGeom>
        <a:solidFill>
          <a:schemeClr val="accent5">
            <a:hueOff val="-18055798"/>
            <a:satOff val="44459"/>
            <a:lumOff val="-98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55C145-46D7-4515-B40B-01F499BEC3C5}">
      <dsp:nvSpPr>
        <dsp:cNvPr id="0" name=""/>
        <dsp:cNvSpPr/>
      </dsp:nvSpPr>
      <dsp:spPr>
        <a:xfrm>
          <a:off x="3583011" y="2337816"/>
          <a:ext cx="4565904" cy="21579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0" rIns="206248" bIns="206248" numCol="1" spcCol="1270" anchor="ctr" anchorCtr="0">
          <a:noAutofit/>
        </a:bodyPr>
        <a:lstStyle/>
        <a:p>
          <a:pPr lvl="0" algn="l" defTabSz="1289050">
            <a:lnSpc>
              <a:spcPct val="90000"/>
            </a:lnSpc>
            <a:spcBef>
              <a:spcPct val="0"/>
            </a:spcBef>
            <a:spcAft>
              <a:spcPct val="35000"/>
            </a:spcAft>
          </a:pPr>
          <a:r>
            <a:rPr lang="en-US" sz="2900" kern="1200" dirty="0" smtClean="0"/>
            <a:t>Boyle presents God to be biased and sympathize with human’s helplessness</a:t>
          </a:r>
        </a:p>
        <a:p>
          <a:pPr lvl="0" algn="l" defTabSz="1289050">
            <a:lnSpc>
              <a:spcPct val="90000"/>
            </a:lnSpc>
            <a:spcBef>
              <a:spcPct val="0"/>
            </a:spcBef>
            <a:spcAft>
              <a:spcPct val="35000"/>
            </a:spcAft>
          </a:pPr>
          <a:r>
            <a:rPr lang="en-US" sz="2900" kern="1200" dirty="0" smtClean="0"/>
            <a:t>He is found apologetic and indulged in self sympathy </a:t>
          </a:r>
          <a:endParaRPr lang="en-US" sz="2900" kern="1200" dirty="0"/>
        </a:p>
      </dsp:txBody>
      <dsp:txXfrm>
        <a:off x="3583011" y="2337816"/>
        <a:ext cx="4565904" cy="2157984"/>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348DCA-8241-4FFF-B94F-60C5F2909F51}">
      <dsp:nvSpPr>
        <dsp:cNvPr id="0" name=""/>
        <dsp:cNvSpPr/>
      </dsp:nvSpPr>
      <dsp:spPr>
        <a:xfrm>
          <a:off x="0" y="617220"/>
          <a:ext cx="8153400" cy="3261360"/>
        </a:xfrm>
        <a:prstGeom prst="leftRightRibbon">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44D64F-B03B-4606-9E88-AB9047B7821B}">
      <dsp:nvSpPr>
        <dsp:cNvPr id="0" name=""/>
        <dsp:cNvSpPr/>
      </dsp:nvSpPr>
      <dsp:spPr>
        <a:xfrm>
          <a:off x="978407" y="1187958"/>
          <a:ext cx="2690621" cy="1598066"/>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lvl="0" algn="ctr" defTabSz="1200150">
            <a:lnSpc>
              <a:spcPct val="90000"/>
            </a:lnSpc>
            <a:spcBef>
              <a:spcPct val="0"/>
            </a:spcBef>
            <a:spcAft>
              <a:spcPct val="35000"/>
            </a:spcAft>
          </a:pPr>
          <a:r>
            <a:rPr lang="en-US" sz="2700" kern="1200" dirty="0" smtClean="0"/>
            <a:t>Juno believes that her husband should be praying novenas for a job</a:t>
          </a:r>
          <a:endParaRPr lang="en-US" sz="2700" kern="1200" dirty="0"/>
        </a:p>
      </dsp:txBody>
      <dsp:txXfrm>
        <a:off x="978407" y="1187958"/>
        <a:ext cx="2690621" cy="1598066"/>
      </dsp:txXfrm>
    </dsp:sp>
    <dsp:sp modelId="{0BF64CBF-9CB4-4F02-BF49-2A05FFE347F1}">
      <dsp:nvSpPr>
        <dsp:cNvPr id="0" name=""/>
        <dsp:cNvSpPr/>
      </dsp:nvSpPr>
      <dsp:spPr>
        <a:xfrm>
          <a:off x="4076700" y="1709775"/>
          <a:ext cx="3179826" cy="1598066"/>
        </a:xfrm>
        <a:prstGeom prst="rect">
          <a:avLst/>
        </a:prstGeom>
        <a:noFill/>
        <a:ln w="1905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lvl="0" algn="ctr" defTabSz="1200150">
            <a:lnSpc>
              <a:spcPct val="90000"/>
            </a:lnSpc>
            <a:spcBef>
              <a:spcPct val="0"/>
            </a:spcBef>
            <a:spcAft>
              <a:spcPct val="35000"/>
            </a:spcAft>
          </a:pPr>
          <a:r>
            <a:rPr lang="en-US" sz="2700" kern="1200" dirty="0" smtClean="0"/>
            <a:t>Boyle considers such acts useless</a:t>
          </a:r>
          <a:endParaRPr lang="en-US" sz="2700" kern="1200" dirty="0"/>
        </a:p>
      </dsp:txBody>
      <dsp:txXfrm>
        <a:off x="4076700" y="1709775"/>
        <a:ext cx="3179826" cy="159806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4BB4F6D-450C-4E6F-BB7E-5A9540F47E1C}">
      <dsp:nvSpPr>
        <dsp:cNvPr id="0" name=""/>
        <dsp:cNvSpPr/>
      </dsp:nvSpPr>
      <dsp:spPr>
        <a:xfrm>
          <a:off x="0" y="617220"/>
          <a:ext cx="8153400" cy="3261360"/>
        </a:xfrm>
        <a:prstGeom prst="leftRightRibbon">
          <a:avLst/>
        </a:prstGeom>
        <a:solidFill>
          <a:schemeClr val="accent2">
            <a:shade val="50000"/>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sp>
    <dsp:sp modelId="{4E9D8FBF-9A16-466B-8D16-F300509B90FB}">
      <dsp:nvSpPr>
        <dsp:cNvPr id="0" name=""/>
        <dsp:cNvSpPr/>
      </dsp:nvSpPr>
      <dsp:spPr>
        <a:xfrm>
          <a:off x="978407" y="1187958"/>
          <a:ext cx="2690621" cy="1598066"/>
        </a:xfrm>
        <a:prstGeom prst="rect">
          <a:avLst/>
        </a:prstGeom>
        <a:noFill/>
        <a:ln w="47625" cap="flat" cmpd="dbl" algn="ctr">
          <a:noFill/>
          <a:prstDash val="solid"/>
        </a:ln>
        <a:effectLst>
          <a:outerShdw blurRad="38100" dist="30000" dir="5400000" rotWithShape="0">
            <a:srgbClr val="000000">
              <a:alpha val="45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78232" rIns="0" bIns="83820" numCol="1" spcCol="1270" anchor="ctr" anchorCtr="0">
          <a:noAutofit/>
        </a:bodyPr>
        <a:lstStyle/>
        <a:p>
          <a:pPr lvl="0" algn="ctr" defTabSz="977900">
            <a:lnSpc>
              <a:spcPct val="90000"/>
            </a:lnSpc>
            <a:spcBef>
              <a:spcPct val="0"/>
            </a:spcBef>
            <a:spcAft>
              <a:spcPct val="35000"/>
            </a:spcAft>
          </a:pPr>
          <a:r>
            <a:rPr lang="en-US" sz="2200" kern="1200" dirty="0" smtClean="0"/>
            <a:t>Juno believes what Ireland needs is more piety. </a:t>
          </a:r>
          <a:endParaRPr lang="en-US" sz="2200" kern="1200" dirty="0"/>
        </a:p>
      </dsp:txBody>
      <dsp:txXfrm>
        <a:off x="978407" y="1187958"/>
        <a:ext cx="2690621" cy="1598066"/>
      </dsp:txXfrm>
    </dsp:sp>
    <dsp:sp modelId="{D02C1BF0-6A71-4D58-A957-F1A5CB806A93}">
      <dsp:nvSpPr>
        <dsp:cNvPr id="0" name=""/>
        <dsp:cNvSpPr/>
      </dsp:nvSpPr>
      <dsp:spPr>
        <a:xfrm>
          <a:off x="4076700" y="1709775"/>
          <a:ext cx="3179826" cy="1598066"/>
        </a:xfrm>
        <a:prstGeom prst="rect">
          <a:avLst/>
        </a:prstGeom>
        <a:noFill/>
        <a:ln w="47625" cap="flat" cmpd="dbl" algn="ctr">
          <a:noFill/>
          <a:prstDash val="solid"/>
        </a:ln>
        <a:effectLst>
          <a:outerShdw blurRad="38100" dist="30000" dir="5400000" rotWithShape="0">
            <a:srgbClr val="000000">
              <a:alpha val="45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78232" rIns="0" bIns="83820" numCol="1" spcCol="1270" anchor="ctr" anchorCtr="0">
          <a:noAutofit/>
        </a:bodyPr>
        <a:lstStyle/>
        <a:p>
          <a:pPr lvl="0" algn="ctr" defTabSz="977900">
            <a:lnSpc>
              <a:spcPct val="90000"/>
            </a:lnSpc>
            <a:spcBef>
              <a:spcPct val="0"/>
            </a:spcBef>
            <a:spcAft>
              <a:spcPct val="35000"/>
            </a:spcAft>
          </a:pPr>
          <a:r>
            <a:rPr lang="en-US" sz="2200" kern="1200" dirty="0" smtClean="0"/>
            <a:t>Boyles, Johnny and Bentham portray unfaithfulness /betrayal to be their services in the time of need</a:t>
          </a:r>
          <a:endParaRPr lang="en-US" sz="2200" kern="1200" dirty="0"/>
        </a:p>
      </dsp:txBody>
      <dsp:txXfrm>
        <a:off x="4076700" y="1709775"/>
        <a:ext cx="3179826" cy="159806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B135CE-AB87-4C3C-ADC3-BCD508600731}">
      <dsp:nvSpPr>
        <dsp:cNvPr id="0" name=""/>
        <dsp:cNvSpPr/>
      </dsp:nvSpPr>
      <dsp:spPr>
        <a:xfrm>
          <a:off x="0" y="617220"/>
          <a:ext cx="8153400" cy="3261360"/>
        </a:xfrm>
        <a:prstGeom prst="leftRightRibbon">
          <a:avLst/>
        </a:prstGeom>
        <a:solidFill>
          <a:schemeClr val="accent1">
            <a:shade val="50000"/>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sp>
    <dsp:sp modelId="{9D56AE68-09B8-43C3-BA80-DF23EAA0D8E6}">
      <dsp:nvSpPr>
        <dsp:cNvPr id="0" name=""/>
        <dsp:cNvSpPr/>
      </dsp:nvSpPr>
      <dsp:spPr>
        <a:xfrm>
          <a:off x="978407" y="1187958"/>
          <a:ext cx="2690621" cy="1598066"/>
        </a:xfrm>
        <a:prstGeom prst="rect">
          <a:avLst/>
        </a:prstGeom>
        <a:noFill/>
        <a:ln w="47625" cap="flat" cmpd="dbl" algn="ctr">
          <a:noFill/>
          <a:prstDash val="solid"/>
        </a:ln>
        <a:effectLst>
          <a:outerShdw blurRad="38100" dist="30000" dir="5400000" rotWithShape="0">
            <a:srgbClr val="000000">
              <a:alpha val="45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60452" rIns="0" bIns="64770" numCol="1" spcCol="1270" anchor="ctr" anchorCtr="0">
          <a:noAutofit/>
        </a:bodyPr>
        <a:lstStyle/>
        <a:p>
          <a:pPr lvl="0" algn="ctr" defTabSz="755650">
            <a:lnSpc>
              <a:spcPct val="90000"/>
            </a:lnSpc>
            <a:spcBef>
              <a:spcPct val="0"/>
            </a:spcBef>
            <a:spcAft>
              <a:spcPct val="35000"/>
            </a:spcAft>
          </a:pPr>
          <a:r>
            <a:rPr lang="en-US" sz="1700" kern="1200" dirty="0" smtClean="0"/>
            <a:t>Bentham espouses a religion by the name of Theosophy. This is projected as vague and abstract and certainly seems to be compatible with his own shallow commitment to people.</a:t>
          </a:r>
          <a:endParaRPr lang="en-US" sz="1700" kern="1200" dirty="0"/>
        </a:p>
      </dsp:txBody>
      <dsp:txXfrm>
        <a:off x="978407" y="1187958"/>
        <a:ext cx="2690621" cy="1598066"/>
      </dsp:txXfrm>
    </dsp:sp>
    <dsp:sp modelId="{C79B00DA-4DE7-4705-A406-B4B56BC3D58F}">
      <dsp:nvSpPr>
        <dsp:cNvPr id="0" name=""/>
        <dsp:cNvSpPr/>
      </dsp:nvSpPr>
      <dsp:spPr>
        <a:xfrm>
          <a:off x="4076700" y="1709775"/>
          <a:ext cx="3179826" cy="1598066"/>
        </a:xfrm>
        <a:prstGeom prst="rect">
          <a:avLst/>
        </a:prstGeom>
        <a:noFill/>
        <a:ln w="47625" cap="flat" cmpd="dbl" algn="ctr">
          <a:noFill/>
          <a:prstDash val="solid"/>
        </a:ln>
        <a:effectLst>
          <a:outerShdw blurRad="38100" dist="30000" dir="5400000" rotWithShape="0">
            <a:srgbClr val="000000">
              <a:alpha val="45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60452" rIns="0" bIns="64770" numCol="1" spcCol="1270" anchor="ctr" anchorCtr="0">
          <a:noAutofit/>
        </a:bodyPr>
        <a:lstStyle/>
        <a:p>
          <a:pPr lvl="0" algn="ctr" defTabSz="755650">
            <a:lnSpc>
              <a:spcPct val="90000"/>
            </a:lnSpc>
            <a:spcBef>
              <a:spcPct val="0"/>
            </a:spcBef>
            <a:spcAft>
              <a:spcPct val="35000"/>
            </a:spcAft>
          </a:pPr>
          <a:r>
            <a:rPr lang="en-US" sz="1700" kern="1200" dirty="0" smtClean="0"/>
            <a:t>Juno’s religious beliefs </a:t>
          </a:r>
          <a:endParaRPr lang="en-US" sz="1700" kern="1200" dirty="0"/>
        </a:p>
      </dsp:txBody>
      <dsp:txXfrm>
        <a:off x="4076700" y="1709775"/>
        <a:ext cx="3179826" cy="159806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5747BE1-CFC5-41C8-87A7-6B0CF8D8F8DC}">
      <dsp:nvSpPr>
        <dsp:cNvPr id="0" name=""/>
        <dsp:cNvSpPr/>
      </dsp:nvSpPr>
      <dsp:spPr>
        <a:xfrm>
          <a:off x="3261359" y="548"/>
          <a:ext cx="4892040" cy="2140334"/>
        </a:xfrm>
        <a:prstGeom prst="rightArrow">
          <a:avLst>
            <a:gd name="adj1" fmla="val 75000"/>
            <a:gd name="adj2" fmla="val 5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t>Boyle is presented as a </a:t>
          </a:r>
          <a:r>
            <a:rPr lang="en-US" sz="2500" kern="1200" dirty="0" err="1" smtClean="0"/>
            <a:t>Paycock</a:t>
          </a:r>
          <a:r>
            <a:rPr lang="en-US" sz="2500" kern="1200" dirty="0" smtClean="0"/>
            <a:t>, who struts throughout the world of the play on </a:t>
          </a:r>
          <a:r>
            <a:rPr lang="en-US" sz="2500" b="1" kern="1200" dirty="0" smtClean="0"/>
            <a:t>a false and imaginary sense </a:t>
          </a:r>
          <a:r>
            <a:rPr lang="en-US" sz="2500" kern="1200" dirty="0" smtClean="0"/>
            <a:t>of his own self- importance. </a:t>
          </a:r>
          <a:endParaRPr lang="en-US" sz="2500" kern="1200" dirty="0"/>
        </a:p>
      </dsp:txBody>
      <dsp:txXfrm>
        <a:off x="3261359" y="548"/>
        <a:ext cx="4892040" cy="2140334"/>
      </dsp:txXfrm>
    </dsp:sp>
    <dsp:sp modelId="{DA3061AF-DEE2-467D-9AF4-8F77E9675A50}">
      <dsp:nvSpPr>
        <dsp:cNvPr id="0" name=""/>
        <dsp:cNvSpPr/>
      </dsp:nvSpPr>
      <dsp:spPr>
        <a:xfrm>
          <a:off x="0" y="548"/>
          <a:ext cx="3261360" cy="2140334"/>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Boyle</a:t>
          </a:r>
          <a:endParaRPr lang="en-US" sz="6500" kern="1200" dirty="0"/>
        </a:p>
      </dsp:txBody>
      <dsp:txXfrm>
        <a:off x="0" y="548"/>
        <a:ext cx="3261360" cy="2140334"/>
      </dsp:txXfrm>
    </dsp:sp>
    <dsp:sp modelId="{1060F256-2A94-4207-80C3-40A6849CE964}">
      <dsp:nvSpPr>
        <dsp:cNvPr id="0" name=""/>
        <dsp:cNvSpPr/>
      </dsp:nvSpPr>
      <dsp:spPr>
        <a:xfrm rot="10800000">
          <a:off x="151000" y="2348174"/>
          <a:ext cx="4892040" cy="2140334"/>
        </a:xfrm>
        <a:prstGeom prst="rightArrow">
          <a:avLst>
            <a:gd name="adj1" fmla="val 75000"/>
            <a:gd name="adj2" fmla="val 50000"/>
          </a:avLst>
        </a:prstGeom>
        <a:solidFill>
          <a:schemeClr val="accent4">
            <a:tint val="40000"/>
            <a:alpha val="90000"/>
            <a:hueOff val="18049406"/>
            <a:satOff val="-49393"/>
            <a:lumOff val="-1719"/>
            <a:alphaOff val="0"/>
          </a:schemeClr>
        </a:solidFill>
        <a:ln w="19050" cap="flat" cmpd="sng" algn="ctr">
          <a:solidFill>
            <a:schemeClr val="accent4">
              <a:tint val="40000"/>
              <a:alpha val="90000"/>
              <a:hueOff val="18049406"/>
              <a:satOff val="-49393"/>
              <a:lumOff val="-1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endParaRPr lang="en-US" sz="2500" kern="1200" dirty="0"/>
        </a:p>
      </dsp:txBody>
      <dsp:txXfrm rot="10800000">
        <a:off x="151000" y="2348174"/>
        <a:ext cx="4892040" cy="2140334"/>
      </dsp:txXfrm>
    </dsp:sp>
    <dsp:sp modelId="{C4D0E010-9E3A-4AA4-8EAD-BF25F3FB326D}">
      <dsp:nvSpPr>
        <dsp:cNvPr id="0" name=""/>
        <dsp:cNvSpPr/>
      </dsp:nvSpPr>
      <dsp:spPr>
        <a:xfrm>
          <a:off x="4680654" y="2274119"/>
          <a:ext cx="3261360" cy="2140334"/>
        </a:xfrm>
        <a:prstGeom prst="roundRect">
          <a:avLst/>
        </a:prstGeom>
        <a:solidFill>
          <a:schemeClr val="accent4">
            <a:hueOff val="17235884"/>
            <a:satOff val="-43603"/>
            <a:lumOff val="196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Juno</a:t>
          </a:r>
          <a:endParaRPr lang="en-US" sz="6500" kern="1200" dirty="0"/>
        </a:p>
      </dsp:txBody>
      <dsp:txXfrm>
        <a:off x="4680654" y="2274119"/>
        <a:ext cx="3261360" cy="2140334"/>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F47A77-9A51-4458-BFFD-F69B1ABE8A49}">
      <dsp:nvSpPr>
        <dsp:cNvPr id="0" name=""/>
        <dsp:cNvSpPr/>
      </dsp:nvSpPr>
      <dsp:spPr>
        <a:xfrm rot="5400000">
          <a:off x="-243998" y="245734"/>
          <a:ext cx="1626654" cy="1138657"/>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Denial Within</a:t>
          </a:r>
          <a:endParaRPr lang="en-US" sz="1800" kern="1200" dirty="0"/>
        </a:p>
      </dsp:txBody>
      <dsp:txXfrm rot="5400000">
        <a:off x="-243998" y="245734"/>
        <a:ext cx="1626654" cy="1138657"/>
      </dsp:txXfrm>
    </dsp:sp>
    <dsp:sp modelId="{43B470C7-A988-4D90-838F-D88675BF7A75}">
      <dsp:nvSpPr>
        <dsp:cNvPr id="0" name=""/>
        <dsp:cNvSpPr/>
      </dsp:nvSpPr>
      <dsp:spPr>
        <a:xfrm rot="5400000">
          <a:off x="4117366" y="-2976971"/>
          <a:ext cx="1057325" cy="701474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His whole life is a lie. His pains, which are invented for the sake of shirking and avoiding work, become real to him. </a:t>
          </a:r>
          <a:endParaRPr lang="en-US" sz="2400" kern="1200" dirty="0"/>
        </a:p>
      </dsp:txBody>
      <dsp:txXfrm rot="5400000">
        <a:off x="4117366" y="-2976971"/>
        <a:ext cx="1057325" cy="7014742"/>
      </dsp:txXfrm>
    </dsp:sp>
    <dsp:sp modelId="{548F9919-3F0F-44F6-9E7B-7DE5FE5D6ED7}">
      <dsp:nvSpPr>
        <dsp:cNvPr id="0" name=""/>
        <dsp:cNvSpPr/>
      </dsp:nvSpPr>
      <dsp:spPr>
        <a:xfrm rot="5400000">
          <a:off x="-243998" y="1678571"/>
          <a:ext cx="1626654" cy="1138657"/>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Parental conflict </a:t>
          </a:r>
          <a:endParaRPr lang="en-US" sz="1800" kern="1200" dirty="0"/>
        </a:p>
      </dsp:txBody>
      <dsp:txXfrm rot="5400000">
        <a:off x="-243998" y="1678571"/>
        <a:ext cx="1626654" cy="1138657"/>
      </dsp:txXfrm>
    </dsp:sp>
    <dsp:sp modelId="{3C0775DA-2025-451F-8620-7837369D42C6}">
      <dsp:nvSpPr>
        <dsp:cNvPr id="0" name=""/>
        <dsp:cNvSpPr/>
      </dsp:nvSpPr>
      <dsp:spPr>
        <a:xfrm rot="5400000">
          <a:off x="4117366" y="-1544135"/>
          <a:ext cx="1057325" cy="701474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His refuses to face up to the truth and reality about Bentham and the deception surrounding the news of the will. </a:t>
          </a:r>
          <a:endParaRPr lang="en-US" sz="2400" kern="1200" dirty="0"/>
        </a:p>
      </dsp:txBody>
      <dsp:txXfrm rot="5400000">
        <a:off x="4117366" y="-1544135"/>
        <a:ext cx="1057325" cy="7014742"/>
      </dsp:txXfrm>
    </dsp:sp>
    <dsp:sp modelId="{157C9ACB-E8C3-458B-8BB8-45011A2CC007}">
      <dsp:nvSpPr>
        <dsp:cNvPr id="0" name=""/>
        <dsp:cNvSpPr/>
      </dsp:nvSpPr>
      <dsp:spPr>
        <a:xfrm rot="5400000">
          <a:off x="-243998" y="3111407"/>
          <a:ext cx="1626654" cy="1138657"/>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Parental Conflict </a:t>
          </a:r>
          <a:endParaRPr lang="en-US" sz="1800" kern="1200" dirty="0"/>
        </a:p>
      </dsp:txBody>
      <dsp:txXfrm rot="5400000">
        <a:off x="-243998" y="3111407"/>
        <a:ext cx="1626654" cy="1138657"/>
      </dsp:txXfrm>
    </dsp:sp>
    <dsp:sp modelId="{22151826-73B4-40D9-9669-49FAA5D3A7C2}">
      <dsp:nvSpPr>
        <dsp:cNvPr id="0" name=""/>
        <dsp:cNvSpPr/>
      </dsp:nvSpPr>
      <dsp:spPr>
        <a:xfrm rot="5400000">
          <a:off x="4117366" y="-111299"/>
          <a:ext cx="1057325" cy="701474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When reality invades at the conclusion of the play in the form of Mary’s pregnancy and the actual removal of his material possessions, Boyle is unable to cope. </a:t>
          </a:r>
          <a:endParaRPr lang="en-US" sz="2400" kern="1200" dirty="0"/>
        </a:p>
      </dsp:txBody>
      <dsp:txXfrm rot="5400000">
        <a:off x="4117366" y="-111299"/>
        <a:ext cx="1057325" cy="7014742"/>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8B8110-7F5E-472D-BDFC-19C43DBA78DE}">
      <dsp:nvSpPr>
        <dsp:cNvPr id="0" name=""/>
        <dsp:cNvSpPr/>
      </dsp:nvSpPr>
      <dsp:spPr>
        <a:xfrm rot="5400000">
          <a:off x="-243998" y="245734"/>
          <a:ext cx="1626654" cy="1138657"/>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Mary’s values </a:t>
          </a:r>
          <a:endParaRPr lang="en-US" sz="1300" kern="1200" dirty="0"/>
        </a:p>
      </dsp:txBody>
      <dsp:txXfrm rot="5400000">
        <a:off x="-243998" y="245734"/>
        <a:ext cx="1626654" cy="1138657"/>
      </dsp:txXfrm>
    </dsp:sp>
    <dsp:sp modelId="{0020097E-6DCD-4DB1-AD25-CB31E79AF548}">
      <dsp:nvSpPr>
        <dsp:cNvPr id="0" name=""/>
        <dsp:cNvSpPr/>
      </dsp:nvSpPr>
      <dsp:spPr>
        <a:xfrm rot="5400000">
          <a:off x="4117366" y="-2976971"/>
          <a:ext cx="1057325" cy="701474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Mary who represents the younger generation also falls victim to illusion. On her first appearance in the play, she is shown to be on strike for a principle. </a:t>
          </a:r>
          <a:endParaRPr lang="en-US" sz="2400" kern="1200" dirty="0"/>
        </a:p>
      </dsp:txBody>
      <dsp:txXfrm rot="5400000">
        <a:off x="4117366" y="-2976971"/>
        <a:ext cx="1057325" cy="7014742"/>
      </dsp:txXfrm>
    </dsp:sp>
    <dsp:sp modelId="{16FAD488-F896-4CD0-AB5A-FB99C8B9D64B}">
      <dsp:nvSpPr>
        <dsp:cNvPr id="0" name=""/>
        <dsp:cNvSpPr/>
      </dsp:nvSpPr>
      <dsp:spPr>
        <a:xfrm rot="5400000">
          <a:off x="-243998" y="1678571"/>
          <a:ext cx="1626654" cy="1138657"/>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Confronted in real</a:t>
          </a:r>
          <a:endParaRPr lang="en-US" sz="1300" kern="1200" dirty="0"/>
        </a:p>
      </dsp:txBody>
      <dsp:txXfrm rot="5400000">
        <a:off x="-243998" y="1678571"/>
        <a:ext cx="1626654" cy="1138657"/>
      </dsp:txXfrm>
    </dsp:sp>
    <dsp:sp modelId="{F65F0F86-9951-4BE8-9E6C-F49F8125A7F5}">
      <dsp:nvSpPr>
        <dsp:cNvPr id="0" name=""/>
        <dsp:cNvSpPr/>
      </dsp:nvSpPr>
      <dsp:spPr>
        <a:xfrm rot="5400000">
          <a:off x="4117366" y="-1544135"/>
          <a:ext cx="1057325" cy="701474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oppressive and stifling atmosphere generated by the tenement life forces her to seek escape through Bentham. </a:t>
          </a:r>
          <a:endParaRPr lang="en-US" sz="2400" kern="1200" dirty="0"/>
        </a:p>
      </dsp:txBody>
      <dsp:txXfrm rot="5400000">
        <a:off x="4117366" y="-1544135"/>
        <a:ext cx="1057325" cy="7014742"/>
      </dsp:txXfrm>
    </dsp:sp>
    <dsp:sp modelId="{8AC4B70E-D416-4016-A4D4-8C56A3BF2E25}">
      <dsp:nvSpPr>
        <dsp:cNvPr id="0" name=""/>
        <dsp:cNvSpPr/>
      </dsp:nvSpPr>
      <dsp:spPr>
        <a:xfrm rot="5400000">
          <a:off x="-243998" y="3111407"/>
          <a:ext cx="1626654" cy="1138657"/>
        </a:xfrm>
        <a:prstGeom prst="chevron">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Results in broken relations </a:t>
          </a:r>
          <a:endParaRPr lang="en-US" sz="1300" kern="1200" dirty="0"/>
        </a:p>
      </dsp:txBody>
      <dsp:txXfrm rot="5400000">
        <a:off x="-243998" y="3111407"/>
        <a:ext cx="1626654" cy="1138657"/>
      </dsp:txXfrm>
    </dsp:sp>
    <dsp:sp modelId="{093585A8-ED0A-42F6-A605-145B019EAD7D}">
      <dsp:nvSpPr>
        <dsp:cNvPr id="0" name=""/>
        <dsp:cNvSpPr/>
      </dsp:nvSpPr>
      <dsp:spPr>
        <a:xfrm rot="5400000">
          <a:off x="4117366" y="-111299"/>
          <a:ext cx="1057325" cy="7014742"/>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For her he represents another way of life and values outside the restricting and debilitating atmosphere within the two-roomed tenement.</a:t>
          </a:r>
          <a:endParaRPr lang="en-US" sz="2400" kern="1200" dirty="0"/>
        </a:p>
      </dsp:txBody>
      <dsp:txXfrm rot="5400000">
        <a:off x="4117366" y="-111299"/>
        <a:ext cx="1057325" cy="7014742"/>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7.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8.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B1A49F-7A6A-42D0-BC16-A0650320F33A}" type="datetimeFigureOut">
              <a:rPr lang="en-US" smtClean="0"/>
              <a:pPr/>
              <a:t>5/7/2013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0B2235-3E16-40DC-A22B-1F0927A4E9B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F32C521-32C5-45DB-9DCC-3C8473507146}" type="slidenum">
              <a:rPr lang="en-US" smtClean="0"/>
              <a:pPr fontAlgn="base">
                <a:spcBef>
                  <a:spcPct val="0"/>
                </a:spcBef>
                <a:spcAft>
                  <a:spcPct val="0"/>
                </a:spcAft>
                <a:defRPr/>
              </a:pPr>
              <a:t>47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53C53B0-E57C-4439-BCE9-AFE3831556A6}" type="datetime1">
              <a:rPr lang="en-US" smtClean="0"/>
              <a:pPr/>
              <a:t>5/7/2013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D60431B-C3B4-4D42-BCF1-BD06DD7F750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686F85E-16B2-411B-87E0-0B3A56FD5C97}" type="datetime1">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D60431B-C3B4-4D42-BCF1-BD06DD7F750E}"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6CA9F8E-B850-4A1C-90E6-DED24286CAB2}" type="datetime1">
              <a:rPr lang="en-US" smtClean="0"/>
              <a:pPr/>
              <a:t>5/7/2013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D60431B-C3B4-4D42-BCF1-BD06DD7F750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A9BF9D3-57A8-41E3-8A03-5364A88144A1}" type="datetime1">
              <a:rPr lang="en-US" smtClean="0"/>
              <a:pPr/>
              <a:t>5/7/2013</a:t>
            </a:fld>
            <a:endParaRPr lang="en-US"/>
          </a:p>
        </p:txBody>
      </p:sp>
      <p:sp>
        <p:nvSpPr>
          <p:cNvPr id="10" name="Slide Number Placeholder 9"/>
          <p:cNvSpPr>
            <a:spLocks noGrp="1"/>
          </p:cNvSpPr>
          <p:nvPr>
            <p:ph type="sldNum" sz="quarter" idx="16"/>
          </p:nvPr>
        </p:nvSpPr>
        <p:spPr/>
        <p:txBody>
          <a:bodyPr rtlCol="0"/>
          <a:lstStyle/>
          <a:p>
            <a:fld id="{DD60431B-C3B4-4D42-BCF1-BD06DD7F750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8F4E017-256E-4010-8B2C-1410BB5282F7}" type="datetime1">
              <a:rPr lang="en-US" smtClean="0"/>
              <a:pPr/>
              <a:t>5/7/2013</a:t>
            </a:fld>
            <a:endParaRPr lang="en-US"/>
          </a:p>
        </p:txBody>
      </p:sp>
      <p:sp>
        <p:nvSpPr>
          <p:cNvPr id="12" name="Slide Number Placeholder 11"/>
          <p:cNvSpPr>
            <a:spLocks noGrp="1"/>
          </p:cNvSpPr>
          <p:nvPr>
            <p:ph type="sldNum" sz="quarter" idx="16"/>
          </p:nvPr>
        </p:nvSpPr>
        <p:spPr/>
        <p:txBody>
          <a:bodyPr rtlCol="0"/>
          <a:lstStyle/>
          <a:p>
            <a:fld id="{DD60431B-C3B4-4D42-BCF1-BD06DD7F750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540FBFF-2B37-4EC0-AFD9-F6731D2B20A4}" type="datetime1">
              <a:rPr lang="en-US" smtClean="0"/>
              <a:pPr/>
              <a:t>5/7/2013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D60431B-C3B4-4D42-BCF1-BD06DD7F7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D54900-F623-40E2-82D2-3EDBD444265C}" type="datetime1">
              <a:rPr lang="en-US" smtClean="0"/>
              <a:pPr/>
              <a:t>5/7/2013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D60431B-C3B4-4D42-BCF1-BD06DD7F7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99E1A43-FEFA-4ED6-9DF2-3755295DA0F6}" type="datetime1">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D60431B-C3B4-4D42-BCF1-BD06DD7F750E}"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5DB6189-DE88-4219-95CA-6F8F7E239C9B}" type="datetime1">
              <a:rPr lang="en-US" smtClean="0"/>
              <a:pPr/>
              <a:t>5/7/2013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D60431B-C3B4-4D42-BCF1-BD06DD7F750E}"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1CFA86-AA2A-40B5-8A8C-A5803AE031B8}" type="datetime1">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60431B-C3B4-4D42-BCF1-BD06DD7F7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27C2331-E4FF-4185-AEC1-10A958453A21}" type="datetime1">
              <a:rPr lang="en-US" smtClean="0"/>
              <a:pPr/>
              <a:t>5/7/2013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D60431B-C3B4-4D42-BCF1-BD06DD7F750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F79AA87-6869-4AE0-82EA-D3BEE755A2F5}" type="datetime1">
              <a:rPr lang="en-US" smtClean="0"/>
              <a:pPr/>
              <a:t>5/7/2013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D60431B-C3B4-4D42-BCF1-BD06DD7F7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Bias" TargetMode="External"/><Relationship Id="rId2" Type="http://schemas.openxmlformats.org/officeDocument/2006/relationships/hyperlink" Target="http://en.wikipedia.org/wiki/Patriotism" TargetMode="External"/><Relationship Id="rId1" Type="http://schemas.openxmlformats.org/officeDocument/2006/relationships/slideLayout" Target="../slideLayouts/slideLayout2.xml"/><Relationship Id="rId6" Type="http://schemas.openxmlformats.org/officeDocument/2006/relationships/hyperlink" Target="http://en.wikipedia.org/wiki/Russia" TargetMode="External"/><Relationship Id="rId5" Type="http://schemas.openxmlformats.org/officeDocument/2006/relationships/hyperlink" Target="http://en.wikipedia.org/wiki/United_Kingdom" TargetMode="External"/><Relationship Id="rId4" Type="http://schemas.openxmlformats.org/officeDocument/2006/relationships/hyperlink" Target="http://en.wikipedia.org/wiki/Nationalism"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US" dirty="0" smtClean="0"/>
              <a:t>DRAMA II</a:t>
            </a:r>
            <a:br>
              <a:rPr lang="en-US" dirty="0" smtClean="0"/>
            </a:br>
            <a:r>
              <a:rPr lang="en-US" dirty="0" smtClean="0"/>
              <a:t>Modern Drama</a:t>
            </a:r>
            <a:endParaRPr lang="en-US" dirty="0"/>
          </a:p>
        </p:txBody>
      </p:sp>
      <p:sp>
        <p:nvSpPr>
          <p:cNvPr id="3" name="Subtitle 2"/>
          <p:cNvSpPr>
            <a:spLocks noGrp="1"/>
          </p:cNvSpPr>
          <p:nvPr>
            <p:ph type="subTitle" idx="1"/>
          </p:nvPr>
        </p:nvSpPr>
        <p:spPr/>
        <p:txBody>
          <a:bodyPr/>
          <a:lstStyle/>
          <a:p>
            <a:pPr algn="r"/>
            <a:r>
              <a:rPr lang="en-US" b="1" dirty="0" smtClean="0">
                <a:solidFill>
                  <a:schemeClr val="tx1"/>
                </a:solidFill>
              </a:rPr>
              <a:t>Lecture 12</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DD60431B-C3B4-4D42-BCF1-BD06DD7F750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normAutofit fontScale="92500" lnSpcReduction="20000"/>
          </a:bodyPr>
          <a:lstStyle/>
          <a:p>
            <a:pPr>
              <a:buNone/>
            </a:pPr>
            <a:r>
              <a:rPr lang="en-US" dirty="0" smtClean="0"/>
              <a:t>O’Casey ‘s Works are a representation of contemporary influences: </a:t>
            </a:r>
            <a:r>
              <a:rPr lang="en-US" b="1" i="1" dirty="0" smtClean="0"/>
              <a:t>Nothingness</a:t>
            </a:r>
            <a:r>
              <a:rPr lang="en-US" dirty="0" smtClean="0"/>
              <a:t>, </a:t>
            </a:r>
            <a:r>
              <a:rPr lang="en-US" b="1" i="1" dirty="0" smtClean="0"/>
              <a:t>Hollowness and Purposelessness</a:t>
            </a:r>
          </a:p>
          <a:p>
            <a:r>
              <a:rPr lang="en-US" b="1" i="1" dirty="0" smtClean="0"/>
              <a:t>Irish Civil War: Jingoism</a:t>
            </a:r>
          </a:p>
          <a:p>
            <a:r>
              <a:rPr lang="en-US" dirty="0" smtClean="0"/>
              <a:t>How it </a:t>
            </a:r>
            <a:r>
              <a:rPr lang="en-US" b="1" i="1" dirty="0" smtClean="0"/>
              <a:t>effects the society and</a:t>
            </a:r>
            <a:r>
              <a:rPr lang="en-US" dirty="0" smtClean="0"/>
              <a:t> </a:t>
            </a:r>
            <a:r>
              <a:rPr lang="en-US" b="1" i="1" dirty="0" smtClean="0"/>
              <a:t>the individuals</a:t>
            </a:r>
            <a:r>
              <a:rPr lang="en-US" dirty="0" smtClean="0"/>
              <a:t>, </a:t>
            </a:r>
          </a:p>
          <a:p>
            <a:r>
              <a:rPr lang="en-US" dirty="0" smtClean="0"/>
              <a:t>How it </a:t>
            </a:r>
            <a:r>
              <a:rPr lang="en-US" b="1" i="1" dirty="0" smtClean="0"/>
              <a:t>crushes the economy and the system</a:t>
            </a:r>
            <a:r>
              <a:rPr lang="en-US" dirty="0" smtClean="0"/>
              <a:t>, </a:t>
            </a:r>
          </a:p>
          <a:p>
            <a:r>
              <a:rPr lang="en-US" dirty="0" smtClean="0"/>
              <a:t>How it </a:t>
            </a:r>
            <a:r>
              <a:rPr lang="en-US" b="1" i="1" dirty="0" smtClean="0"/>
              <a:t>disintegrates the family structure</a:t>
            </a:r>
            <a:r>
              <a:rPr lang="en-US" dirty="0" smtClean="0"/>
              <a:t>, </a:t>
            </a:r>
          </a:p>
          <a:p>
            <a:r>
              <a:rPr lang="en-US" dirty="0" smtClean="0"/>
              <a:t>how it </a:t>
            </a:r>
            <a:r>
              <a:rPr lang="en-US" b="1" i="1" dirty="0" smtClean="0"/>
              <a:t>demolishes the psychology of the people</a:t>
            </a:r>
            <a:r>
              <a:rPr lang="en-US" dirty="0" smtClean="0"/>
              <a:t> and how it </a:t>
            </a:r>
            <a:r>
              <a:rPr lang="en-US" b="1" i="1" dirty="0" smtClean="0"/>
              <a:t>creates generation gap</a:t>
            </a:r>
            <a:endParaRPr lang="en-US" dirty="0" smtClean="0"/>
          </a:p>
          <a:p>
            <a:pPr>
              <a:buNone/>
            </a:pPr>
            <a:endParaRPr lang="en-US" dirty="0" smtClean="0"/>
          </a:p>
          <a:p>
            <a:pPr>
              <a:buNone/>
            </a:pPr>
            <a:r>
              <a:rPr lang="en-US" dirty="0" smtClean="0"/>
              <a:t>How this influence results in </a:t>
            </a:r>
            <a:r>
              <a:rPr lang="en-US" b="1" i="1" dirty="0" smtClean="0"/>
              <a:t>Nothingness</a:t>
            </a:r>
            <a:r>
              <a:rPr lang="en-US" dirty="0" smtClean="0"/>
              <a:t>, </a:t>
            </a:r>
            <a:r>
              <a:rPr lang="en-US" b="1" i="1" dirty="0" smtClean="0"/>
              <a:t>Hollowness and Purposelessness</a:t>
            </a:r>
            <a:endParaRPr lang="en-US" dirty="0" smtClean="0"/>
          </a:p>
          <a:p>
            <a:endParaRPr lang="en-US" b="1" i="1"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smtClean="0"/>
          </a:p>
          <a:p>
            <a:endParaRPr lang="en-US" dirty="0" smtClean="0"/>
          </a:p>
          <a:p>
            <a:pPr>
              <a:buNone/>
            </a:pPr>
            <a:r>
              <a:rPr lang="en-US" dirty="0" smtClean="0"/>
              <a:t>	Sean </a:t>
            </a:r>
            <a:r>
              <a:rPr lang="en-US" dirty="0"/>
              <a:t>O’Casey was </a:t>
            </a:r>
            <a:r>
              <a:rPr lang="en-US" b="1" i="1" dirty="0"/>
              <a:t>born in 1818</a:t>
            </a:r>
            <a:r>
              <a:rPr lang="en-US" dirty="0"/>
              <a:t> and </a:t>
            </a:r>
            <a:r>
              <a:rPr lang="en-US" b="1" i="1" dirty="0"/>
              <a:t>died in 1964</a:t>
            </a:r>
            <a:r>
              <a:rPr lang="en-US" dirty="0"/>
              <a:t>. </a:t>
            </a:r>
            <a:r>
              <a:rPr lang="en-US" dirty="0" smtClean="0"/>
              <a:t>The </a:t>
            </a:r>
            <a:r>
              <a:rPr lang="en-US" dirty="0"/>
              <a:t>play has been written on the </a:t>
            </a:r>
            <a:r>
              <a:rPr lang="en-US" b="1" i="1" dirty="0"/>
              <a:t>background of Irish Civil War</a:t>
            </a:r>
            <a:r>
              <a:rPr lang="en-US" dirty="0"/>
              <a:t>, which has been going for centuries.</a:t>
            </a:r>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Irish Civil War</a:t>
            </a:r>
            <a:endParaRPr lang="en-US" dirty="0"/>
          </a:p>
        </p:txBody>
      </p:sp>
      <p:sp>
        <p:nvSpPr>
          <p:cNvPr id="3" name="Content Placeholder 2"/>
          <p:cNvSpPr>
            <a:spLocks noGrp="1"/>
          </p:cNvSpPr>
          <p:nvPr>
            <p:ph sz="quarter" idx="1"/>
          </p:nvPr>
        </p:nvSpPr>
        <p:spPr/>
        <p:txBody>
          <a:bodyPr/>
          <a:lstStyle/>
          <a:p>
            <a:pPr>
              <a:buNone/>
            </a:pPr>
            <a:endParaRPr lang="en-US" b="1" dirty="0" smtClean="0"/>
          </a:p>
          <a:p>
            <a:pPr>
              <a:buNone/>
            </a:pPr>
            <a:endParaRPr lang="en-US" b="1" dirty="0" smtClean="0"/>
          </a:p>
          <a:p>
            <a:pPr algn="ctr">
              <a:buNone/>
            </a:pPr>
            <a:r>
              <a:rPr lang="en-US" sz="4000" b="1" dirty="0" smtClean="0"/>
              <a:t>Juno </a:t>
            </a:r>
            <a:r>
              <a:rPr lang="en-US" sz="4000" b="1" dirty="0"/>
              <a:t>and the </a:t>
            </a:r>
            <a:r>
              <a:rPr lang="en-US" sz="4000" b="1" dirty="0" err="1"/>
              <a:t>Paycock</a:t>
            </a:r>
            <a:r>
              <a:rPr lang="en-US" sz="4000" b="1" dirty="0"/>
              <a:t>: </a:t>
            </a:r>
            <a:r>
              <a:rPr lang="en-US" sz="4000" b="1" dirty="0" err="1"/>
              <a:t>Jingois</a:t>
            </a:r>
            <a:endParaRPr lang="en-US" sz="4000" dirty="0"/>
          </a:p>
          <a:p>
            <a:pPr>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US" sz="2800" b="1" dirty="0" smtClean="0"/>
              <a:t>Jingoism</a:t>
            </a:r>
            <a:r>
              <a:rPr lang="en-US" b="1" dirty="0" smtClean="0"/>
              <a:t> </a:t>
            </a:r>
            <a:endParaRPr lang="en-US" dirty="0"/>
          </a:p>
        </p:txBody>
      </p:sp>
      <p:sp>
        <p:nvSpPr>
          <p:cNvPr id="3" name="Content Placeholder 2"/>
          <p:cNvSpPr>
            <a:spLocks noGrp="1"/>
          </p:cNvSpPr>
          <p:nvPr>
            <p:ph sz="quarter" idx="1"/>
          </p:nvPr>
        </p:nvSpPr>
        <p:spPr/>
        <p:txBody>
          <a:bodyPr/>
          <a:lstStyle/>
          <a:p>
            <a:pPr lvl="1">
              <a:buNone/>
            </a:pPr>
            <a:endParaRPr lang="en-US" dirty="0" smtClean="0"/>
          </a:p>
          <a:p>
            <a:pPr lvl="1">
              <a:buNone/>
            </a:pPr>
            <a:endParaRPr lang="en-US" dirty="0" smtClean="0"/>
          </a:p>
          <a:p>
            <a:pPr lvl="1">
              <a:buNone/>
            </a:pPr>
            <a:endParaRPr lang="en-US" dirty="0" smtClean="0"/>
          </a:p>
          <a:p>
            <a:endParaRPr lang="en-US" dirty="0"/>
          </a:p>
        </p:txBody>
      </p:sp>
      <p:sp>
        <p:nvSpPr>
          <p:cNvPr id="4" name="Oval Callout 3"/>
          <p:cNvSpPr/>
          <p:nvPr/>
        </p:nvSpPr>
        <p:spPr>
          <a:xfrm rot="21163973">
            <a:off x="1697926" y="1735089"/>
            <a:ext cx="5719410" cy="4338050"/>
          </a:xfrm>
          <a:prstGeom prst="wedgeEllipseCallout">
            <a:avLst>
              <a:gd name="adj1" fmla="val -51096"/>
              <a:gd name="adj2" fmla="val -76719"/>
            </a:avLst>
          </a:prstGeom>
          <a:ln w="76200"/>
        </p:spPr>
        <p:style>
          <a:lnRef idx="2">
            <a:schemeClr val="accent6"/>
          </a:lnRef>
          <a:fillRef idx="1">
            <a:schemeClr val="lt1"/>
          </a:fillRef>
          <a:effectRef idx="0">
            <a:schemeClr val="accent6"/>
          </a:effectRef>
          <a:fontRef idx="minor">
            <a:schemeClr val="dk1"/>
          </a:fontRef>
        </p:style>
        <p:txBody>
          <a:bodyPr rtlCol="0" anchor="ctr"/>
          <a:lstStyle/>
          <a:p>
            <a:pPr lvl="1">
              <a:buNone/>
            </a:pPr>
            <a:r>
              <a:rPr lang="en-US" sz="3600" dirty="0" smtClean="0"/>
              <a:t>flag waving</a:t>
            </a:r>
          </a:p>
          <a:p>
            <a:pPr lvl="1">
              <a:buNone/>
            </a:pPr>
            <a:r>
              <a:rPr lang="en-US" sz="3600" dirty="0" smtClean="0"/>
              <a:t>“an appeal intended to arouse patriotic emotions”</a:t>
            </a:r>
            <a:endParaRPr lang="en-US" sz="3600" dirty="0"/>
          </a:p>
        </p:txBody>
      </p:sp>
      <p:sp>
        <p:nvSpPr>
          <p:cNvPr id="5" name="Slide Number Placeholder 4"/>
          <p:cNvSpPr>
            <a:spLocks noGrp="1"/>
          </p:cNvSpPr>
          <p:nvPr>
            <p:ph type="sldNum" sz="quarter" idx="12"/>
          </p:nvPr>
        </p:nvSpPr>
        <p:spPr/>
        <p:txBody>
          <a:bodyPr>
            <a:normAutofit fontScale="85000" lnSpcReduction="20000"/>
          </a:bodyPr>
          <a:lstStyle/>
          <a:p>
            <a:fld id="{DD60431B-C3B4-4D42-BCF1-BD06DD7F750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Jingoism (Denotation)</a:t>
            </a:r>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fontScale="85000" lnSpcReduction="20000"/>
          </a:bodyPr>
          <a:lstStyle/>
          <a:p>
            <a:fld id="{DD60431B-C3B4-4D42-BCF1-BD06DD7F750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r>
              <a:rPr lang="en-US" b="1" dirty="0" smtClean="0"/>
              <a:t>Jingoism</a:t>
            </a:r>
            <a:r>
              <a:rPr lang="en-US" dirty="0" smtClean="0"/>
              <a:t> is extreme </a:t>
            </a:r>
            <a:r>
              <a:rPr lang="en-US" dirty="0" smtClean="0">
                <a:hlinkClick r:id="rId2" tooltip="Patriotism"/>
              </a:rPr>
              <a:t>patriotism</a:t>
            </a:r>
            <a:r>
              <a:rPr lang="en-US" dirty="0" smtClean="0"/>
              <a:t> in the form of aggressive foreign policy. In practice, it is a country's advocacy of the use of threats or actual force against other countries in order to safeguard what it perceives as its national interests. Colloquially, it refers to excessive </a:t>
            </a:r>
            <a:r>
              <a:rPr lang="en-US" dirty="0" smtClean="0">
                <a:hlinkClick r:id="rId3" tooltip="Bias"/>
              </a:rPr>
              <a:t>bias</a:t>
            </a:r>
            <a:r>
              <a:rPr lang="en-US" dirty="0" smtClean="0"/>
              <a:t> in judging one's own country as superior to others—an extreme type of </a:t>
            </a:r>
            <a:r>
              <a:rPr lang="en-US" dirty="0" smtClean="0">
                <a:hlinkClick r:id="rId4" tooltip="Nationalism"/>
              </a:rPr>
              <a:t>nationalism</a:t>
            </a:r>
            <a:r>
              <a:rPr lang="en-US" dirty="0" smtClean="0"/>
              <a:t>.</a:t>
            </a:r>
          </a:p>
          <a:p>
            <a:r>
              <a:rPr lang="en-US" dirty="0" smtClean="0"/>
              <a:t>The term originated in </a:t>
            </a:r>
            <a:r>
              <a:rPr lang="en-US" dirty="0" smtClean="0">
                <a:hlinkClick r:id="rId5" tooltip="United Kingdom"/>
              </a:rPr>
              <a:t>Britain</a:t>
            </a:r>
            <a:r>
              <a:rPr lang="en-US" dirty="0" smtClean="0"/>
              <a:t>, expressing a pugnacious attitude toward </a:t>
            </a:r>
            <a:r>
              <a:rPr lang="en-US" dirty="0" smtClean="0">
                <a:hlinkClick r:id="rId6" tooltip="Russia"/>
              </a:rPr>
              <a:t>Russia</a:t>
            </a:r>
            <a:r>
              <a:rPr lang="en-US" dirty="0" smtClean="0"/>
              <a:t> in the 1870s, and appeared in the American press by 1893</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fontScale="85000" lnSpcReduction="20000"/>
          </a:bodyPr>
          <a:lstStyle/>
          <a:p>
            <a:fld id="{DD60431B-C3B4-4D42-BCF1-BD06DD7F750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 – Irish War</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Main Ireland got independence after the </a:t>
            </a:r>
            <a:r>
              <a:rPr lang="en-US" b="1" i="1" dirty="0"/>
              <a:t>First World War</a:t>
            </a:r>
            <a:r>
              <a:rPr lang="en-US" dirty="0"/>
              <a:t> </a:t>
            </a:r>
            <a:endParaRPr lang="en-US" dirty="0" smtClean="0"/>
          </a:p>
          <a:p>
            <a:r>
              <a:rPr lang="en-US" dirty="0" smtClean="0"/>
              <a:t>Ireland </a:t>
            </a:r>
            <a:r>
              <a:rPr lang="en-US" dirty="0"/>
              <a:t>is divided into Southern and Northern Ireland. </a:t>
            </a:r>
            <a:endParaRPr lang="en-US" dirty="0" smtClean="0"/>
          </a:p>
          <a:p>
            <a:r>
              <a:rPr lang="en-US" b="1" i="1" dirty="0" smtClean="0"/>
              <a:t>Northern </a:t>
            </a:r>
            <a:r>
              <a:rPr lang="en-US" b="1" i="1" dirty="0"/>
              <a:t>Ireland is now called Ulster</a:t>
            </a:r>
            <a:r>
              <a:rPr lang="en-US" dirty="0"/>
              <a:t>. The people of main Ireland are Roman Catholic. The majority of Ulster is Anglican. So there is political and religious problem.</a:t>
            </a:r>
          </a:p>
          <a:p>
            <a:r>
              <a:rPr lang="en-US" dirty="0"/>
              <a:t>(</a:t>
            </a:r>
            <a:r>
              <a:rPr lang="en-US" dirty="0" err="1"/>
              <a:t>i</a:t>
            </a:r>
            <a:r>
              <a:rPr lang="en-US" dirty="0"/>
              <a:t>)Either to unite with main Ireland</a:t>
            </a:r>
            <a:br>
              <a:rPr lang="en-US" dirty="0"/>
            </a:br>
            <a:r>
              <a:rPr lang="en-US" dirty="0"/>
              <a:t>OR</a:t>
            </a:r>
            <a:br>
              <a:rPr lang="en-US" dirty="0"/>
            </a:br>
            <a:r>
              <a:rPr lang="en-US" dirty="0"/>
              <a:t>(ii)To unite with England</a:t>
            </a:r>
            <a:br>
              <a:rPr lang="en-US" dirty="0"/>
            </a:br>
            <a:r>
              <a:rPr lang="en-US" dirty="0"/>
              <a:t>OR</a:t>
            </a:r>
            <a:br>
              <a:rPr lang="en-US" dirty="0"/>
            </a:br>
            <a:r>
              <a:rPr lang="en-US" dirty="0"/>
              <a:t>(iii)To be total independent was the main problem or enigma.</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“Juno and the </a:t>
            </a:r>
            <a:r>
              <a:rPr lang="en-US" sz="2800" b="1" dirty="0" err="1" smtClean="0"/>
              <a:t>Paycock</a:t>
            </a:r>
            <a:r>
              <a:rPr lang="en-US" sz="2800" b="1" dirty="0" smtClean="0"/>
              <a:t>”</a:t>
            </a:r>
            <a:br>
              <a:rPr lang="en-US" sz="2800" b="1" dirty="0" smtClean="0"/>
            </a:br>
            <a:r>
              <a:rPr lang="en-US" sz="2800" b="1" i="1" dirty="0" smtClean="0"/>
              <a:t> War at its background </a:t>
            </a:r>
            <a:r>
              <a:rPr lang="en-US" sz="2800" dirty="0" smtClean="0"/>
              <a:t>(like </a:t>
            </a:r>
            <a:r>
              <a:rPr lang="en-US" sz="2800" dirty="0" err="1" smtClean="0"/>
              <a:t>O’Casey’s</a:t>
            </a:r>
            <a:r>
              <a:rPr lang="en-US" sz="2800" dirty="0" smtClean="0"/>
              <a:t> other plays)</a:t>
            </a:r>
            <a:endParaRPr lang="en-US" sz="2800" dirty="0"/>
          </a:p>
        </p:txBody>
      </p:sp>
      <p:sp>
        <p:nvSpPr>
          <p:cNvPr id="3" name="Content Placeholder 2"/>
          <p:cNvSpPr>
            <a:spLocks noGrp="1"/>
          </p:cNvSpPr>
          <p:nvPr>
            <p:ph sz="quarter" idx="1"/>
          </p:nvPr>
        </p:nvSpPr>
        <p:spPr/>
        <p:txBody>
          <a:bodyPr>
            <a:normAutofit/>
          </a:bodyPr>
          <a:lstStyle/>
          <a:p>
            <a:pPr>
              <a:buNone/>
            </a:pPr>
            <a:r>
              <a:rPr lang="en-US" dirty="0" smtClean="0"/>
              <a:t>O’Casey </a:t>
            </a:r>
            <a:r>
              <a:rPr lang="en-US" dirty="0"/>
              <a:t>is very much against the war fought under any pretext. </a:t>
            </a:r>
            <a:r>
              <a:rPr lang="en-US" dirty="0" smtClean="0"/>
              <a:t>He </a:t>
            </a:r>
            <a:r>
              <a:rPr lang="en-US" dirty="0"/>
              <a:t>closely observed </a:t>
            </a:r>
            <a:endParaRPr lang="en-US" dirty="0" smtClean="0"/>
          </a:p>
          <a:p>
            <a:r>
              <a:rPr lang="en-US" dirty="0" smtClean="0"/>
              <a:t>how </a:t>
            </a:r>
            <a:r>
              <a:rPr lang="en-US" dirty="0"/>
              <a:t>war </a:t>
            </a:r>
            <a:r>
              <a:rPr lang="en-US" b="1" i="1" dirty="0"/>
              <a:t>affects the society and</a:t>
            </a:r>
            <a:r>
              <a:rPr lang="en-US" dirty="0"/>
              <a:t> </a:t>
            </a:r>
            <a:r>
              <a:rPr lang="en-US" b="1" i="1" dirty="0"/>
              <a:t>the individuals</a:t>
            </a:r>
            <a:r>
              <a:rPr lang="en-US" dirty="0"/>
              <a:t>, </a:t>
            </a:r>
            <a:endParaRPr lang="en-US" dirty="0" smtClean="0"/>
          </a:p>
          <a:p>
            <a:r>
              <a:rPr lang="en-US" dirty="0" smtClean="0"/>
              <a:t>how </a:t>
            </a:r>
            <a:r>
              <a:rPr lang="en-US" dirty="0"/>
              <a:t>war </a:t>
            </a:r>
            <a:r>
              <a:rPr lang="en-US" b="1" i="1" dirty="0"/>
              <a:t>crushes the economy and the system</a:t>
            </a:r>
            <a:r>
              <a:rPr lang="en-US" dirty="0"/>
              <a:t>, </a:t>
            </a:r>
            <a:endParaRPr lang="en-US" dirty="0" smtClean="0"/>
          </a:p>
          <a:p>
            <a:r>
              <a:rPr lang="en-US" dirty="0" smtClean="0"/>
              <a:t>how </a:t>
            </a:r>
            <a:r>
              <a:rPr lang="en-US" dirty="0"/>
              <a:t>war </a:t>
            </a:r>
            <a:r>
              <a:rPr lang="en-US" b="1" i="1" dirty="0"/>
              <a:t>disintegrates the family structure</a:t>
            </a:r>
            <a:r>
              <a:rPr lang="en-US" dirty="0"/>
              <a:t>, </a:t>
            </a:r>
            <a:endParaRPr lang="en-US" dirty="0" smtClean="0"/>
          </a:p>
          <a:p>
            <a:r>
              <a:rPr lang="en-US" dirty="0" smtClean="0"/>
              <a:t>how </a:t>
            </a:r>
            <a:r>
              <a:rPr lang="en-US" dirty="0"/>
              <a:t>it </a:t>
            </a:r>
            <a:r>
              <a:rPr lang="en-US" b="1" i="1" dirty="0"/>
              <a:t>demolishes the psychology of the people</a:t>
            </a:r>
            <a:r>
              <a:rPr lang="en-US" dirty="0"/>
              <a:t> and how it </a:t>
            </a:r>
            <a:r>
              <a:rPr lang="en-US" b="1" i="1" dirty="0"/>
              <a:t>creates generation gap</a:t>
            </a:r>
            <a:r>
              <a:rPr lang="en-US" dirty="0"/>
              <a:t>. </a:t>
            </a: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O’Casy’s</a:t>
            </a:r>
            <a:r>
              <a:rPr lang="en-US" dirty="0" smtClean="0"/>
              <a:t> Position</a:t>
            </a:r>
            <a:endParaRPr lang="en-US" dirty="0"/>
          </a:p>
        </p:txBody>
      </p:sp>
      <p:sp>
        <p:nvSpPr>
          <p:cNvPr id="3" name="Content Placeholder 2"/>
          <p:cNvSpPr>
            <a:spLocks noGrp="1"/>
          </p:cNvSpPr>
          <p:nvPr>
            <p:ph sz="quarter" idx="1"/>
          </p:nvPr>
        </p:nvSpPr>
        <p:spPr/>
        <p:txBody>
          <a:bodyPr/>
          <a:lstStyle/>
          <a:p>
            <a:pPr>
              <a:buNone/>
            </a:pPr>
            <a:r>
              <a:rPr lang="en-US" dirty="0" smtClean="0"/>
              <a:t>Thus O’Casey condemns… </a:t>
            </a:r>
          </a:p>
          <a:p>
            <a:endParaRPr lang="en-US" dirty="0"/>
          </a:p>
        </p:txBody>
      </p:sp>
      <p:graphicFrame>
        <p:nvGraphicFramePr>
          <p:cNvPr id="4" name="Diagram 3"/>
          <p:cNvGraphicFramePr/>
          <p:nvPr/>
        </p:nvGraphicFramePr>
        <p:xfrm>
          <a:off x="1905000" y="2362200"/>
          <a:ext cx="57912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normAutofit fontScale="85000" lnSpcReduction="20000"/>
          </a:bodyPr>
          <a:lstStyle/>
          <a:p>
            <a:fld id="{DD60431B-C3B4-4D42-BCF1-BD06DD7F750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b="1" dirty="0"/>
          </a:p>
        </p:txBody>
      </p:sp>
      <p:sp>
        <p:nvSpPr>
          <p:cNvPr id="3" name="Content Placeholder 2"/>
          <p:cNvSpPr>
            <a:spLocks noGrp="1"/>
          </p:cNvSpPr>
          <p:nvPr>
            <p:ph sz="quarter" idx="1"/>
          </p:nvPr>
        </p:nvSpPr>
        <p:spPr/>
        <p:txBody>
          <a:bodyPr>
            <a:normAutofit/>
          </a:bodyPr>
          <a:lstStyle/>
          <a:p>
            <a:endParaRPr lang="en-US" dirty="0" smtClean="0"/>
          </a:p>
          <a:p>
            <a:r>
              <a:rPr lang="en-US" dirty="0" smtClean="0"/>
              <a:t>The </a:t>
            </a:r>
            <a:r>
              <a:rPr lang="en-US" dirty="0"/>
              <a:t>play begins with Mary’s reading a newspaper. The very first information we get form the play is of a gruesome murder.</a:t>
            </a:r>
          </a:p>
          <a:p>
            <a:r>
              <a:rPr lang="en-US" b="1" dirty="0"/>
              <a:t>“On a little bye-road, out </a:t>
            </a:r>
            <a:r>
              <a:rPr lang="en-US" b="1" dirty="0" err="1"/>
              <a:t>beyant</a:t>
            </a:r>
            <a:r>
              <a:rPr lang="en-US" b="1" dirty="0"/>
              <a:t> </a:t>
            </a:r>
            <a:r>
              <a:rPr lang="en-US" b="1" dirty="0" err="1"/>
              <a:t>Finglas</a:t>
            </a:r>
            <a:r>
              <a:rPr lang="en-US" b="1" dirty="0"/>
              <a:t>, he was found.”</a:t>
            </a:r>
            <a:endParaRPr lang="en-US" dirty="0"/>
          </a:p>
          <a:p>
            <a:pPr>
              <a:buNone/>
            </a:pPr>
            <a:endParaRPr lang="en-US" dirty="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dirty="0"/>
          </a:p>
        </p:txBody>
      </p:sp>
      <p:sp>
        <p:nvSpPr>
          <p:cNvPr id="3" name="Content Placeholder 2"/>
          <p:cNvSpPr>
            <a:spLocks noGrp="1"/>
          </p:cNvSpPr>
          <p:nvPr>
            <p:ph sz="quarter" idx="1"/>
          </p:nvPr>
        </p:nvSpPr>
        <p:spPr/>
        <p:txBody>
          <a:bodyPr/>
          <a:lstStyle/>
          <a:p>
            <a:pPr>
              <a:buNone/>
            </a:pPr>
            <a:endParaRPr lang="en-US" dirty="0" smtClean="0"/>
          </a:p>
          <a:p>
            <a:pPr>
              <a:buNone/>
            </a:pPr>
            <a:endParaRPr lang="en-US" dirty="0" smtClean="0"/>
          </a:p>
          <a:p>
            <a:pPr>
              <a:buNone/>
            </a:pPr>
            <a:r>
              <a:rPr lang="en-US" dirty="0" smtClean="0"/>
              <a:t>	O’Casey evidently has sympathies for the poverty stricken and war ridden Irish society. There is nothing predicable in Ireland. Everyone is in extreme danger. They are hanging between life and death.</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Unjust, Inequality  Violence </a:t>
            </a:r>
            <a:br>
              <a:rPr lang="en-US" b="1" dirty="0" smtClean="0"/>
            </a:br>
            <a:r>
              <a:rPr lang="en-US" b="1" dirty="0" smtClean="0"/>
              <a:t>Brutality: Foreign to Irishmen</a:t>
            </a:r>
            <a:endParaRPr lang="en-US" b="1" dirty="0"/>
          </a:p>
        </p:txBody>
      </p:sp>
      <p:sp>
        <p:nvSpPr>
          <p:cNvPr id="3" name="Content Placeholder 2"/>
          <p:cNvSpPr>
            <a:spLocks noGrp="1"/>
          </p:cNvSpPr>
          <p:nvPr>
            <p:ph sz="quarter" idx="1"/>
          </p:nvPr>
        </p:nvSpPr>
        <p:spPr/>
        <p:txBody>
          <a:bodyPr>
            <a:normAutofit/>
          </a:bodyPr>
          <a:lstStyle/>
          <a:p>
            <a:pPr>
              <a:buNone/>
            </a:pPr>
            <a:r>
              <a:rPr lang="en-US" dirty="0" smtClean="0"/>
              <a:t>	There </a:t>
            </a:r>
            <a:r>
              <a:rPr lang="en-US" dirty="0"/>
              <a:t>are lots of references in the play regarding </a:t>
            </a:r>
            <a:r>
              <a:rPr lang="en-US" b="1" i="1" dirty="0"/>
              <a:t>Ireland‘s religious</a:t>
            </a:r>
            <a:r>
              <a:rPr lang="en-US" dirty="0"/>
              <a:t> and </a:t>
            </a:r>
            <a:r>
              <a:rPr lang="en-US" b="1" i="1" dirty="0"/>
              <a:t>political history</a:t>
            </a:r>
            <a:r>
              <a:rPr lang="en-US" dirty="0"/>
              <a:t>. </a:t>
            </a:r>
            <a:endParaRPr lang="en-US" dirty="0" smtClean="0"/>
          </a:p>
          <a:p>
            <a:endParaRPr lang="en-US" dirty="0" smtClean="0"/>
          </a:p>
          <a:p>
            <a:r>
              <a:rPr lang="en-US" dirty="0" smtClean="0"/>
              <a:t>Irish </a:t>
            </a:r>
            <a:r>
              <a:rPr lang="en-US" dirty="0"/>
              <a:t>makes many attempts to shake off the foreign yoke. Foreigners are very </a:t>
            </a:r>
            <a:r>
              <a:rPr lang="en-US" b="1" i="1" dirty="0"/>
              <a:t>inhuman</a:t>
            </a:r>
            <a:r>
              <a:rPr lang="en-US" dirty="0"/>
              <a:t> to them. In 1916, hundred of </a:t>
            </a:r>
            <a:r>
              <a:rPr lang="en-US" b="1" i="1" dirty="0"/>
              <a:t>casualties and the execution</a:t>
            </a:r>
            <a:r>
              <a:rPr lang="en-US" dirty="0"/>
              <a:t> of the leaders are faultless examples of that.</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Unjust, Inequality  Violence </a:t>
            </a:r>
            <a:r>
              <a:rPr lang="en-US" b="1" i="1" dirty="0" smtClean="0"/>
              <a:t/>
            </a:r>
            <a:br>
              <a:rPr lang="en-US" b="1" i="1" dirty="0" smtClean="0"/>
            </a:br>
            <a:r>
              <a:rPr lang="en-US" b="1" i="1" dirty="0" smtClean="0"/>
              <a:t>Inhumanity: Irishman to Irishman</a:t>
            </a:r>
            <a:endParaRPr lang="en-US" dirty="0"/>
          </a:p>
        </p:txBody>
      </p:sp>
      <p:sp>
        <p:nvSpPr>
          <p:cNvPr id="3" name="Content Placeholder 2"/>
          <p:cNvSpPr>
            <a:spLocks noGrp="1"/>
          </p:cNvSpPr>
          <p:nvPr>
            <p:ph sz="quarter" idx="1"/>
          </p:nvPr>
        </p:nvSpPr>
        <p:spPr/>
        <p:txBody>
          <a:bodyPr/>
          <a:lstStyle/>
          <a:p>
            <a:r>
              <a:rPr lang="en-US" dirty="0" smtClean="0"/>
              <a:t>But this inhumanity is not just caused by foreigners. The real problem arises with the killing </a:t>
            </a:r>
            <a:r>
              <a:rPr lang="en-US" b="1" i="1" dirty="0" smtClean="0"/>
              <a:t>of Irishman by Irishman</a:t>
            </a:r>
            <a:r>
              <a:rPr lang="en-US" dirty="0" smtClean="0"/>
              <a:t>. </a:t>
            </a:r>
          </a:p>
          <a:p>
            <a:r>
              <a:rPr lang="en-US" dirty="0" smtClean="0"/>
              <a:t>War, or to be more exact, </a:t>
            </a:r>
            <a:r>
              <a:rPr lang="en-US" b="1" i="1" dirty="0" smtClean="0"/>
              <a:t>a civil war</a:t>
            </a:r>
            <a:r>
              <a:rPr lang="en-US" dirty="0" smtClean="0"/>
              <a:t> has no solution to man’s problem; rather it aggravates the miseries of victims. The civil war is not confined to two fractions rather it expands to the whole Ireland. The </a:t>
            </a:r>
            <a:r>
              <a:rPr lang="en-US" b="1" i="1" dirty="0" smtClean="0"/>
              <a:t>death of Robbie Tancred and Johnny Boyle</a:t>
            </a:r>
            <a:r>
              <a:rPr lang="en-US" dirty="0" smtClean="0"/>
              <a:t> are perfect examples of that.</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dirty="0"/>
          </a:p>
        </p:txBody>
      </p:sp>
      <p:sp>
        <p:nvSpPr>
          <p:cNvPr id="3" name="Content Placeholder 2"/>
          <p:cNvSpPr>
            <a:spLocks noGrp="1"/>
          </p:cNvSpPr>
          <p:nvPr>
            <p:ph sz="quarter" idx="1"/>
          </p:nvPr>
        </p:nvSpPr>
        <p:spPr/>
        <p:txBody>
          <a:bodyPr>
            <a:normAutofit fontScale="92500"/>
          </a:bodyPr>
          <a:lstStyle/>
          <a:p>
            <a:r>
              <a:rPr lang="en-US" dirty="0"/>
              <a:t>Johnny, who has </a:t>
            </a:r>
            <a:r>
              <a:rPr lang="en-US" b="1" i="1" dirty="0"/>
              <a:t>lost an arm and has a hip shattered in a fight</a:t>
            </a:r>
            <a:r>
              <a:rPr lang="en-US" dirty="0"/>
              <a:t>, is at the end dragged away and shot by his former republican commanders because he </a:t>
            </a:r>
            <a:r>
              <a:rPr lang="en-US" b="1" i="1" dirty="0"/>
              <a:t>betrayed comrade Tancred</a:t>
            </a:r>
            <a:r>
              <a:rPr lang="en-US" dirty="0"/>
              <a:t>. </a:t>
            </a:r>
            <a:endParaRPr lang="en-US" dirty="0" smtClean="0"/>
          </a:p>
          <a:p>
            <a:r>
              <a:rPr lang="en-US" dirty="0" smtClean="0"/>
              <a:t>All </a:t>
            </a:r>
            <a:r>
              <a:rPr lang="en-US" dirty="0"/>
              <a:t>this shows that Ireland is preying on herself. Earlier Johnny had undoubtedly behaved heroically but the </a:t>
            </a:r>
            <a:r>
              <a:rPr lang="en-US" b="1" i="1" dirty="0"/>
              <a:t>hellish civil war</a:t>
            </a:r>
            <a:r>
              <a:rPr lang="en-US" dirty="0"/>
              <a:t> compelled him to betray his comrade. </a:t>
            </a:r>
            <a:endParaRPr lang="en-US" dirty="0" smtClean="0"/>
          </a:p>
          <a:p>
            <a:r>
              <a:rPr lang="en-US" dirty="0" smtClean="0"/>
              <a:t>This </a:t>
            </a:r>
            <a:r>
              <a:rPr lang="en-US" dirty="0"/>
              <a:t>means the stupid civil war is turning into traitors because of its </a:t>
            </a:r>
            <a:r>
              <a:rPr lang="en-US" b="1" i="1" dirty="0"/>
              <a:t>nothingness</a:t>
            </a:r>
            <a:r>
              <a:rPr lang="en-US" dirty="0"/>
              <a:t> and </a:t>
            </a:r>
            <a:r>
              <a:rPr lang="en-US" b="1" i="1" dirty="0" smtClean="0"/>
              <a:t>hollowness purposelessness</a:t>
            </a:r>
            <a:r>
              <a:rPr lang="en-US" dirty="0"/>
              <a:t>.</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
            </a:r>
            <a:br>
              <a:rPr lang="en-US" sz="3600" dirty="0" smtClean="0"/>
            </a:br>
            <a:r>
              <a:rPr lang="en-US" sz="3600" b="1" dirty="0" smtClean="0"/>
              <a:t>Social Unjust, Inequality  Violence </a:t>
            </a:r>
            <a:r>
              <a:rPr lang="en-US" sz="3600" dirty="0" smtClean="0"/>
              <a:t/>
            </a:r>
            <a:br>
              <a:rPr lang="en-US" sz="3600" dirty="0" smtClean="0"/>
            </a:br>
            <a:r>
              <a:rPr lang="en-US" sz="3600" dirty="0" err="1" smtClean="0"/>
              <a:t>Mirrorism</a:t>
            </a:r>
            <a:r>
              <a:rPr lang="en-US" sz="3600" dirty="0" smtClean="0"/>
              <a:t>: Inhumanity vs. Humanity </a:t>
            </a:r>
            <a:br>
              <a:rPr lang="en-US" sz="3600" dirty="0" smtClean="0"/>
            </a:br>
            <a:endParaRPr lang="en-US" sz="3600" dirty="0"/>
          </a:p>
        </p:txBody>
      </p:sp>
      <p:sp>
        <p:nvSpPr>
          <p:cNvPr id="3" name="Content Placeholder 2"/>
          <p:cNvSpPr>
            <a:spLocks noGrp="1"/>
          </p:cNvSpPr>
          <p:nvPr>
            <p:ph sz="quarter" idx="1"/>
          </p:nvPr>
        </p:nvSpPr>
        <p:spPr>
          <a:xfrm>
            <a:off x="612648" y="1600200"/>
            <a:ext cx="8153400" cy="5029200"/>
          </a:xfrm>
        </p:spPr>
        <p:txBody>
          <a:bodyPr>
            <a:normAutofit fontScale="85000" lnSpcReduction="20000"/>
          </a:bodyPr>
          <a:lstStyle/>
          <a:p>
            <a:r>
              <a:rPr lang="en-US" dirty="0"/>
              <a:t>Juno emerges as a great </a:t>
            </a:r>
            <a:r>
              <a:rPr lang="en-US" b="1" i="1" dirty="0"/>
              <a:t>humanist</a:t>
            </a:r>
            <a:r>
              <a:rPr lang="en-US" dirty="0"/>
              <a:t> and </a:t>
            </a:r>
            <a:r>
              <a:rPr lang="en-US" b="1" i="1" dirty="0"/>
              <a:t>realist</a:t>
            </a:r>
            <a:r>
              <a:rPr lang="en-US" dirty="0"/>
              <a:t>. </a:t>
            </a:r>
            <a:endParaRPr lang="en-US" dirty="0" smtClean="0"/>
          </a:p>
          <a:p>
            <a:r>
              <a:rPr lang="en-US" dirty="0" smtClean="0"/>
              <a:t>She </a:t>
            </a:r>
            <a:r>
              <a:rPr lang="en-US" dirty="0"/>
              <a:t>is a </a:t>
            </a:r>
            <a:r>
              <a:rPr lang="en-US" b="1" i="1" dirty="0"/>
              <a:t>true pacifist</a:t>
            </a:r>
            <a:r>
              <a:rPr lang="en-US" dirty="0"/>
              <a:t> and is </a:t>
            </a:r>
            <a:r>
              <a:rPr lang="en-US" b="1" i="1" dirty="0"/>
              <a:t>against man’s inhumanity against man</a:t>
            </a:r>
            <a:r>
              <a:rPr lang="en-US" dirty="0"/>
              <a:t>. </a:t>
            </a:r>
            <a:endParaRPr lang="en-US" dirty="0" smtClean="0"/>
          </a:p>
          <a:p>
            <a:r>
              <a:rPr lang="en-US" dirty="0" smtClean="0"/>
              <a:t>She </a:t>
            </a:r>
            <a:r>
              <a:rPr lang="en-US" dirty="0"/>
              <a:t>has an acute </a:t>
            </a:r>
            <a:r>
              <a:rPr lang="en-US" b="1" i="1" dirty="0"/>
              <a:t>observation</a:t>
            </a:r>
            <a:r>
              <a:rPr lang="en-US" dirty="0"/>
              <a:t> and knows about the </a:t>
            </a:r>
            <a:r>
              <a:rPr lang="en-US" b="1" i="1" dirty="0"/>
              <a:t>truth of </a:t>
            </a:r>
            <a:r>
              <a:rPr lang="en-US" b="1" i="1" dirty="0" smtClean="0"/>
              <a:t>things</a:t>
            </a:r>
            <a:r>
              <a:rPr lang="en-US" dirty="0" smtClean="0"/>
              <a:t>.</a:t>
            </a:r>
          </a:p>
          <a:p>
            <a:r>
              <a:rPr lang="en-US" dirty="0" smtClean="0"/>
              <a:t>She </a:t>
            </a:r>
            <a:r>
              <a:rPr lang="en-US" dirty="0"/>
              <a:t>is very </a:t>
            </a:r>
            <a:r>
              <a:rPr lang="en-US" b="1" i="1" dirty="0"/>
              <a:t>realist</a:t>
            </a:r>
            <a:r>
              <a:rPr lang="en-US" dirty="0"/>
              <a:t> and </a:t>
            </a:r>
            <a:r>
              <a:rPr lang="en-US" b="1" i="1" dirty="0"/>
              <a:t>anti-idealist</a:t>
            </a:r>
            <a:r>
              <a:rPr lang="en-US" dirty="0"/>
              <a:t>. When Mary emphasizes that one ought to stand by one’s principle being </a:t>
            </a:r>
            <a:r>
              <a:rPr lang="en-US" b="1" dirty="0"/>
              <a:t>“a principle’s a principle” </a:t>
            </a:r>
            <a:r>
              <a:rPr lang="en-US" dirty="0"/>
              <a:t>and tries to justify her call of strike, Juno very realistically remarks:</a:t>
            </a:r>
          </a:p>
          <a:p>
            <a:r>
              <a:rPr lang="en-US" dirty="0"/>
              <a:t>and</a:t>
            </a:r>
          </a:p>
          <a:p>
            <a:r>
              <a:rPr lang="en-US" b="1" dirty="0"/>
              <a:t>“When the employers sacrifice wan victim, the Trades Unions go wan </a:t>
            </a:r>
            <a:r>
              <a:rPr lang="en-US" b="1" dirty="0" err="1"/>
              <a:t>betther</a:t>
            </a:r>
            <a:r>
              <a:rPr lang="en-US" b="1" dirty="0"/>
              <a:t> be </a:t>
            </a:r>
            <a:r>
              <a:rPr lang="en-US" b="1" dirty="0" err="1"/>
              <a:t>sacrificin</a:t>
            </a:r>
            <a:r>
              <a:rPr lang="en-US" b="1" dirty="0"/>
              <a:t>’ a hundred.”</a:t>
            </a:r>
            <a:endParaRPr lang="en-US" dirty="0"/>
          </a:p>
          <a:p>
            <a:r>
              <a:rPr lang="en-US" dirty="0"/>
              <a:t/>
            </a:r>
            <a:br>
              <a:rPr lang="en-US" dirty="0"/>
            </a:b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dirty="0"/>
          </a:p>
        </p:txBody>
      </p:sp>
      <p:sp>
        <p:nvSpPr>
          <p:cNvPr id="3" name="Content Placeholder 2"/>
          <p:cNvSpPr>
            <a:spLocks noGrp="1"/>
          </p:cNvSpPr>
          <p:nvPr>
            <p:ph sz="quarter" idx="1"/>
          </p:nvPr>
        </p:nvSpPr>
        <p:spPr/>
        <p:txBody>
          <a:bodyPr>
            <a:normAutofit/>
          </a:bodyPr>
          <a:lstStyle/>
          <a:p>
            <a:endParaRPr lang="en-US" dirty="0" smtClean="0"/>
          </a:p>
          <a:p>
            <a:endParaRPr lang="en-US" dirty="0" smtClean="0"/>
          </a:p>
          <a:p>
            <a:r>
              <a:rPr lang="en-US" dirty="0" smtClean="0"/>
              <a:t>Being </a:t>
            </a:r>
            <a:r>
              <a:rPr lang="en-US" dirty="0"/>
              <a:t>a realist, she has a firm belief in the idea that the fault does not lie with the stars but with the people themselves. She says:</a:t>
            </a:r>
          </a:p>
          <a:p>
            <a:r>
              <a:rPr lang="en-US" b="1" dirty="0"/>
              <a:t>“Ah, what can God do </a:t>
            </a:r>
            <a:r>
              <a:rPr lang="en-US" b="1" dirty="0" err="1"/>
              <a:t>agen</a:t>
            </a:r>
            <a:r>
              <a:rPr lang="en-US" b="1" dirty="0"/>
              <a:t> the’ stupidity o’ men</a:t>
            </a:r>
            <a:r>
              <a:rPr lang="en-US" b="1" dirty="0" smtClean="0"/>
              <a:t>!”</a:t>
            </a:r>
            <a:r>
              <a:rPr lang="en-US" dirty="0"/>
              <a:t/>
            </a:r>
            <a:br>
              <a:rPr lang="en-US" dirty="0"/>
            </a:b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The </a:t>
            </a:r>
            <a:r>
              <a:rPr lang="en-US" b="1" i="1" dirty="0"/>
              <a:t>domestic tragedy</a:t>
            </a:r>
            <a:r>
              <a:rPr lang="en-US" dirty="0"/>
              <a:t>, which mainly springs out form </a:t>
            </a:r>
            <a:r>
              <a:rPr lang="en-US" b="1" i="1" dirty="0"/>
              <a:t>pregnancy</a:t>
            </a:r>
            <a:r>
              <a:rPr lang="en-US" dirty="0"/>
              <a:t>, </a:t>
            </a:r>
            <a:r>
              <a:rPr lang="en-US" b="1" i="1" dirty="0"/>
              <a:t>is due to the inhumanity of the</a:t>
            </a:r>
            <a:r>
              <a:rPr lang="en-US" dirty="0"/>
              <a:t> </a:t>
            </a:r>
            <a:r>
              <a:rPr lang="en-US" b="1" i="1" dirty="0"/>
              <a:t>male.</a:t>
            </a:r>
            <a:r>
              <a:rPr lang="en-US" dirty="0"/>
              <a:t> </a:t>
            </a:r>
            <a:endParaRPr lang="en-US" dirty="0" smtClean="0"/>
          </a:p>
          <a:p>
            <a:r>
              <a:rPr lang="en-US" dirty="0" smtClean="0"/>
              <a:t>That </a:t>
            </a:r>
            <a:r>
              <a:rPr lang="en-US" dirty="0"/>
              <a:t>male chauvinist society cannot tolerate a mistake by a young girl. Whereas on the other hand the </a:t>
            </a:r>
            <a:r>
              <a:rPr lang="en-US" b="1" i="1" dirty="0"/>
              <a:t>idiots like captain Boyle and </a:t>
            </a:r>
            <a:r>
              <a:rPr lang="en-US" b="1" i="1" dirty="0" err="1"/>
              <a:t>Joxer</a:t>
            </a:r>
            <a:r>
              <a:rPr lang="en-US" b="1" i="1" dirty="0"/>
              <a:t> Daly</a:t>
            </a:r>
            <a:r>
              <a:rPr lang="en-US" dirty="0"/>
              <a:t> are left unaccountable.</a:t>
            </a:r>
          </a:p>
          <a:p>
            <a:r>
              <a:rPr lang="en-US" b="1" i="1" dirty="0"/>
              <a:t>Hope for a good time </a:t>
            </a:r>
            <a:r>
              <a:rPr lang="en-US" dirty="0"/>
              <a:t>is only due to the </a:t>
            </a:r>
            <a:r>
              <a:rPr lang="en-US" b="1" i="1" dirty="0"/>
              <a:t>courage of women</a:t>
            </a:r>
            <a:r>
              <a:rPr lang="en-US" dirty="0"/>
              <a:t>. They are very </a:t>
            </a:r>
            <a:r>
              <a:rPr lang="en-US" b="1" i="1" dirty="0"/>
              <a:t>humane and </a:t>
            </a:r>
            <a:r>
              <a:rPr lang="en-US" b="1" i="1" dirty="0" smtClean="0"/>
              <a:t>cooperative</a:t>
            </a:r>
            <a:r>
              <a:rPr lang="en-US" dirty="0" smtClean="0"/>
              <a:t>.</a:t>
            </a:r>
          </a:p>
          <a:p>
            <a:r>
              <a:rPr lang="en-US" dirty="0" err="1" smtClean="0"/>
              <a:t>O’Casy’s</a:t>
            </a:r>
            <a:r>
              <a:rPr lang="en-US" dirty="0" smtClean="0"/>
              <a:t> </a:t>
            </a:r>
            <a:r>
              <a:rPr lang="en-US" dirty="0"/>
              <a:t>criticism of life is conveyed through the </a:t>
            </a:r>
            <a:r>
              <a:rPr lang="en-US" b="1" i="1" dirty="0"/>
              <a:t>repetition of significance of deep dialogues.</a:t>
            </a:r>
            <a:r>
              <a:rPr lang="en-US" dirty="0"/>
              <a:t> The words of Mrs. Tancred lamentation are pungently recorded by Juno, when she too, is mourning over a slain son</a:t>
            </a:r>
            <a:r>
              <a:rPr lang="en-US" dirty="0" smtClean="0"/>
              <a: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dirty="0"/>
          </a:p>
        </p:txBody>
      </p:sp>
      <p:sp>
        <p:nvSpPr>
          <p:cNvPr id="3" name="Content Placeholder 2"/>
          <p:cNvSpPr>
            <a:spLocks noGrp="1"/>
          </p:cNvSpPr>
          <p:nvPr>
            <p:ph sz="quarter" idx="1"/>
          </p:nvPr>
        </p:nvSpPr>
        <p:spPr/>
        <p:txBody>
          <a:bodyPr>
            <a:normAutofit lnSpcReduction="10000"/>
          </a:bodyPr>
          <a:lstStyle/>
          <a:p>
            <a:r>
              <a:rPr lang="en-US" b="1" dirty="0"/>
              <a:t>“Sacred Heart of the Crucified Jesus, take away our hearts o’ stone……..an’ give us</a:t>
            </a:r>
            <a:br>
              <a:rPr lang="en-US" b="1" dirty="0"/>
            </a:br>
            <a:r>
              <a:rPr lang="en-US" b="1" dirty="0"/>
              <a:t>hearts o’ flesh! ……..Take away this </a:t>
            </a:r>
            <a:r>
              <a:rPr lang="en-US" b="1" dirty="0" err="1"/>
              <a:t>murdherin</a:t>
            </a:r>
            <a:r>
              <a:rPr lang="en-US" b="1" dirty="0"/>
              <a:t>’ hate … an’ give us </a:t>
            </a:r>
            <a:r>
              <a:rPr lang="en-US" b="1" dirty="0" err="1"/>
              <a:t>Thine</a:t>
            </a:r>
            <a:r>
              <a:rPr lang="en-US" b="1" dirty="0"/>
              <a:t> own eternal love!”</a:t>
            </a:r>
            <a:endParaRPr lang="en-US" dirty="0"/>
          </a:p>
          <a:p>
            <a:r>
              <a:rPr lang="en-US" dirty="0"/>
              <a:t/>
            </a:r>
            <a:br>
              <a:rPr lang="en-US" dirty="0"/>
            </a:br>
            <a:r>
              <a:rPr lang="en-US" dirty="0"/>
              <a:t>Against the </a:t>
            </a:r>
            <a:r>
              <a:rPr lang="en-US" b="1" i="1" dirty="0"/>
              <a:t>vanity and moral bankruptcy</a:t>
            </a:r>
            <a:r>
              <a:rPr lang="en-US" dirty="0"/>
              <a:t> of masculine character, O’Casey elevates the mother figure when Juno plans to work for Mary and her unborn child. Juno suffers the </a:t>
            </a:r>
            <a:r>
              <a:rPr lang="en-US" b="1" i="1" dirty="0"/>
              <a:t>pain of existence</a:t>
            </a:r>
            <a:r>
              <a:rPr lang="en-US" dirty="0"/>
              <a:t> </a:t>
            </a:r>
            <a:r>
              <a:rPr lang="en-US" b="1" i="1" dirty="0"/>
              <a:t>but she sustains life</a:t>
            </a:r>
            <a:r>
              <a:rPr lang="en-US" b="1" i="1" dirty="0" smtClean="0"/>
              <a: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Unjust, Inequality  Violence </a:t>
            </a:r>
            <a:r>
              <a:rPr lang="en-US" dirty="0" smtClean="0"/>
              <a:t/>
            </a:r>
            <a:br>
              <a:rPr lang="en-US" dirty="0" smtClean="0"/>
            </a:br>
            <a:r>
              <a:rPr lang="en-US" dirty="0" smtClean="0"/>
              <a:t>Appearances vs. Reality </a:t>
            </a:r>
            <a:endParaRPr lang="en-US" dirty="0"/>
          </a:p>
        </p:txBody>
      </p:sp>
      <p:sp>
        <p:nvSpPr>
          <p:cNvPr id="3" name="Content Placeholder 2"/>
          <p:cNvSpPr>
            <a:spLocks noGrp="1"/>
          </p:cNvSpPr>
          <p:nvPr>
            <p:ph sz="quarter" idx="1"/>
          </p:nvPr>
        </p:nvSpPr>
        <p:spPr>
          <a:xfrm>
            <a:off x="612648" y="1600200"/>
            <a:ext cx="8153400" cy="4724400"/>
          </a:xfrm>
        </p:spPr>
        <p:txBody>
          <a:bodyPr/>
          <a:lstStyle/>
          <a:p>
            <a:endParaRPr lang="en-US" dirty="0" smtClean="0"/>
          </a:p>
          <a:p>
            <a:r>
              <a:rPr lang="en-US" dirty="0" smtClean="0"/>
              <a:t>The </a:t>
            </a:r>
            <a:r>
              <a:rPr lang="en-US" b="1" i="1" dirty="0" smtClean="0"/>
              <a:t>opportunist class</a:t>
            </a:r>
            <a:r>
              <a:rPr lang="en-US" dirty="0" smtClean="0"/>
              <a:t> represented by </a:t>
            </a:r>
            <a:r>
              <a:rPr lang="en-US" b="1" i="1" dirty="0" smtClean="0"/>
              <a:t>Nugent</a:t>
            </a:r>
            <a:r>
              <a:rPr lang="en-US" dirty="0" smtClean="0"/>
              <a:t> has also been condemned. </a:t>
            </a:r>
          </a:p>
          <a:p>
            <a:r>
              <a:rPr lang="en-US" dirty="0" smtClean="0"/>
              <a:t>According to O’Casey this opportunist class is </a:t>
            </a:r>
            <a:r>
              <a:rPr lang="en-US" b="1" i="1" dirty="0" smtClean="0"/>
              <a:t>more harmful</a:t>
            </a:r>
            <a:r>
              <a:rPr lang="en-US" dirty="0" smtClean="0"/>
              <a:t> than even the combatants. </a:t>
            </a:r>
          </a:p>
          <a:p>
            <a:r>
              <a:rPr lang="en-US" dirty="0" smtClean="0"/>
              <a:t>They themselves become the cause of civil war and play a double role. </a:t>
            </a:r>
          </a:p>
        </p:txBody>
      </p:sp>
      <p:sp>
        <p:nvSpPr>
          <p:cNvPr id="4" name="Rounded Rectangle 3"/>
          <p:cNvSpPr/>
          <p:nvPr/>
        </p:nvSpPr>
        <p:spPr>
          <a:xfrm>
            <a:off x="1219200" y="2438400"/>
            <a:ext cx="6934200" cy="2971800"/>
          </a:xfrm>
          <a:prstGeom prst="roundRect">
            <a:avLst/>
          </a:prstGeom>
          <a:ln w="7620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US" sz="2800" dirty="0" smtClean="0"/>
              <a:t>Nugent wants other to respect </a:t>
            </a:r>
            <a:r>
              <a:rPr lang="en-US" sz="2800" b="1" dirty="0" smtClean="0"/>
              <a:t>“Irish people national regard for the dead”</a:t>
            </a:r>
            <a:r>
              <a:rPr lang="en-US" sz="2800" dirty="0" smtClean="0"/>
              <a:t> but stitches suits for the civil guards at night.</a:t>
            </a:r>
          </a:p>
        </p:txBody>
      </p:sp>
      <p:sp>
        <p:nvSpPr>
          <p:cNvPr id="5" name="Slide Number Placeholder 4"/>
          <p:cNvSpPr>
            <a:spLocks noGrp="1"/>
          </p:cNvSpPr>
          <p:nvPr>
            <p:ph type="sldNum" sz="quarter" idx="12"/>
          </p:nvPr>
        </p:nvSpPr>
        <p:spPr/>
        <p:txBody>
          <a:bodyPr>
            <a:normAutofit fontScale="85000" lnSpcReduction="20000"/>
          </a:bodyPr>
          <a:lstStyle/>
          <a:p>
            <a:fld id="{DD60431B-C3B4-4D42-BCF1-BD06DD7F750E}" type="slidenum">
              <a:rPr lang="en-US" smtClean="0"/>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1" nodeType="clickEffect">
                                  <p:stCondLst>
                                    <p:cond delay="0"/>
                                  </p:stCondLst>
                                  <p:childTnLst>
                                    <p:animEffect transition="out" filter="diamond(in)">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8" presetClass="entr" presetSubtype="0" accel="50000" fill="hold" nodeType="clickEffect">
                                  <p:stCondLst>
                                    <p:cond delay="0"/>
                                  </p:stCondLst>
                                  <p:iterate type="lt">
                                    <p:tmPct val="50000"/>
                                  </p:iterate>
                                  <p:childTnLst>
                                    <p:set>
                                      <p:cBhvr>
                                        <p:cTn id="16" dur="1" fill="hold">
                                          <p:stCondLst>
                                            <p:cond delay="0"/>
                                          </p:stCondLst>
                                        </p:cTn>
                                        <p:tgtEl>
                                          <p:spTgt spid="3">
                                            <p:txEl>
                                              <p:pRg st="1" end="1"/>
                                            </p:txEl>
                                          </p:spTgt>
                                        </p:tgtEl>
                                        <p:attrNameLst>
                                          <p:attrName>style.visibility</p:attrName>
                                        </p:attrNameLst>
                                      </p:cBhvr>
                                      <p:to>
                                        <p:strVal val="visible"/>
                                      </p:to>
                                    </p:set>
                                    <p:set>
                                      <p:cBhvr>
                                        <p:cTn id="17" dur="455" fill="hold">
                                          <p:stCondLst>
                                            <p:cond delay="0"/>
                                          </p:stCondLst>
                                        </p:cTn>
                                        <p:tgtEl>
                                          <p:spTgt spid="3">
                                            <p:txEl>
                                              <p:pRg st="1" end="1"/>
                                            </p:txEl>
                                          </p:spTgt>
                                        </p:tgtEl>
                                        <p:attrNameLst>
                                          <p:attrName>style.rotation</p:attrName>
                                        </p:attrNameLst>
                                      </p:cBhvr>
                                      <p:to>
                                        <p:strVal val="-45.0"/>
                                      </p:to>
                                    </p:set>
                                    <p:anim calcmode="lin" valueType="num">
                                      <p:cBhvr>
                                        <p:cTn id="18" dur="455" fill="hold">
                                          <p:stCondLst>
                                            <p:cond delay="455"/>
                                          </p:stCondLst>
                                        </p:cTn>
                                        <p:tgtEl>
                                          <p:spTgt spid="3">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3">
                                            <p:txEl>
                                              <p:pRg st="1" end="1"/>
                                            </p:txEl>
                                          </p:spTgt>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3">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3">
                                            <p:txEl>
                                              <p:pRg st="1" end="1"/>
                                            </p:txEl>
                                          </p:spTgt>
                                        </p:tgtEl>
                                        <p:attrNameLst>
                                          <p:attrName>ppt_y</p:attrName>
                                        </p:attrNameLst>
                                      </p:cBhvr>
                                      <p:tavLst>
                                        <p:tav tm="0">
                                          <p:val>
                                            <p:strVal val="#ppt_y-(0.354*#ppt_w-0.172*#ppt_h)"/>
                                          </p:val>
                                        </p:tav>
                                        <p:tav tm="100000">
                                          <p:val>
                                            <p:strVal val="#ppt_y"/>
                                          </p:val>
                                        </p:tav>
                                      </p:tavLst>
                                    </p:anim>
                                  </p:childTnLst>
                                </p:cTn>
                              </p:par>
                              <p:par>
                                <p:cTn id="22" presetID="38" presetClass="entr" presetSubtype="0" accel="50000" fill="hold" nodeType="withEffect">
                                  <p:stCondLst>
                                    <p:cond delay="0"/>
                                  </p:stCondLst>
                                  <p:iterate type="lt">
                                    <p:tmPct val="50000"/>
                                  </p:iterate>
                                  <p:childTnLst>
                                    <p:set>
                                      <p:cBhvr>
                                        <p:cTn id="23" dur="1" fill="hold">
                                          <p:stCondLst>
                                            <p:cond delay="0"/>
                                          </p:stCondLst>
                                        </p:cTn>
                                        <p:tgtEl>
                                          <p:spTgt spid="3">
                                            <p:txEl>
                                              <p:pRg st="2" end="2"/>
                                            </p:txEl>
                                          </p:spTgt>
                                        </p:tgtEl>
                                        <p:attrNameLst>
                                          <p:attrName>style.visibility</p:attrName>
                                        </p:attrNameLst>
                                      </p:cBhvr>
                                      <p:to>
                                        <p:strVal val="visible"/>
                                      </p:to>
                                    </p:set>
                                    <p:set>
                                      <p:cBhvr>
                                        <p:cTn id="24" dur="455" fill="hold">
                                          <p:stCondLst>
                                            <p:cond delay="0"/>
                                          </p:stCondLst>
                                        </p:cTn>
                                        <p:tgtEl>
                                          <p:spTgt spid="3">
                                            <p:txEl>
                                              <p:pRg st="2" end="2"/>
                                            </p:txEl>
                                          </p:spTgt>
                                        </p:tgtEl>
                                        <p:attrNameLst>
                                          <p:attrName>style.rotation</p:attrName>
                                        </p:attrNameLst>
                                      </p:cBhvr>
                                      <p:to>
                                        <p:strVal val="-45.0"/>
                                      </p:to>
                                    </p:set>
                                    <p:anim calcmode="lin" valueType="num">
                                      <p:cBhvr>
                                        <p:cTn id="25" dur="455" fill="hold">
                                          <p:stCondLst>
                                            <p:cond delay="455"/>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26" dur="455"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27" dur="156" decel="50000" autoRev="1" fill="hold">
                                          <p:stCondLst>
                                            <p:cond delay="455"/>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28" dur="136" fill="hold">
                                          <p:stCondLst>
                                            <p:cond delay="864"/>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iterate type="lt">
                                    <p:tmPct val="0"/>
                                  </p:iterate>
                                  <p:childTnLst>
                                    <p:set>
                                      <p:cBhvr>
                                        <p:cTn id="32" dur="1" fill="hold">
                                          <p:stCondLst>
                                            <p:cond delay="0"/>
                                          </p:stCondLst>
                                        </p:cTn>
                                        <p:tgtEl>
                                          <p:spTgt spid="3">
                                            <p:txEl>
                                              <p:pRg st="1" end="1"/>
                                            </p:txEl>
                                          </p:spTgt>
                                        </p:tgtEl>
                                        <p:attrNameLst>
                                          <p:attrName>style.visibility</p:attrName>
                                        </p:attrNameLst>
                                      </p:cBhvr>
                                      <p:to>
                                        <p:strVal val="visible"/>
                                      </p:to>
                                    </p:set>
                                    <p:anim calcmode="lin" valueType="num">
                                      <p:cBhvr additive="base">
                                        <p:cTn id="3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34" dur="2000" fill="hold"/>
                                        <p:tgtEl>
                                          <p:spTgt spid="3">
                                            <p:txEl>
                                              <p:pRg st="1" end="1"/>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iterate type="lt">
                                    <p:tmPct val="0"/>
                                  </p:iterate>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3">
                                            <p:txEl>
                                              <p:pRg st="2" end="2"/>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additive="base">
                                        <p:cTn id="41"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42"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Social Unjust, Inequality  Violence </a:t>
            </a:r>
            <a:endParaRPr lang="en-US" dirty="0"/>
          </a:p>
        </p:txBody>
      </p:sp>
      <p:sp>
        <p:nvSpPr>
          <p:cNvPr id="3" name="Content Placeholder 2"/>
          <p:cNvSpPr>
            <a:spLocks noGrp="1"/>
          </p:cNvSpPr>
          <p:nvPr>
            <p:ph sz="quarter" idx="1"/>
          </p:nvPr>
        </p:nvSpPr>
        <p:spPr/>
        <p:txBody>
          <a:bodyPr/>
          <a:lstStyle/>
          <a:p>
            <a:r>
              <a:rPr lang="en-US" dirty="0"/>
              <a:t>Thus, we see O’Casey very beautifully depicts </a:t>
            </a:r>
            <a:endParaRPr lang="en-US" dirty="0" smtClean="0"/>
          </a:p>
          <a:p>
            <a:r>
              <a:rPr lang="en-US" b="1" i="1" dirty="0" smtClean="0"/>
              <a:t>man’s </a:t>
            </a:r>
            <a:r>
              <a:rPr lang="en-US" b="1" i="1" dirty="0"/>
              <a:t>inhumanity</a:t>
            </a:r>
            <a:r>
              <a:rPr lang="en-US" dirty="0"/>
              <a:t> </a:t>
            </a:r>
            <a:r>
              <a:rPr lang="en-US" b="1" i="1" dirty="0"/>
              <a:t>towards </a:t>
            </a:r>
            <a:r>
              <a:rPr lang="en-US" b="1" i="1" dirty="0" smtClean="0"/>
              <a:t>women</a:t>
            </a:r>
          </a:p>
          <a:p>
            <a:r>
              <a:rPr lang="en-US" b="1" i="1" dirty="0" smtClean="0"/>
              <a:t>man’s inhumanity</a:t>
            </a:r>
            <a:r>
              <a:rPr lang="en-US" dirty="0" smtClean="0"/>
              <a:t> </a:t>
            </a:r>
            <a:r>
              <a:rPr lang="en-US" b="1" i="1" dirty="0" smtClean="0"/>
              <a:t>towards man</a:t>
            </a:r>
            <a:endParaRPr lang="en-US" dirty="0" smtClean="0"/>
          </a:p>
          <a:p>
            <a:pPr>
              <a:buNone/>
            </a:pPr>
            <a:endParaRPr lang="en-US" dirty="0" smtClean="0"/>
          </a:p>
          <a:p>
            <a:pPr>
              <a:buNone/>
            </a:pPr>
            <a:r>
              <a:rPr lang="en-US" dirty="0" smtClean="0"/>
              <a:t>	O’Casey </a:t>
            </a:r>
            <a:r>
              <a:rPr lang="en-US" dirty="0"/>
              <a:t>is at heart </a:t>
            </a:r>
            <a:r>
              <a:rPr lang="en-US" b="1" i="1" dirty="0"/>
              <a:t>a humanist and a pacifist</a:t>
            </a:r>
            <a:r>
              <a:rPr lang="en-US" dirty="0"/>
              <a:t>. He considers life mere </a:t>
            </a:r>
            <a:r>
              <a:rPr lang="en-US" b="1" i="1" dirty="0"/>
              <a:t>inevitable</a:t>
            </a:r>
            <a:r>
              <a:rPr lang="en-US" dirty="0"/>
              <a:t> and all </a:t>
            </a:r>
            <a:r>
              <a:rPr lang="en-US" b="1" i="1" dirty="0"/>
              <a:t>idealism is subservient</a:t>
            </a:r>
            <a:r>
              <a:rPr lang="en-US" dirty="0"/>
              <a:t> to it. He condemns all principles and gives one and the only principle to live all the days of life peacefully.</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b="1" dirty="0"/>
          </a:p>
        </p:txBody>
      </p:sp>
      <p:sp>
        <p:nvSpPr>
          <p:cNvPr id="3" name="Content Placeholder 2"/>
          <p:cNvSpPr>
            <a:spLocks noGrp="1"/>
          </p:cNvSpPr>
          <p:nvPr>
            <p:ph sz="quarter" idx="1"/>
          </p:nvPr>
        </p:nvSpPr>
        <p:spPr/>
        <p:txBody>
          <a:bodyPr/>
          <a:lstStyle/>
          <a:p>
            <a:pPr>
              <a:buNone/>
            </a:pPr>
            <a:endParaRPr lang="en-US" b="1" dirty="0" smtClean="0"/>
          </a:p>
          <a:p>
            <a:pPr>
              <a:buNone/>
            </a:pPr>
            <a:endParaRPr lang="en-US" b="1" dirty="0" smtClean="0"/>
          </a:p>
          <a:p>
            <a:pPr>
              <a:buNone/>
            </a:pPr>
            <a:endParaRPr lang="en-US" b="1" dirty="0" smtClean="0"/>
          </a:p>
          <a:p>
            <a:pPr algn="ctr">
              <a:buNone/>
            </a:pPr>
            <a:r>
              <a:rPr lang="en-US" b="1" dirty="0" smtClean="0"/>
              <a:t>"Principle" and Reality, or </a:t>
            </a:r>
            <a:r>
              <a:rPr lang="en-US" b="1" dirty="0" err="1" smtClean="0"/>
              <a:t>O'Casy's</a:t>
            </a:r>
            <a:r>
              <a:rPr lang="en-US" b="1" dirty="0" smtClean="0"/>
              <a:t> Materialism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pPr>
              <a:buNone/>
            </a:pPr>
            <a:endParaRPr lang="en-US" dirty="0" smtClean="0"/>
          </a:p>
          <a:p>
            <a:pPr>
              <a:buNone/>
            </a:pPr>
            <a:endParaRPr lang="en-US" dirty="0" smtClean="0"/>
          </a:p>
          <a:p>
            <a:pPr>
              <a:buNone/>
            </a:pPr>
            <a:r>
              <a:rPr lang="en-US" dirty="0" smtClean="0"/>
              <a:t>	As O'Casey linguistically presents a version of materialism in Irish political strife, does he thematically treat the conflict between theory and reality in the play?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pPr>
              <a:buNone/>
            </a:pPr>
            <a:endParaRPr lang="en-US" dirty="0" smtClean="0"/>
          </a:p>
          <a:p>
            <a:pPr>
              <a:buNone/>
            </a:pPr>
            <a:endParaRPr lang="en-US" dirty="0" smtClean="0"/>
          </a:p>
          <a:p>
            <a:pPr>
              <a:buNone/>
            </a:pPr>
            <a:r>
              <a:rPr lang="en-US" dirty="0" smtClean="0"/>
              <a:t>	Within </a:t>
            </a:r>
            <a:r>
              <a:rPr lang="en-US" i="1" dirty="0" smtClean="0"/>
              <a:t>Juno and the </a:t>
            </a:r>
            <a:r>
              <a:rPr lang="en-US" i="1" dirty="0" err="1" smtClean="0"/>
              <a:t>Paycock</a:t>
            </a:r>
            <a:r>
              <a:rPr lang="en-US" i="1" dirty="0" smtClean="0"/>
              <a:t> </a:t>
            </a:r>
            <a:r>
              <a:rPr lang="en-US" dirty="0" smtClean="0"/>
              <a:t>itself, there are two opposing views of the relationship between theory or "principle" and material reality.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pPr>
              <a:buNone/>
            </a:pPr>
            <a:r>
              <a:rPr lang="en-US" b="1" dirty="0" smtClean="0">
                <a:solidFill>
                  <a:srgbClr val="002060"/>
                </a:solidFill>
              </a:rPr>
              <a:t>On one hand, the betrayal of principles has tragic consequences: </a:t>
            </a:r>
          </a:p>
          <a:p>
            <a:r>
              <a:rPr lang="en-US" dirty="0" smtClean="0"/>
              <a:t>Johnny is killed for his betrayal of his comrade Tancred; </a:t>
            </a:r>
          </a:p>
          <a:p>
            <a:r>
              <a:rPr lang="en-US" dirty="0" smtClean="0"/>
              <a:t>Mary is pregnant out of wedlock; Boyle is left again impoverished; and </a:t>
            </a:r>
          </a:p>
          <a:p>
            <a:r>
              <a:rPr lang="en-US" dirty="0" smtClean="0"/>
              <a:t>the family is humiliated. </a:t>
            </a:r>
          </a:p>
          <a:p>
            <a:pPr>
              <a:buNone/>
            </a:pPr>
            <a:r>
              <a:rPr lang="en-US" b="1" dirty="0" smtClean="0">
                <a:solidFill>
                  <a:srgbClr val="002060"/>
                </a:solidFill>
              </a:rPr>
              <a:t>On the other hand, principles have left Johnny armless and Mary unemployed. </a:t>
            </a:r>
            <a:endParaRPr lang="en-US" b="1" dirty="0">
              <a:solidFill>
                <a:srgbClr val="002060"/>
              </a:solidFill>
            </a:endParaRPr>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Principles vs. Materialism </a:t>
            </a:r>
            <a:r>
              <a:rPr lang="en-US" dirty="0" smtClean="0"/>
              <a:t/>
            </a:r>
            <a:br>
              <a:rPr lang="en-US" dirty="0" smtClean="0"/>
            </a:br>
            <a:r>
              <a:rPr lang="en-US" dirty="0" smtClean="0"/>
              <a:t>References…</a:t>
            </a:r>
            <a:endParaRPr lang="en-US" dirty="0"/>
          </a:p>
        </p:txBody>
      </p:sp>
      <p:sp>
        <p:nvSpPr>
          <p:cNvPr id="3" name="Content Placeholder 2"/>
          <p:cNvSpPr>
            <a:spLocks noGrp="1"/>
          </p:cNvSpPr>
          <p:nvPr>
            <p:ph sz="quarter" idx="1"/>
          </p:nvPr>
        </p:nvSpPr>
        <p:spPr/>
        <p:txBody>
          <a:bodyPr/>
          <a:lstStyle/>
          <a:p>
            <a:r>
              <a:rPr lang="en-US" dirty="0" smtClean="0"/>
              <a:t>Mary, defending her labor strike to her mother says, "a principle's a principle;" in contrast, </a:t>
            </a:r>
          </a:p>
          <a:p>
            <a:r>
              <a:rPr lang="en-US" dirty="0" err="1" smtClean="0"/>
              <a:t>Joxer</a:t>
            </a:r>
            <a:r>
              <a:rPr lang="en-US" dirty="0" smtClean="0"/>
              <a:t>, Captain Boyle's drinking companion, contends, "It's </a:t>
            </a:r>
            <a:r>
              <a:rPr lang="en-US" dirty="0" err="1" smtClean="0"/>
              <a:t>betther</a:t>
            </a:r>
            <a:r>
              <a:rPr lang="en-US" dirty="0" smtClean="0"/>
              <a:t> to be a coward than a corpse!", and </a:t>
            </a:r>
          </a:p>
          <a:p>
            <a:r>
              <a:rPr lang="en-US" dirty="0" smtClean="0"/>
              <a:t>Mrs. Boyle tells her son "Ah, you lost your best principle, me boy, when you lost your arm; </a:t>
            </a:r>
            <a:r>
              <a:rPr lang="en-US" dirty="0" err="1" smtClean="0"/>
              <a:t>them's</a:t>
            </a:r>
            <a:r>
              <a:rPr lang="en-US" dirty="0" smtClean="0"/>
              <a:t> the only sort o' principles that's any good to a </a:t>
            </a:r>
            <a:r>
              <a:rPr lang="en-US" dirty="0" err="1" smtClean="0"/>
              <a:t>workin</a:t>
            </a:r>
            <a:r>
              <a:rPr lang="en-US" dirty="0" smtClean="0"/>
              <a:t>' man."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r>
              <a:rPr lang="en-US" dirty="0" smtClean="0"/>
              <a:t>Ronald </a:t>
            </a:r>
            <a:r>
              <a:rPr lang="en-US" dirty="0" err="1" smtClean="0"/>
              <a:t>Ayling</a:t>
            </a:r>
            <a:r>
              <a:rPr lang="en-US" dirty="0" smtClean="0"/>
              <a:t> argues that the play is centrally concerned with betrayal, as </a:t>
            </a:r>
          </a:p>
          <a:p>
            <a:r>
              <a:rPr lang="en-US" dirty="0" smtClean="0"/>
              <a:t>Bentham betrays Mary; </a:t>
            </a:r>
          </a:p>
          <a:p>
            <a:r>
              <a:rPr lang="en-US" dirty="0" smtClean="0"/>
              <a:t>Johnny betrays Tancred; and </a:t>
            </a:r>
          </a:p>
          <a:p>
            <a:r>
              <a:rPr lang="en-US" dirty="0" smtClean="0"/>
              <a:t>Boyle's indifference amounts to a "betrayal of life.“</a:t>
            </a:r>
          </a:p>
          <a:p>
            <a:r>
              <a:rPr lang="en-US" dirty="0" smtClean="0"/>
              <a:t>Mary also is a traitor: she abandons Jerry her materialist principles to take up with a man without dogma.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Principles vs. Materialism </a:t>
            </a:r>
            <a:r>
              <a:rPr lang="en-US" dirty="0" smtClean="0"/>
              <a:t/>
            </a:r>
            <a:br>
              <a:rPr lang="en-US" dirty="0" smtClean="0"/>
            </a:br>
            <a:r>
              <a:rPr lang="en-US" dirty="0" smtClean="0"/>
              <a:t>Nothingness, </a:t>
            </a:r>
            <a:r>
              <a:rPr lang="en-US" dirty="0" err="1" smtClean="0"/>
              <a:t>Purposlessness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In her apparent rejection of "principles", Mrs. Boyle is a truly heroic figure, particularly at the beginning of the play, when she is the only member of the family who is precluded from work on account of principle (Mary and Johnny) or lack thereof (Captain Boyle).</a:t>
            </a:r>
            <a:endParaRPr lang="en-US" baseline="30000" dirty="0" smtClean="0"/>
          </a:p>
          <a:p>
            <a:r>
              <a:rPr lang="en-US" dirty="0" smtClean="0"/>
              <a:t>Mrs. Boyle's necessary materialism neither dooms nor saves her but rather leaves her as a suffering survivor with a dead son, the same shiftless husband she had in the beginning, and a pregnant daughter, whom she comforts when Mary laments the fatherlessness of her child, saying, </a:t>
            </a:r>
          </a:p>
          <a:p>
            <a:pPr>
              <a:buNone/>
            </a:pPr>
            <a:r>
              <a:rPr lang="en-US" dirty="0" smtClean="0"/>
              <a:t>"It'll have what's far </a:t>
            </a:r>
            <a:r>
              <a:rPr lang="en-US" dirty="0" err="1" smtClean="0"/>
              <a:t>betther</a:t>
            </a:r>
            <a:r>
              <a:rPr lang="en-US" dirty="0" smtClean="0"/>
              <a:t>-- it'll have two mothers."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pPr>
              <a:buNone/>
            </a:pPr>
            <a:endParaRPr lang="en-US" dirty="0" smtClean="0"/>
          </a:p>
          <a:p>
            <a:pPr>
              <a:buNone/>
            </a:pPr>
            <a:endParaRPr lang="en-US" dirty="0" smtClean="0"/>
          </a:p>
          <a:p>
            <a:pPr>
              <a:buNone/>
            </a:pPr>
            <a:r>
              <a:rPr lang="en-US" dirty="0" smtClean="0"/>
              <a:t>	The play ends both with the condemnation of "principles" as Mrs. Boyle says "Ah, why didn't I remember that then he wasn't a Diehard or a </a:t>
            </a:r>
            <a:r>
              <a:rPr lang="en-US" dirty="0" err="1" smtClean="0"/>
              <a:t>Stater</a:t>
            </a:r>
            <a:r>
              <a:rPr lang="en-US" dirty="0" smtClean="0"/>
              <a:t>, but only a poor dead son!", and the depiction of the utter degradation of the indifference that Boyle and </a:t>
            </a:r>
            <a:r>
              <a:rPr lang="en-US" dirty="0" err="1" smtClean="0"/>
              <a:t>Joxer</a:t>
            </a:r>
            <a:r>
              <a:rPr lang="en-US" dirty="0" smtClean="0"/>
              <a:t> represent.</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pPr>
              <a:buNone/>
            </a:pPr>
            <a:r>
              <a:rPr lang="en-US" dirty="0" smtClean="0"/>
              <a:t>	</a:t>
            </a:r>
          </a:p>
          <a:p>
            <a:pPr>
              <a:buNone/>
            </a:pPr>
            <a:endParaRPr lang="en-US" dirty="0" smtClean="0"/>
          </a:p>
          <a:p>
            <a:pPr>
              <a:buNone/>
            </a:pPr>
            <a:r>
              <a:rPr lang="en-US" dirty="0" smtClean="0"/>
              <a:t>	Given </a:t>
            </a:r>
            <a:r>
              <a:rPr lang="en-US" dirty="0" err="1" smtClean="0"/>
              <a:t>O'Casy's</a:t>
            </a:r>
            <a:r>
              <a:rPr lang="en-US" dirty="0" smtClean="0"/>
              <a:t> apparent rejection of both abstract "principle" (Irish Independence, labor rights) and its absence, the play puts forth a quotidian heroism in the form of Mrs. Boyle.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Principles vs. Materialism </a:t>
            </a:r>
            <a:endParaRPr lang="en-US" dirty="0"/>
          </a:p>
        </p:txBody>
      </p:sp>
      <p:sp>
        <p:nvSpPr>
          <p:cNvPr id="3" name="Content Placeholder 2"/>
          <p:cNvSpPr>
            <a:spLocks noGrp="1"/>
          </p:cNvSpPr>
          <p:nvPr>
            <p:ph sz="quarter" idx="1"/>
          </p:nvPr>
        </p:nvSpPr>
        <p:spPr/>
        <p:txBody>
          <a:bodyPr/>
          <a:lstStyle/>
          <a:p>
            <a:pPr>
              <a:buNone/>
            </a:pPr>
            <a:r>
              <a:rPr lang="en-US" dirty="0" smtClean="0"/>
              <a:t>	</a:t>
            </a:r>
          </a:p>
          <a:p>
            <a:pPr>
              <a:buNone/>
            </a:pPr>
            <a:r>
              <a:rPr lang="en-US" dirty="0" smtClean="0"/>
              <a:t>	</a:t>
            </a:r>
          </a:p>
          <a:p>
            <a:pPr>
              <a:buNone/>
            </a:pPr>
            <a:r>
              <a:rPr lang="en-US" dirty="0" smtClean="0"/>
              <a:t>	 Mrs. Boyle is not without principles like her husband; she is anything but indifferent. However, her principle- supporting and protecting her family- is firmly grounded in material reality and is divorced from political and economic theory.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Principles vs. Materialism </a:t>
            </a:r>
            <a:r>
              <a:rPr lang="en-US" sz="3200" b="1" i="1" dirty="0" smtClean="0"/>
              <a:t/>
            </a:r>
            <a:br>
              <a:rPr lang="en-US" sz="3200" b="1" i="1" dirty="0" smtClean="0"/>
            </a:br>
            <a:r>
              <a:rPr lang="en-US" sz="3200" b="1" i="1" dirty="0" smtClean="0"/>
              <a:t>Nothingness</a:t>
            </a:r>
            <a:r>
              <a:rPr lang="en-US" sz="3200" dirty="0" smtClean="0"/>
              <a:t> and </a:t>
            </a:r>
            <a:r>
              <a:rPr lang="en-US" sz="3200" b="1" i="1" dirty="0" smtClean="0"/>
              <a:t>Hollowness Purposelessness</a:t>
            </a:r>
            <a:endParaRPr lang="en-US" sz="3200" dirty="0"/>
          </a:p>
        </p:txBody>
      </p:sp>
      <p:sp>
        <p:nvSpPr>
          <p:cNvPr id="3" name="Content Placeholder 2"/>
          <p:cNvSpPr>
            <a:spLocks noGrp="1"/>
          </p:cNvSpPr>
          <p:nvPr>
            <p:ph sz="quarter" idx="1"/>
          </p:nvPr>
        </p:nvSpPr>
        <p:spPr/>
        <p:txBody>
          <a:bodyPr/>
          <a:lstStyle/>
          <a:p>
            <a:pPr>
              <a:buNone/>
            </a:pPr>
            <a:r>
              <a:rPr lang="en-US" dirty="0" smtClean="0"/>
              <a:t>	Tellingly, Mrs. Madigan shouts at the police: "For you're the same as </a:t>
            </a:r>
            <a:r>
              <a:rPr lang="en-US" dirty="0" err="1" smtClean="0"/>
              <a:t>yous</a:t>
            </a:r>
            <a:r>
              <a:rPr lang="en-US" dirty="0" smtClean="0"/>
              <a:t> were </a:t>
            </a:r>
            <a:r>
              <a:rPr lang="en-US" dirty="0" err="1" smtClean="0"/>
              <a:t>undher</a:t>
            </a:r>
            <a:r>
              <a:rPr lang="en-US" dirty="0" smtClean="0"/>
              <a:t> the British Government-- never where </a:t>
            </a:r>
            <a:r>
              <a:rPr lang="en-US" dirty="0" err="1" smtClean="0"/>
              <a:t>yous</a:t>
            </a:r>
            <a:r>
              <a:rPr lang="en-US" dirty="0" smtClean="0"/>
              <a:t> are wanted! As far as I can see, the Polis as Polis, in this city, is Null an' Void!“</a:t>
            </a:r>
            <a:endParaRPr lang="en-US" baseline="30000" dirty="0" smtClean="0"/>
          </a:p>
          <a:p>
            <a:pPr>
              <a:buNone/>
            </a:pPr>
            <a:r>
              <a:rPr lang="en-US" baseline="30000" dirty="0" smtClean="0"/>
              <a:t>	</a:t>
            </a:r>
            <a:r>
              <a:rPr lang="en-US" dirty="0" smtClean="0"/>
              <a:t> Regardless of the political status of Ireland, the material reality for its citizens remains the same, particularly in the wake of continued </a:t>
            </a:r>
            <a:r>
              <a:rPr lang="en-US" dirty="0" err="1" smtClean="0"/>
              <a:t>interfactional</a:t>
            </a:r>
            <a:r>
              <a:rPr lang="en-US" dirty="0" smtClean="0"/>
              <a:t> violence.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normAutofit fontScale="85000" lnSpcReduction="20000"/>
          </a:bodyPr>
          <a:lstStyle/>
          <a:p>
            <a:fld id="{DD60431B-C3B4-4D42-BCF1-BD06DD7F750E}" type="slidenum">
              <a:rPr lang="en-US" smtClean="0"/>
              <a:pPr/>
              <a:t>34</a:t>
            </a:fld>
            <a:endParaRPr lang="en-US"/>
          </a:p>
        </p:txBody>
      </p:sp>
      <p:sp>
        <p:nvSpPr>
          <p:cNvPr id="4" name="Content Placeholder 3"/>
          <p:cNvSpPr>
            <a:spLocks noGrp="1"/>
          </p:cNvSpPr>
          <p:nvPr>
            <p:ph sz="quarter" idx="1"/>
          </p:nvPr>
        </p:nvSpPr>
        <p:spPr/>
        <p:txBody>
          <a:bodyPr/>
          <a:lstStyle/>
          <a:p>
            <a:pPr>
              <a:buNone/>
            </a:pPr>
            <a:endParaRPr lang="en-US" b="1" dirty="0" smtClean="0"/>
          </a:p>
          <a:p>
            <a:pPr>
              <a:buNone/>
            </a:pPr>
            <a:endParaRPr lang="en-US" b="1" dirty="0" smtClean="0"/>
          </a:p>
          <a:p>
            <a:pPr>
              <a:buNone/>
            </a:pPr>
            <a:endParaRPr lang="en-US" b="1" dirty="0" smtClean="0"/>
          </a:p>
          <a:p>
            <a:pPr>
              <a:buNone/>
            </a:pPr>
            <a:r>
              <a:rPr lang="en-US" b="1" dirty="0" smtClean="0"/>
              <a:t>	Deterioration </a:t>
            </a:r>
            <a:r>
              <a:rPr lang="en-US" b="1" dirty="0" smtClean="0"/>
              <a:t>of a Relationship: Poverty, Religion, Escapism </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a:solidFill>
                  <a:schemeClr val="accent1">
                    <a:satMod val="150000"/>
                  </a:schemeClr>
                </a:solidFill>
              </a:rPr>
              <a:t>Juno and the </a:t>
            </a:r>
            <a:r>
              <a:rPr lang="en-US" dirty="0" err="1">
                <a:solidFill>
                  <a:schemeClr val="accent1">
                    <a:satMod val="150000"/>
                  </a:schemeClr>
                </a:solidFill>
              </a:rPr>
              <a:t>Paycock</a:t>
            </a:r>
            <a:r>
              <a:rPr lang="en-US" dirty="0">
                <a:solidFill>
                  <a:schemeClr val="accent1">
                    <a:satMod val="150000"/>
                  </a:schemeClr>
                </a:solidFill>
              </a:rPr>
              <a:t> </a:t>
            </a:r>
            <a:r>
              <a:rPr lang="en-US" dirty="0" smtClean="0">
                <a:solidFill>
                  <a:schemeClr val="accent1">
                    <a:satMod val="150000"/>
                  </a:schemeClr>
                </a:solidFill>
              </a:rPr>
              <a:t/>
            </a:r>
            <a:br>
              <a:rPr lang="en-US" dirty="0" smtClean="0">
                <a:solidFill>
                  <a:schemeClr val="accent1">
                    <a:satMod val="150000"/>
                  </a:schemeClr>
                </a:solidFill>
              </a:rPr>
            </a:br>
            <a:r>
              <a:rPr lang="en-US" dirty="0" smtClean="0">
                <a:solidFill>
                  <a:schemeClr val="accent1">
                    <a:satMod val="150000"/>
                  </a:schemeClr>
                </a:solidFill>
              </a:rPr>
              <a:t>Deterioration </a:t>
            </a:r>
            <a:r>
              <a:rPr lang="en-US" dirty="0">
                <a:solidFill>
                  <a:schemeClr val="accent1">
                    <a:satMod val="150000"/>
                  </a:schemeClr>
                </a:solidFill>
              </a:rPr>
              <a:t>of a </a:t>
            </a:r>
            <a:r>
              <a:rPr lang="en-US" dirty="0" smtClean="0">
                <a:solidFill>
                  <a:schemeClr val="accent1">
                    <a:satMod val="150000"/>
                  </a:schemeClr>
                </a:solidFill>
              </a:rPr>
              <a:t>Relationship</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86F105CB-D0FE-454F-B24B-7F2B77248494}" type="slidenum">
              <a:rPr lang="en-US"/>
              <a:pPr>
                <a:defRPr/>
              </a:pPr>
              <a:t>35</a:t>
            </a:fld>
            <a:endParaRPr lang="en-US"/>
          </a:p>
        </p:txBody>
      </p:sp>
      <p:sp>
        <p:nvSpPr>
          <p:cNvPr id="11268" name="Content Placeholder 2"/>
          <p:cNvSpPr>
            <a:spLocks noGrp="1"/>
          </p:cNvSpPr>
          <p:nvPr>
            <p:ph sz="quarter" idx="1"/>
          </p:nvPr>
        </p:nvSpPr>
        <p:spPr>
          <a:xfrm>
            <a:off x="612775" y="1600200"/>
            <a:ext cx="8153400" cy="4495800"/>
          </a:xfrm>
        </p:spPr>
        <p:txBody>
          <a:bodyPr/>
          <a:lstStyle/>
          <a:p>
            <a:r>
              <a:rPr lang="en-US" smtClean="0"/>
              <a:t>“Juno and the Paycock” by Sean O’Casey is set in the background of the Irish Civil War. </a:t>
            </a:r>
          </a:p>
          <a:p>
            <a:r>
              <a:rPr lang="en-US" smtClean="0"/>
              <a:t>Throughout the play, we can see the titular character’s, </a:t>
            </a:r>
            <a:r>
              <a:rPr lang="en-US" b="1" smtClean="0"/>
              <a:t>Juno Boyle and Jack Boyle</a:t>
            </a:r>
            <a:r>
              <a:rPr lang="en-US" smtClean="0"/>
              <a:t>, relationship deteriorate , and how dramatic events in their lives and the lives of their children, </a:t>
            </a:r>
            <a:r>
              <a:rPr lang="en-US" b="1" smtClean="0"/>
              <a:t>Johnny and Mary</a:t>
            </a:r>
            <a:r>
              <a:rPr lang="en-US" smtClean="0"/>
              <a:t>, cause the entire family to </a:t>
            </a:r>
            <a:r>
              <a:rPr lang="en-US" b="1" smtClean="0"/>
              <a:t>collapse</a:t>
            </a:r>
            <a:r>
              <a:rPr lang="en-US" smtClean="0"/>
              <a: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Background and its </a:t>
            </a:r>
            <a:r>
              <a:rPr lang="en-US" dirty="0" smtClean="0">
                <a:solidFill>
                  <a:schemeClr val="accent1">
                    <a:satMod val="150000"/>
                  </a:schemeClr>
                </a:solidFill>
              </a:rPr>
              <a:t>Relevance </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91FDC0D3-51A6-431C-BDBB-3C3ACBB980F3}" type="slidenum">
              <a:rPr lang="en-US"/>
              <a:pPr>
                <a:defRPr/>
              </a:pPr>
              <a:t>36</a:t>
            </a:fld>
            <a:endParaRPr lang="en-US"/>
          </a:p>
        </p:txBody>
      </p:sp>
      <p:sp>
        <p:nvSpPr>
          <p:cNvPr id="12292" name="Content Placeholder 2"/>
          <p:cNvSpPr>
            <a:spLocks noGrp="1"/>
          </p:cNvSpPr>
          <p:nvPr>
            <p:ph sz="quarter" idx="1"/>
          </p:nvPr>
        </p:nvSpPr>
        <p:spPr>
          <a:xfrm>
            <a:off x="612775" y="1600200"/>
            <a:ext cx="8153400" cy="4495800"/>
          </a:xfrm>
        </p:spPr>
        <p:txBody>
          <a:bodyPr/>
          <a:lstStyle/>
          <a:p>
            <a:r>
              <a:rPr lang="en-US" smtClean="0"/>
              <a:t>The play is set closely following the signing of the </a:t>
            </a:r>
            <a:r>
              <a:rPr lang="en-US" b="1" smtClean="0"/>
              <a:t>treaty dividing </a:t>
            </a:r>
            <a:r>
              <a:rPr lang="en-US" smtClean="0"/>
              <a:t>Ireland into sections </a:t>
            </a:r>
          </a:p>
          <a:p>
            <a:r>
              <a:rPr lang="en-US" smtClean="0"/>
              <a:t>It features the </a:t>
            </a:r>
            <a:r>
              <a:rPr lang="en-US" b="1" smtClean="0"/>
              <a:t>resulting conflict </a:t>
            </a:r>
            <a:r>
              <a:rPr lang="en-US" smtClean="0"/>
              <a:t>between the </a:t>
            </a:r>
            <a:r>
              <a:rPr lang="en-US" b="1" smtClean="0"/>
              <a:t>diehards</a:t>
            </a:r>
            <a:r>
              <a:rPr lang="en-US" smtClean="0"/>
              <a:t> </a:t>
            </a:r>
            <a:r>
              <a:rPr lang="en-US" i="1" smtClean="0"/>
              <a:t>who want a united, free Ireland</a:t>
            </a:r>
            <a:r>
              <a:rPr lang="en-US" smtClean="0"/>
              <a:t>, and </a:t>
            </a:r>
            <a:r>
              <a:rPr lang="en-US" b="1" smtClean="0"/>
              <a:t>the free-staters</a:t>
            </a:r>
            <a:r>
              <a:rPr lang="en-US" smtClean="0"/>
              <a:t>, </a:t>
            </a:r>
            <a:r>
              <a:rPr lang="en-US" i="1" smtClean="0"/>
              <a:t>who support the treaty</a:t>
            </a:r>
            <a:r>
              <a:rPr lang="en-US" smtClean="0"/>
              <a:t>, </a:t>
            </a:r>
          </a:p>
          <a:p>
            <a:r>
              <a:rPr lang="en-US" smtClean="0"/>
              <a:t>The conflict represents the clash of </a:t>
            </a:r>
            <a:r>
              <a:rPr lang="en-US" b="1" smtClean="0">
                <a:solidFill>
                  <a:srgbClr val="FF0000"/>
                </a:solidFill>
              </a:rPr>
              <a:t>fanatical nationalism</a:t>
            </a:r>
            <a:r>
              <a:rPr lang="en-US" smtClean="0"/>
              <a:t> and </a:t>
            </a:r>
            <a:r>
              <a:rPr lang="en-US" b="1" smtClean="0">
                <a:solidFill>
                  <a:srgbClr val="FF0000"/>
                </a:solidFill>
              </a:rPr>
              <a:t>practicality</a:t>
            </a:r>
            <a:r>
              <a:rPr lang="en-US" smtClean="0"/>
              <a:t>, of </a:t>
            </a:r>
            <a:r>
              <a:rPr lang="en-US" b="1" smtClean="0">
                <a:solidFill>
                  <a:srgbClr val="00B050"/>
                </a:solidFill>
              </a:rPr>
              <a:t>idealism</a:t>
            </a:r>
            <a:r>
              <a:rPr lang="en-US" smtClean="0"/>
              <a:t> and a recognition that what the </a:t>
            </a:r>
            <a:r>
              <a:rPr lang="en-US" b="1" smtClean="0">
                <a:solidFill>
                  <a:srgbClr val="00B050"/>
                </a:solidFill>
              </a:rPr>
              <a:t>people truly wanted</a:t>
            </a:r>
            <a:r>
              <a:rPr lang="en-US" smtClean="0"/>
              <a:t> was peace.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endParaRPr lang="en-US">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14A38B9A-3736-405C-8EA5-04DA40C245FB}" type="slidenum">
              <a:rPr lang="en-US"/>
              <a:pPr>
                <a:defRPr/>
              </a:pPr>
              <a:t>37</a:t>
            </a:fld>
            <a:endParaRPr lang="en-US"/>
          </a:p>
        </p:txBody>
      </p:sp>
      <p:sp>
        <p:nvSpPr>
          <p:cNvPr id="13316" name="Content Placeholder 2"/>
          <p:cNvSpPr>
            <a:spLocks noGrp="1"/>
          </p:cNvSpPr>
          <p:nvPr>
            <p:ph sz="quarter" idx="1"/>
          </p:nvPr>
        </p:nvSpPr>
        <p:spPr>
          <a:xfrm>
            <a:off x="612775" y="1600200"/>
            <a:ext cx="8153400" cy="4495800"/>
          </a:xfrm>
        </p:spPr>
        <p:txBody>
          <a:bodyPr/>
          <a:lstStyle/>
          <a:p>
            <a:r>
              <a:rPr lang="en-US" smtClean="0"/>
              <a:t>The play explores some of the relevant ideas of the time, including the poverty, religious attitudes and escapism of the working class in Dublin in the 1920‘s, and </a:t>
            </a:r>
          </a:p>
          <a:p>
            <a:r>
              <a:rPr lang="en-US" smtClean="0"/>
              <a:t>how these characteristics affected the communities that lived within the tenements of Dublin at this time. </a:t>
            </a:r>
            <a:br>
              <a:rPr lang="en-US" smtClean="0"/>
            </a:br>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Poverty</a:t>
            </a:r>
            <a:endParaRPr lang="en-US" i="1"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A3123FFA-743A-4E02-9019-9B149BC09146}" type="slidenum">
              <a:rPr lang="en-US"/>
              <a:pPr>
                <a:defRPr/>
              </a:pPr>
              <a:t>38</a:t>
            </a:fld>
            <a:endParaRPr lang="en-US"/>
          </a:p>
        </p:txBody>
      </p:sp>
      <p:sp>
        <p:nvSpPr>
          <p:cNvPr id="14340" name="Content Placeholder 2"/>
          <p:cNvSpPr>
            <a:spLocks noGrp="1"/>
          </p:cNvSpPr>
          <p:nvPr>
            <p:ph sz="quarter" idx="1"/>
          </p:nvPr>
        </p:nvSpPr>
        <p:spPr>
          <a:xfrm>
            <a:off x="612775" y="1600200"/>
            <a:ext cx="8153400" cy="4495800"/>
          </a:xfrm>
        </p:spPr>
        <p:txBody>
          <a:bodyPr/>
          <a:lstStyle/>
          <a:p>
            <a:r>
              <a:rPr lang="en-US" smtClean="0"/>
              <a:t>In the first act we see a great deal of </a:t>
            </a:r>
            <a:r>
              <a:rPr lang="en-US" b="1" smtClean="0"/>
              <a:t>conflict </a:t>
            </a:r>
            <a:r>
              <a:rPr lang="en-US" smtClean="0"/>
              <a:t>between Juno and Boyle. </a:t>
            </a:r>
          </a:p>
          <a:p>
            <a:r>
              <a:rPr lang="en-US" smtClean="0"/>
              <a:t>The root of this conflict lies in Boyles </a:t>
            </a:r>
            <a:r>
              <a:rPr lang="en-US" b="1" smtClean="0"/>
              <a:t>inability to accept responsibility </a:t>
            </a:r>
            <a:r>
              <a:rPr lang="en-US" smtClean="0"/>
              <a:t>for supporting his family, as he refuses to seek </a:t>
            </a:r>
            <a:r>
              <a:rPr lang="en-US" b="1" smtClean="0"/>
              <a:t>work</a:t>
            </a:r>
            <a:r>
              <a:rPr lang="en-US" smtClean="0"/>
              <a:t> and spends his days </a:t>
            </a:r>
            <a:r>
              <a:rPr lang="en-US" b="1" smtClean="0"/>
              <a:t>drinking</a:t>
            </a:r>
            <a:r>
              <a:rPr lang="en-US" smtClean="0"/>
              <a:t> with his manipulative, scrounging friend </a:t>
            </a:r>
            <a:r>
              <a:rPr lang="en-US" b="1" smtClean="0"/>
              <a:t>Joxer</a:t>
            </a:r>
            <a:r>
              <a:rPr lang="en-US" smtClean="0"/>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Poverty</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26058069-FB13-4151-B9A1-C1FD4EA39E92}" type="slidenum">
              <a:rPr lang="en-US"/>
              <a:pPr>
                <a:defRPr/>
              </a:pPr>
              <a:t>39</a:t>
            </a:fld>
            <a:endParaRPr lang="en-US"/>
          </a:p>
        </p:txBody>
      </p:sp>
      <p:sp>
        <p:nvSpPr>
          <p:cNvPr id="15364" name="Content Placeholder 2"/>
          <p:cNvSpPr>
            <a:spLocks noGrp="1"/>
          </p:cNvSpPr>
          <p:nvPr>
            <p:ph sz="quarter" idx="1"/>
          </p:nvPr>
        </p:nvSpPr>
        <p:spPr>
          <a:xfrm>
            <a:off x="612775" y="1600200"/>
            <a:ext cx="8153400" cy="4495800"/>
          </a:xfrm>
        </p:spPr>
        <p:txBody>
          <a:bodyPr/>
          <a:lstStyle/>
          <a:p>
            <a:r>
              <a:rPr lang="en-US" smtClean="0"/>
              <a:t>Juno is forced to act as wife, mother and sole source of income for the family,</a:t>
            </a:r>
          </a:p>
          <a:p>
            <a:r>
              <a:rPr lang="en-US" smtClean="0"/>
              <a:t> the prime motivation for this character being to keep her ragged family unit together</a:t>
            </a:r>
            <a:br>
              <a:rPr lang="en-US" smtClean="0"/>
            </a:br>
            <a:r>
              <a:rPr lang="en-US" smtClean="0"/>
              <a:t/>
            </a:r>
            <a:br>
              <a:rPr lang="en-US" smtClean="0"/>
            </a:br>
            <a:r>
              <a:rPr lang="en-US" b="1" smtClean="0"/>
              <a:t>“Who has kep th’ home together for the past few years - only me”</a:t>
            </a:r>
            <a:br>
              <a:rPr lang="en-US" b="1" smtClean="0"/>
            </a:br>
            <a:r>
              <a:rPr lang="en-US" smtClean="0"/>
              <a:t/>
            </a:r>
            <a:br>
              <a:rPr lang="en-US" smtClean="0"/>
            </a:br>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Poverty</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E00E4BBB-B545-4D59-890E-EE6FF806F0CD}" type="slidenum">
              <a:rPr lang="en-US"/>
              <a:pPr>
                <a:defRPr/>
              </a:pPr>
              <a:t>40</a:t>
            </a:fld>
            <a:endParaRPr lang="en-US"/>
          </a:p>
        </p:txBody>
      </p:sp>
      <p:sp>
        <p:nvSpPr>
          <p:cNvPr id="3" name="Content Placeholder 2"/>
          <p:cNvSpPr>
            <a:spLocks noGrp="1"/>
          </p:cNvSpPr>
          <p:nvPr>
            <p:ph sz="quarter" idx="1"/>
          </p:nvPr>
        </p:nvSpPr>
        <p:spPr>
          <a:xfrm>
            <a:off x="612775" y="1600200"/>
            <a:ext cx="8153400" cy="4495800"/>
          </a:xfrm>
        </p:spPr>
        <p:txBody>
          <a:bodyPr rtlCol="0">
            <a:normAutofit fontScale="92500" lnSpcReduction="20000"/>
          </a:bodyPr>
          <a:lstStyle/>
          <a:p>
            <a:pPr marL="438912" indent="-320040" fontAlgn="auto">
              <a:spcBef>
                <a:spcPts val="0"/>
              </a:spcBef>
              <a:spcAft>
                <a:spcPts val="0"/>
              </a:spcAft>
              <a:buFont typeface="Wingdings 2"/>
              <a:buChar char=""/>
              <a:defRPr/>
            </a:pPr>
            <a:r>
              <a:rPr lang="en-US" dirty="0" smtClean="0"/>
              <a:t>This introduces us very early on to the </a:t>
            </a:r>
            <a:r>
              <a:rPr lang="en-US" b="1" dirty="0" smtClean="0"/>
              <a:t>theme of poverty</a:t>
            </a:r>
            <a:r>
              <a:rPr lang="en-US" dirty="0" smtClean="0"/>
              <a:t> in the play. The tension in the relationship is directly linked to poverty throughout the play, </a:t>
            </a:r>
          </a:p>
          <a:p>
            <a:pPr marL="438912" indent="-320040" fontAlgn="auto">
              <a:spcBef>
                <a:spcPts val="0"/>
              </a:spcBef>
              <a:spcAft>
                <a:spcPts val="0"/>
              </a:spcAft>
              <a:buFont typeface="Wingdings 2"/>
              <a:buChar char=""/>
              <a:defRPr/>
            </a:pPr>
            <a:r>
              <a:rPr lang="en-US" dirty="0" smtClean="0"/>
              <a:t>Boyle’s lack of responsibility causing conflict between him and Juno when their financial situation is bad. </a:t>
            </a:r>
            <a:br>
              <a:rPr lang="en-US" dirty="0" smtClean="0"/>
            </a:br>
            <a:r>
              <a:rPr lang="en-US" dirty="0" smtClean="0"/>
              <a:t/>
            </a:r>
            <a:br>
              <a:rPr lang="en-US" dirty="0" smtClean="0"/>
            </a:br>
            <a:r>
              <a:rPr lang="en-US" b="1" dirty="0" smtClean="0"/>
              <a:t>“Your poor wife </a:t>
            </a:r>
            <a:r>
              <a:rPr lang="en-US" b="1" dirty="0" err="1" smtClean="0"/>
              <a:t>slavin</a:t>
            </a:r>
            <a:r>
              <a:rPr lang="en-US" b="1" dirty="0" smtClean="0"/>
              <a:t> to keep the bit in your mouth…”</a:t>
            </a:r>
            <a:br>
              <a:rPr lang="en-US" b="1" dirty="0" smtClean="0"/>
            </a:br>
            <a:r>
              <a:rPr lang="en-US" dirty="0" smtClean="0"/>
              <a:t/>
            </a:r>
            <a:br>
              <a:rPr lang="en-US" dirty="0" smtClean="0"/>
            </a:br>
            <a:r>
              <a:rPr lang="en-US" dirty="0" smtClean="0"/>
              <a:t>We can see O’Casey present both the positive and negative aspects he perceives in poverty. </a:t>
            </a:r>
          </a:p>
          <a:p>
            <a:pPr marL="438912" indent="-320040" fontAlgn="auto">
              <a:spcBef>
                <a:spcPts val="0"/>
              </a:spcBef>
              <a:spcAft>
                <a:spcPts val="0"/>
              </a:spcAft>
              <a:buFont typeface="Wingdings 2"/>
              <a:buNone/>
              <a:defRPr/>
            </a:pPr>
            <a:r>
              <a:rPr lang="en-US" dirty="0" smtClean="0"/>
              <a:t> </a:t>
            </a:r>
          </a:p>
          <a:p>
            <a:pPr marL="438912" indent="-320040" fontAlgn="auto">
              <a:spcBef>
                <a:spcPts val="0"/>
              </a:spcBef>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Contrasting effect</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976EBBC5-1E48-4E8A-AC8F-D6BA2B13BC80}" type="slidenum">
              <a:rPr lang="en-US"/>
              <a:pPr>
                <a:defRPr/>
              </a:pPr>
              <a:t>41</a:t>
            </a:fld>
            <a:endParaRPr lang="en-US"/>
          </a:p>
        </p:txBody>
      </p:sp>
      <p:sp>
        <p:nvSpPr>
          <p:cNvPr id="17412" name="Content Placeholder 2"/>
          <p:cNvSpPr>
            <a:spLocks noGrp="1"/>
          </p:cNvSpPr>
          <p:nvPr>
            <p:ph sz="quarter" idx="1"/>
          </p:nvPr>
        </p:nvSpPr>
        <p:spPr>
          <a:xfrm>
            <a:off x="612775" y="1600200"/>
            <a:ext cx="8153400" cy="4495800"/>
          </a:xfrm>
        </p:spPr>
        <p:txBody>
          <a:bodyPr/>
          <a:lstStyle/>
          <a:p>
            <a:endParaRPr lang="en-US" smtClean="0"/>
          </a:p>
          <a:p>
            <a:endParaRPr lang="en-US" smtClean="0"/>
          </a:p>
          <a:p>
            <a:r>
              <a:rPr lang="en-US" smtClean="0"/>
              <a:t>We see </a:t>
            </a:r>
            <a:r>
              <a:rPr lang="en-US" b="1" smtClean="0"/>
              <a:t>Boyle</a:t>
            </a:r>
            <a:r>
              <a:rPr lang="en-US" smtClean="0"/>
              <a:t> contrast the strength and ability that destitution can invoke through the character of </a:t>
            </a:r>
            <a:r>
              <a:rPr lang="en-US" b="1" smtClean="0"/>
              <a:t>Juno</a:t>
            </a:r>
          </a:p>
          <a:p>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
            </a:r>
            <a:br>
              <a:rPr lang="en-US" i="1" dirty="0" smtClean="0">
                <a:solidFill>
                  <a:schemeClr val="accent1">
                    <a:satMod val="150000"/>
                  </a:schemeClr>
                </a:solidFill>
              </a:rPr>
            </a:br>
            <a:r>
              <a:rPr lang="en-US" i="1" dirty="0" smtClean="0">
                <a:solidFill>
                  <a:schemeClr val="accent1">
                    <a:satMod val="150000"/>
                  </a:schemeClr>
                </a:solidFill>
              </a:rPr>
              <a:t>Religion</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C2192C81-E140-49A1-9CEC-D3C746237A57}" type="slidenum">
              <a:rPr lang="en-US"/>
              <a:pPr>
                <a:defRPr/>
              </a:pPr>
              <a:t>42</a:t>
            </a:fld>
            <a:endParaRPr lang="en-US"/>
          </a:p>
        </p:txBody>
      </p:sp>
      <p:sp>
        <p:nvSpPr>
          <p:cNvPr id="3" name="Content Placeholder 2"/>
          <p:cNvSpPr>
            <a:spLocks noGrp="1"/>
          </p:cNvSpPr>
          <p:nvPr>
            <p:ph sz="quarter" idx="1"/>
          </p:nvPr>
        </p:nvSpPr>
        <p:spPr>
          <a:xfrm>
            <a:off x="612775" y="1600200"/>
            <a:ext cx="8153400" cy="4495800"/>
          </a:xfrm>
        </p:spPr>
        <p:txBody>
          <a:bodyPr rtlCol="0">
            <a:normAutofit/>
          </a:bodyPr>
          <a:lstStyle/>
          <a:p>
            <a:pPr marL="274320" indent="-274320" fontAlgn="auto">
              <a:spcBef>
                <a:spcPts val="0"/>
              </a:spcBef>
              <a:spcAft>
                <a:spcPts val="0"/>
              </a:spcAft>
              <a:buFont typeface="Courier New" pitchFamily="49" charset="0"/>
              <a:buChar char="o"/>
              <a:defRPr/>
            </a:pPr>
            <a:r>
              <a:rPr lang="en-US" dirty="0" smtClean="0"/>
              <a:t>There are also a variety of different religions, and attitudes expressed throughout the play. </a:t>
            </a:r>
          </a:p>
          <a:p>
            <a:pPr marL="274320" indent="-274320" fontAlgn="auto">
              <a:spcBef>
                <a:spcPts val="0"/>
              </a:spcBef>
              <a:spcAft>
                <a:spcPts val="0"/>
              </a:spcAft>
              <a:buFont typeface="Courier New" pitchFamily="49" charset="0"/>
              <a:buChar char="o"/>
              <a:defRPr/>
            </a:pPr>
            <a:r>
              <a:rPr lang="en-US" dirty="0" smtClean="0"/>
              <a:t>One of O Casey’s chief mottos in the play seems to show the co-existence of strong religious convictions, together with a sincere and humane commitment to one’s fellowman.</a:t>
            </a:r>
          </a:p>
          <a:p>
            <a:pPr marL="438912" indent="-320040" fontAlgn="auto">
              <a:spcBef>
                <a:spcPts val="0"/>
              </a:spcBef>
              <a:spcAft>
                <a:spcPts val="0"/>
              </a:spcAft>
              <a:buFont typeface="Wingdings 2"/>
              <a:buChar char=""/>
              <a:defRPr/>
            </a:pP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Religious Conflict</a:t>
            </a:r>
            <a:endParaRPr lang="en-US" dirty="0">
              <a:solidFill>
                <a:schemeClr val="accent1">
                  <a:satMod val="150000"/>
                </a:schemeClr>
              </a:solidFill>
            </a:endParaRPr>
          </a:p>
        </p:txBody>
      </p:sp>
      <p:sp>
        <p:nvSpPr>
          <p:cNvPr id="5" name="Slide Number Placeholder 4"/>
          <p:cNvSpPr>
            <a:spLocks noGrp="1"/>
          </p:cNvSpPr>
          <p:nvPr>
            <p:ph type="sldNum" sz="quarter" idx="12"/>
          </p:nvPr>
        </p:nvSpPr>
        <p:spPr/>
        <p:txBody>
          <a:bodyPr>
            <a:normAutofit fontScale="85000" lnSpcReduction="20000"/>
          </a:bodyPr>
          <a:lstStyle/>
          <a:p>
            <a:pPr>
              <a:defRPr/>
            </a:pPr>
            <a:fld id="{4EBE2ACA-8239-4F57-AEE1-5F369140F0F9}" type="slidenum">
              <a:rPr lang="en-US"/>
              <a:pPr>
                <a:defRPr/>
              </a:pPr>
              <a:t>43</a:t>
            </a:fld>
            <a:endParaRPr lang="en-US"/>
          </a:p>
        </p:txBody>
      </p:sp>
      <p:graphicFrame>
        <p:nvGraphicFramePr>
          <p:cNvPr id="4" name="Content Placeholder 3"/>
          <p:cNvGraphicFramePr>
            <a:graphicFrameLocks noGrp="1"/>
          </p:cNvGraphicFramePr>
          <p:nvPr>
            <p:ph sz="quarter" idx="1"/>
          </p:nvPr>
        </p:nvGraphicFramePr>
        <p:xfrm>
          <a:off x="381000" y="1774825"/>
          <a:ext cx="85344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Religious Conflict</a:t>
            </a:r>
            <a:endParaRPr lang="en-US" dirty="0">
              <a:solidFill>
                <a:schemeClr val="accent1">
                  <a:satMod val="150000"/>
                </a:schemeClr>
              </a:solidFill>
            </a:endParaRPr>
          </a:p>
        </p:txBody>
      </p:sp>
      <p:sp>
        <p:nvSpPr>
          <p:cNvPr id="5" name="Slide Number Placeholder 4"/>
          <p:cNvSpPr>
            <a:spLocks noGrp="1"/>
          </p:cNvSpPr>
          <p:nvPr>
            <p:ph type="sldNum" sz="quarter" idx="12"/>
          </p:nvPr>
        </p:nvSpPr>
        <p:spPr/>
        <p:txBody>
          <a:bodyPr>
            <a:normAutofit fontScale="85000" lnSpcReduction="20000"/>
          </a:bodyPr>
          <a:lstStyle/>
          <a:p>
            <a:pPr>
              <a:defRPr/>
            </a:pPr>
            <a:fld id="{38A3F64B-AD26-4801-83F4-618B536F5F06}" type="slidenum">
              <a:rPr lang="en-US"/>
              <a:pPr>
                <a:defRPr/>
              </a:pPr>
              <a:t>44</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Religious Conflict</a:t>
            </a:r>
            <a:endParaRPr lang="en-US" dirty="0">
              <a:solidFill>
                <a:schemeClr val="accent1">
                  <a:satMod val="150000"/>
                </a:schemeClr>
              </a:solidFill>
            </a:endParaRPr>
          </a:p>
        </p:txBody>
      </p:sp>
      <p:sp>
        <p:nvSpPr>
          <p:cNvPr id="6" name="Slide Number Placeholder 5"/>
          <p:cNvSpPr>
            <a:spLocks noGrp="1"/>
          </p:cNvSpPr>
          <p:nvPr>
            <p:ph type="sldNum" sz="quarter" idx="12"/>
          </p:nvPr>
        </p:nvSpPr>
        <p:spPr/>
        <p:txBody>
          <a:bodyPr>
            <a:normAutofit fontScale="85000" lnSpcReduction="20000"/>
          </a:bodyPr>
          <a:lstStyle/>
          <a:p>
            <a:pPr>
              <a:defRPr/>
            </a:pPr>
            <a:fld id="{AC5AF3E4-A48D-4972-8EAD-2F37D87CA39D}" type="slidenum">
              <a:rPr lang="en-US"/>
              <a:pPr>
                <a:defRPr/>
              </a:pPr>
              <a:t>45</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a:xfrm>
            <a:off x="4800600" y="1143000"/>
            <a:ext cx="3429000" cy="1676400"/>
          </a:xfrm>
          <a:prstGeom prst="ellipse">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sz="1600" b="1" dirty="0"/>
              <a:t>Novena is a recitation of prayers and devotions for a special purpose during nine consecutive days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Religious Conflict</a:t>
            </a:r>
            <a:endParaRPr lang="en-US" dirty="0">
              <a:solidFill>
                <a:schemeClr val="accent1">
                  <a:satMod val="150000"/>
                </a:schemeClr>
              </a:solidFill>
            </a:endParaRPr>
          </a:p>
        </p:txBody>
      </p:sp>
      <p:sp>
        <p:nvSpPr>
          <p:cNvPr id="5" name="Slide Number Placeholder 4"/>
          <p:cNvSpPr>
            <a:spLocks noGrp="1"/>
          </p:cNvSpPr>
          <p:nvPr>
            <p:ph type="sldNum" sz="quarter" idx="12"/>
          </p:nvPr>
        </p:nvSpPr>
        <p:spPr/>
        <p:txBody>
          <a:bodyPr>
            <a:normAutofit fontScale="85000" lnSpcReduction="20000"/>
          </a:bodyPr>
          <a:lstStyle/>
          <a:p>
            <a:pPr>
              <a:defRPr/>
            </a:pPr>
            <a:fld id="{A775D78E-E8E4-4A4F-8F9E-7FAC27AFA315}" type="slidenum">
              <a:rPr lang="en-US"/>
              <a:pPr>
                <a:defRPr/>
              </a:pPr>
              <a:t>46</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a:bodyPr>
          <a:lstStyle/>
          <a:p>
            <a:pPr fontAlgn="auto">
              <a:spcAft>
                <a:spcPts val="0"/>
              </a:spcAft>
              <a:defRPr/>
            </a:pPr>
            <a:r>
              <a:rPr lang="en-US" dirty="0" smtClean="0">
                <a:solidFill>
                  <a:schemeClr val="accent1">
                    <a:satMod val="150000"/>
                  </a:schemeClr>
                </a:solidFill>
              </a:rPr>
              <a:t>Religious Conflict</a:t>
            </a:r>
            <a:endParaRPr lang="en-US" dirty="0">
              <a:solidFill>
                <a:schemeClr val="accent1">
                  <a:satMod val="150000"/>
                </a:schemeClr>
              </a:solidFill>
            </a:endParaRPr>
          </a:p>
        </p:txBody>
      </p:sp>
      <p:sp>
        <p:nvSpPr>
          <p:cNvPr id="6" name="Slide Number Placeholder 5"/>
          <p:cNvSpPr>
            <a:spLocks noGrp="1"/>
          </p:cNvSpPr>
          <p:nvPr>
            <p:ph type="sldNum" sz="quarter" idx="12"/>
          </p:nvPr>
        </p:nvSpPr>
        <p:spPr/>
        <p:txBody>
          <a:bodyPr>
            <a:normAutofit fontScale="85000" lnSpcReduction="20000"/>
          </a:bodyPr>
          <a:lstStyle/>
          <a:p>
            <a:pPr>
              <a:defRPr/>
            </a:pPr>
            <a:fld id="{A3EC6CB2-FDEB-472C-B95B-B51E925A06F4}" type="slidenum">
              <a:rPr lang="en-US"/>
              <a:pPr>
                <a:defRPr/>
              </a:pPr>
              <a:t>47</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Callout 4"/>
          <p:cNvSpPr/>
          <p:nvPr/>
        </p:nvSpPr>
        <p:spPr>
          <a:xfrm>
            <a:off x="4800600" y="1447800"/>
            <a:ext cx="3962400" cy="1676400"/>
          </a:xfrm>
          <a:prstGeom prst="wedgeEllipseCallout">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dirty="0"/>
              <a:t>Apparently we find Marry as supporting Juno’s beliefs but her acts Convey it all the opposite- matching Bentham’s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
            </a:r>
            <a:br>
              <a:rPr lang="en-US" i="1" dirty="0" smtClean="0">
                <a:solidFill>
                  <a:schemeClr val="accent1">
                    <a:satMod val="150000"/>
                  </a:schemeClr>
                </a:solidFill>
              </a:rPr>
            </a:br>
            <a:r>
              <a:rPr lang="en-US" i="1" dirty="0" smtClean="0">
                <a:solidFill>
                  <a:schemeClr val="accent1">
                    <a:satMod val="150000"/>
                  </a:schemeClr>
                </a:solidFill>
              </a:rPr>
              <a:t>Idealism and Reality</a:t>
            </a:r>
            <a:endParaRPr lang="en-US" dirty="0">
              <a:solidFill>
                <a:schemeClr val="accent1">
                  <a:satMod val="150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86990376-7BAB-41D1-B5D0-59E37EFA5E3B}" type="slidenum">
              <a:rPr lang="en-US"/>
              <a:pPr>
                <a:defRPr/>
              </a:pPr>
              <a:t>48</a:t>
            </a:fld>
            <a:endParaRPr lang="en-US"/>
          </a:p>
        </p:txBody>
      </p:sp>
      <p:sp>
        <p:nvSpPr>
          <p:cNvPr id="24580" name="Content Placeholder 2"/>
          <p:cNvSpPr>
            <a:spLocks noGrp="1"/>
          </p:cNvSpPr>
          <p:nvPr>
            <p:ph sz="quarter" idx="1"/>
          </p:nvPr>
        </p:nvSpPr>
        <p:spPr>
          <a:xfrm>
            <a:off x="612775" y="1600200"/>
            <a:ext cx="8153400" cy="4495800"/>
          </a:xfrm>
        </p:spPr>
        <p:txBody>
          <a:bodyPr/>
          <a:lstStyle/>
          <a:p>
            <a:pPr>
              <a:buFont typeface="Wingdings 2" pitchFamily="18" charset="2"/>
              <a:buNone/>
            </a:pPr>
            <a:endParaRPr lang="en-US" smtClean="0"/>
          </a:p>
          <a:p>
            <a:pPr>
              <a:buFont typeface="Wingdings 2" pitchFamily="18" charset="2"/>
              <a:buNone/>
            </a:pPr>
            <a:r>
              <a:rPr lang="en-US" smtClean="0"/>
              <a:t>	The writer dramatizes the conflict between the dream world and the world of reality and shows what happens with relationships when a character is stripped of his/her illusions and forced to face reality. </a:t>
            </a:r>
          </a:p>
          <a:p>
            <a:endParaRPr lang="en-US"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
            </a:r>
            <a:br>
              <a:rPr lang="en-US" i="1" dirty="0" smtClean="0">
                <a:solidFill>
                  <a:schemeClr val="accent1">
                    <a:satMod val="150000"/>
                  </a:schemeClr>
                </a:solidFill>
              </a:rPr>
            </a:br>
            <a:r>
              <a:rPr lang="en-US" i="1" dirty="0" smtClean="0">
                <a:solidFill>
                  <a:schemeClr val="accent1">
                    <a:satMod val="150000"/>
                  </a:schemeClr>
                </a:solidFill>
              </a:rPr>
              <a:t>Idealism and Reality</a:t>
            </a:r>
            <a:endParaRPr lang="en-US" dirty="0">
              <a:solidFill>
                <a:schemeClr val="accent1">
                  <a:satMod val="150000"/>
                </a:schemeClr>
              </a:solidFill>
            </a:endParaRPr>
          </a:p>
        </p:txBody>
      </p:sp>
      <p:sp>
        <p:nvSpPr>
          <p:cNvPr id="6" name="Slide Number Placeholder 5"/>
          <p:cNvSpPr>
            <a:spLocks noGrp="1"/>
          </p:cNvSpPr>
          <p:nvPr>
            <p:ph type="sldNum" sz="quarter" idx="12"/>
          </p:nvPr>
        </p:nvSpPr>
        <p:spPr/>
        <p:txBody>
          <a:bodyPr>
            <a:normAutofit fontScale="85000" lnSpcReduction="20000"/>
          </a:bodyPr>
          <a:lstStyle/>
          <a:p>
            <a:pPr>
              <a:defRPr/>
            </a:pPr>
            <a:fld id="{5A2DBEEA-4051-4AB4-BA74-D8082DB6F1B8}" type="slidenum">
              <a:rPr lang="en-US"/>
              <a:pPr>
                <a:defRPr/>
              </a:pPr>
              <a:t>49</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eft Arrow 4"/>
          <p:cNvSpPr/>
          <p:nvPr/>
        </p:nvSpPr>
        <p:spPr>
          <a:xfrm>
            <a:off x="838200" y="4419600"/>
            <a:ext cx="3733800" cy="1828800"/>
          </a:xfrm>
          <a:prstGeom prst="leftArrow">
            <a:avLst/>
          </a:prstGeom>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dirty="0"/>
              <a:t>Juno is portrayed as a character of practicality and realism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
            </a:r>
            <a:br>
              <a:rPr lang="en-US" i="1" dirty="0" smtClean="0">
                <a:solidFill>
                  <a:schemeClr val="accent1">
                    <a:satMod val="150000"/>
                  </a:schemeClr>
                </a:solidFill>
              </a:rPr>
            </a:br>
            <a:r>
              <a:rPr lang="en-US" i="1" dirty="0" smtClean="0">
                <a:solidFill>
                  <a:schemeClr val="accent1">
                    <a:satMod val="150000"/>
                  </a:schemeClr>
                </a:solidFill>
              </a:rPr>
              <a:t>Idealism and Reality</a:t>
            </a:r>
            <a:endParaRPr lang="en-US" dirty="0">
              <a:solidFill>
                <a:schemeClr val="accent1">
                  <a:satMod val="150000"/>
                </a:schemeClr>
              </a:solidFill>
            </a:endParaRPr>
          </a:p>
        </p:txBody>
      </p:sp>
      <p:sp>
        <p:nvSpPr>
          <p:cNvPr id="5" name="Slide Number Placeholder 4"/>
          <p:cNvSpPr>
            <a:spLocks noGrp="1"/>
          </p:cNvSpPr>
          <p:nvPr>
            <p:ph type="sldNum" sz="quarter" idx="12"/>
          </p:nvPr>
        </p:nvSpPr>
        <p:spPr/>
        <p:txBody>
          <a:bodyPr>
            <a:normAutofit fontScale="85000" lnSpcReduction="20000"/>
          </a:bodyPr>
          <a:lstStyle/>
          <a:p>
            <a:pPr>
              <a:defRPr/>
            </a:pPr>
            <a:fld id="{B9932594-C712-4BA5-8CB1-EE45885A9D38}" type="slidenum">
              <a:rPr lang="en-US"/>
              <a:pPr>
                <a:defRPr/>
              </a:pPr>
              <a:t>50</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fontAlgn="auto">
              <a:spcAft>
                <a:spcPts val="0"/>
              </a:spcAft>
              <a:defRPr/>
            </a:pPr>
            <a:r>
              <a:rPr lang="en-US" dirty="0" smtClean="0">
                <a:solidFill>
                  <a:schemeClr val="accent1">
                    <a:satMod val="150000"/>
                  </a:schemeClr>
                </a:solidFill>
              </a:rPr>
              <a:t>Deterioration of a Relationship: </a:t>
            </a:r>
            <a:r>
              <a:rPr lang="en-US" i="1" dirty="0" smtClean="0">
                <a:solidFill>
                  <a:schemeClr val="accent1">
                    <a:satMod val="150000"/>
                  </a:schemeClr>
                </a:solidFill>
              </a:rPr>
              <a:t/>
            </a:r>
            <a:br>
              <a:rPr lang="en-US" i="1" dirty="0" smtClean="0">
                <a:solidFill>
                  <a:schemeClr val="accent1">
                    <a:satMod val="150000"/>
                  </a:schemeClr>
                </a:solidFill>
              </a:rPr>
            </a:br>
            <a:r>
              <a:rPr lang="en-US" i="1" dirty="0" smtClean="0">
                <a:solidFill>
                  <a:schemeClr val="accent1">
                    <a:satMod val="150000"/>
                  </a:schemeClr>
                </a:solidFill>
              </a:rPr>
              <a:t>Idealism and Reality</a:t>
            </a:r>
            <a:endParaRPr lang="en-US" dirty="0">
              <a:solidFill>
                <a:schemeClr val="accent1">
                  <a:satMod val="150000"/>
                </a:schemeClr>
              </a:solidFill>
            </a:endParaRPr>
          </a:p>
        </p:txBody>
      </p:sp>
      <p:sp>
        <p:nvSpPr>
          <p:cNvPr id="5" name="Slide Number Placeholder 4"/>
          <p:cNvSpPr>
            <a:spLocks noGrp="1"/>
          </p:cNvSpPr>
          <p:nvPr>
            <p:ph type="sldNum" sz="quarter" idx="12"/>
          </p:nvPr>
        </p:nvSpPr>
        <p:spPr/>
        <p:txBody>
          <a:bodyPr>
            <a:normAutofit fontScale="85000" lnSpcReduction="20000"/>
          </a:bodyPr>
          <a:lstStyle/>
          <a:p>
            <a:pPr>
              <a:defRPr/>
            </a:pPr>
            <a:fld id="{1B4875CF-A016-4401-BD77-DA3B49873B30}" type="slidenum">
              <a:rPr lang="en-US"/>
              <a:pPr>
                <a:defRPr/>
              </a:pPr>
              <a:t>51</a:t>
            </a:fld>
            <a:endParaRPr lang="en-US"/>
          </a:p>
        </p:txBody>
      </p:sp>
      <p:graphicFrame>
        <p:nvGraphicFramePr>
          <p:cNvPr id="4" name="Content Placeholder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Lecture 12</a:t>
            </a:r>
            <a:endParaRPr lang="en-US" dirty="0"/>
          </a:p>
        </p:txBody>
      </p:sp>
      <p:sp>
        <p:nvSpPr>
          <p:cNvPr id="3" name="Content Placeholder 2"/>
          <p:cNvSpPr>
            <a:spLocks noGrp="1"/>
          </p:cNvSpPr>
          <p:nvPr>
            <p:ph sz="quarter" idx="1"/>
          </p:nvPr>
        </p:nvSpPr>
        <p:spPr>
          <a:xfrm>
            <a:off x="612648" y="1600200"/>
            <a:ext cx="8153400" cy="4953000"/>
          </a:xfrm>
        </p:spPr>
        <p:txBody>
          <a:bodyPr>
            <a:normAutofit/>
          </a:bodyPr>
          <a:lstStyle/>
          <a:p>
            <a:pPr>
              <a:buNone/>
            </a:pPr>
            <a:r>
              <a:rPr lang="en-US" sz="2400" dirty="0" smtClean="0"/>
              <a:t>1. </a:t>
            </a:r>
            <a:r>
              <a:rPr lang="en-US" sz="2400" dirty="0" err="1" smtClean="0"/>
              <a:t>O’Casy</a:t>
            </a:r>
            <a:r>
              <a:rPr lang="en-US" sz="2400" dirty="0" smtClean="0"/>
              <a:t> </a:t>
            </a:r>
            <a:r>
              <a:rPr lang="en-US" sz="2400" dirty="0" smtClean="0"/>
              <a:t>‘s Works are a representation of contemporary influences: </a:t>
            </a:r>
            <a:r>
              <a:rPr lang="en-US" sz="2400" b="1" i="1" dirty="0" smtClean="0"/>
              <a:t>Nothingness</a:t>
            </a:r>
            <a:r>
              <a:rPr lang="en-US" sz="2400" dirty="0" smtClean="0"/>
              <a:t>, </a:t>
            </a:r>
            <a:r>
              <a:rPr lang="en-US" sz="2400" b="1" i="1" dirty="0" smtClean="0"/>
              <a:t>Hollowness and Purposelessness</a:t>
            </a:r>
          </a:p>
          <a:p>
            <a:r>
              <a:rPr lang="en-US" sz="2400" b="1" i="1" dirty="0" smtClean="0"/>
              <a:t>Irish Civil War: Jingoism</a:t>
            </a:r>
          </a:p>
          <a:p>
            <a:r>
              <a:rPr lang="en-US" sz="2400" dirty="0" smtClean="0"/>
              <a:t>How it </a:t>
            </a:r>
            <a:r>
              <a:rPr lang="en-US" sz="2400" b="1" i="1" dirty="0" smtClean="0"/>
              <a:t>affects the society and</a:t>
            </a:r>
            <a:r>
              <a:rPr lang="en-US" sz="2400" dirty="0" smtClean="0"/>
              <a:t> </a:t>
            </a:r>
            <a:r>
              <a:rPr lang="en-US" sz="2400" b="1" i="1" dirty="0" smtClean="0"/>
              <a:t>the individuals</a:t>
            </a:r>
            <a:r>
              <a:rPr lang="en-US" sz="2400" dirty="0" smtClean="0"/>
              <a:t>, </a:t>
            </a:r>
          </a:p>
          <a:p>
            <a:r>
              <a:rPr lang="en-US" sz="2400" dirty="0" smtClean="0"/>
              <a:t>How it </a:t>
            </a:r>
            <a:r>
              <a:rPr lang="en-US" sz="2400" b="1" i="1" dirty="0" smtClean="0"/>
              <a:t>crushes the economy and the system</a:t>
            </a:r>
            <a:r>
              <a:rPr lang="en-US" sz="2400" dirty="0" smtClean="0"/>
              <a:t>, </a:t>
            </a:r>
          </a:p>
          <a:p>
            <a:r>
              <a:rPr lang="en-US" sz="2400" dirty="0" smtClean="0"/>
              <a:t>How it </a:t>
            </a:r>
            <a:r>
              <a:rPr lang="en-US" sz="2400" b="1" i="1" dirty="0" smtClean="0"/>
              <a:t>disintegrates the family structure</a:t>
            </a:r>
            <a:r>
              <a:rPr lang="en-US" sz="2400" dirty="0" smtClean="0"/>
              <a:t>, </a:t>
            </a:r>
          </a:p>
          <a:p>
            <a:r>
              <a:rPr lang="en-US" sz="2400" dirty="0" smtClean="0"/>
              <a:t>how it </a:t>
            </a:r>
            <a:r>
              <a:rPr lang="en-US" sz="2400" b="1" i="1" dirty="0" smtClean="0"/>
              <a:t>demolishes the psychology of the people</a:t>
            </a:r>
            <a:r>
              <a:rPr lang="en-US" sz="2400" dirty="0" smtClean="0"/>
              <a:t> and how it </a:t>
            </a:r>
            <a:r>
              <a:rPr lang="en-US" sz="2400" b="1" i="1" dirty="0" smtClean="0"/>
              <a:t>creates generation gap</a:t>
            </a:r>
            <a:endParaRPr lang="en-US" sz="2400" dirty="0" smtClean="0"/>
          </a:p>
          <a:p>
            <a:pPr>
              <a:buNone/>
            </a:pPr>
            <a:r>
              <a:rPr lang="en-US" sz="2400" dirty="0" smtClean="0"/>
              <a:t>How </a:t>
            </a:r>
            <a:r>
              <a:rPr lang="en-US" sz="2400" dirty="0" smtClean="0"/>
              <a:t>this influence results in </a:t>
            </a:r>
            <a:r>
              <a:rPr lang="en-US" sz="2400" b="1" i="1" dirty="0" smtClean="0"/>
              <a:t>Nothingness</a:t>
            </a:r>
            <a:r>
              <a:rPr lang="en-US" sz="2400" dirty="0" smtClean="0"/>
              <a:t>, </a:t>
            </a:r>
            <a:r>
              <a:rPr lang="en-US" sz="2400" b="1" i="1" dirty="0" smtClean="0"/>
              <a:t>Hollowness and </a:t>
            </a:r>
            <a:r>
              <a:rPr lang="en-US" sz="2400" b="1" i="1" dirty="0" smtClean="0"/>
              <a:t>Purposelessness</a:t>
            </a:r>
          </a:p>
          <a:p>
            <a:pPr>
              <a:buNone/>
            </a:pPr>
            <a:r>
              <a:rPr lang="en-US" sz="2400" b="1" dirty="0" smtClean="0"/>
              <a:t>2. </a:t>
            </a:r>
            <a:r>
              <a:rPr lang="en-US" sz="2400" dirty="0" smtClean="0"/>
              <a:t>Deterioration of </a:t>
            </a:r>
            <a:r>
              <a:rPr lang="en-US" sz="2400" dirty="0" smtClean="0"/>
              <a:t>a Relationship: Poverty, Religion, Escapism</a:t>
            </a:r>
            <a:endParaRPr lang="en-US" sz="2400" i="1" dirty="0" smtClean="0"/>
          </a:p>
          <a:p>
            <a:pPr>
              <a:buNone/>
            </a:pPr>
            <a:endParaRPr lang="en-US" sz="2000" b="1" i="1" dirty="0" smtClean="0"/>
          </a:p>
          <a:p>
            <a:pPr>
              <a:buNone/>
            </a:pPr>
            <a:endParaRPr lang="en-US" b="1" i="1" dirty="0" smtClean="0"/>
          </a:p>
          <a:p>
            <a:pPr>
              <a:buNone/>
            </a:pPr>
            <a:endParaRPr lang="en-US" dirty="0" smtClean="0"/>
          </a:p>
          <a:p>
            <a:endParaRPr lang="en-US" b="1" i="1" dirty="0" smtClean="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DD60431B-C3B4-4D42-BCF1-BD06DD7F750E}" type="slidenum">
              <a:rPr lang="en-US" smtClean="0"/>
              <a:pPr/>
              <a:t>52</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3">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236</TotalTime>
  <Words>2277</Words>
  <Application>Microsoft Office PowerPoint</Application>
  <PresentationFormat>On-screen Show (4:3)</PresentationFormat>
  <Paragraphs>291</Paragraphs>
  <Slides>52</Slides>
  <Notes>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Median</vt:lpstr>
      <vt:lpstr>DRAMA II Modern Drama</vt:lpstr>
      <vt:lpstr>SYNOPSIS</vt:lpstr>
      <vt:lpstr>Slide 3</vt:lpstr>
      <vt:lpstr>Irish Civil War</vt:lpstr>
      <vt:lpstr>Jingoism </vt:lpstr>
      <vt:lpstr>Jingoism (Denotation)</vt:lpstr>
      <vt:lpstr>Slide 7</vt:lpstr>
      <vt:lpstr>Slide 8</vt:lpstr>
      <vt:lpstr>WWI – Irish War</vt:lpstr>
      <vt:lpstr>“Juno and the Paycock”  War at its background (like O’Casey’s other plays)</vt:lpstr>
      <vt:lpstr>O’Casy’s Position</vt:lpstr>
      <vt:lpstr>Social Unjust, Inequality  Violence </vt:lpstr>
      <vt:lpstr>Social Unjust, Inequality  Violence </vt:lpstr>
      <vt:lpstr>Social Unjust, Inequality  Violence  Brutality: Foreign to Irishmen</vt:lpstr>
      <vt:lpstr>Social Unjust, Inequality  Violence  Inhumanity: Irishman to Irishman</vt:lpstr>
      <vt:lpstr>Social Unjust, Inequality  Violence </vt:lpstr>
      <vt:lpstr> Social Unjust, Inequality  Violence  Mirrorism: Inhumanity vs. Humanity  </vt:lpstr>
      <vt:lpstr>Social Unjust, Inequality  Violence </vt:lpstr>
      <vt:lpstr>Social Unjust, Inequality  Violence </vt:lpstr>
      <vt:lpstr>Social Unjust, Inequality  Violence </vt:lpstr>
      <vt:lpstr>Social Unjust, Inequality  Violence  Appearances vs. Reality </vt:lpstr>
      <vt:lpstr>Social Unjust, Inequality  Violence </vt:lpstr>
      <vt:lpstr>Principles vs. Materialism </vt:lpstr>
      <vt:lpstr>Principles vs. Materialism </vt:lpstr>
      <vt:lpstr>Principles vs. Materialism </vt:lpstr>
      <vt:lpstr>Principles vs. Materialism </vt:lpstr>
      <vt:lpstr>Principles vs. Materialism  References…</vt:lpstr>
      <vt:lpstr>Principles vs. Materialism </vt:lpstr>
      <vt:lpstr>Principles vs. Materialism  Nothingness, Purposlessness</vt:lpstr>
      <vt:lpstr>Principles vs. Materialism </vt:lpstr>
      <vt:lpstr>Principles vs. Materialism </vt:lpstr>
      <vt:lpstr>Principles vs. Materialism </vt:lpstr>
      <vt:lpstr>Principles vs. Materialism  Nothingness and Hollowness Purposelessness</vt:lpstr>
      <vt:lpstr>Slide 34</vt:lpstr>
      <vt:lpstr>Juno and the Paycock  Deterioration of a Relationship</vt:lpstr>
      <vt:lpstr>Background and its Relevance </vt:lpstr>
      <vt:lpstr>Slide 37</vt:lpstr>
      <vt:lpstr>Deterioration of a Relationship: Poverty</vt:lpstr>
      <vt:lpstr>Deterioration of a Relationship: Poverty</vt:lpstr>
      <vt:lpstr>Deterioration of a Relationship: Poverty</vt:lpstr>
      <vt:lpstr>Contrasting effect</vt:lpstr>
      <vt:lpstr>Deterioration of a Relationship:  Religion</vt:lpstr>
      <vt:lpstr>Religious Conflict</vt:lpstr>
      <vt:lpstr>Religious Conflict</vt:lpstr>
      <vt:lpstr>Religious Conflict</vt:lpstr>
      <vt:lpstr>Religious Conflict</vt:lpstr>
      <vt:lpstr>Religious Conflict</vt:lpstr>
      <vt:lpstr>Deterioration of a Relationship:  Idealism and Reality</vt:lpstr>
      <vt:lpstr>Deterioration of a Relationship:  Idealism and Reality</vt:lpstr>
      <vt:lpstr>Deterioration of a Relationship:  Idealism and Reality</vt:lpstr>
      <vt:lpstr>Deterioration of a Relationship:  Idealism and Reality</vt:lpstr>
      <vt:lpstr>Review Lecture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DRAMA II Modern Drama</dc:title>
  <dc:creator>Super USER</dc:creator>
  <cp:lastModifiedBy>NTS</cp:lastModifiedBy>
  <cp:revision>26</cp:revision>
  <dcterms:created xsi:type="dcterms:W3CDTF">2013-05-04T10:15:41Z</dcterms:created>
  <dcterms:modified xsi:type="dcterms:W3CDTF">2013-05-07T09:49:30Z</dcterms:modified>
</cp:coreProperties>
</file>