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0" r:id="rId18"/>
    <p:sldId id="276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73" r:id="rId34"/>
    <p:sldId id="25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FE07D-85E8-4F79-A8B2-DCD4311D6E3B}" type="datetimeFigureOut">
              <a:rPr lang="en-US" smtClean="0"/>
              <a:pPr/>
              <a:t>12/31/2012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1C1DE-3AD9-4953-AFD1-80C17DCAF7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thirst-upload-800x600-1215534320518707-8.pp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feet-presentationexport-1216177690523431-9.pd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shift-happens-23665.ppt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Intro.FLV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presentinenglish.com/returning-to-one-of-the-best-presentations-ever" TargetMode="External"/><Relationship Id="rId2" Type="http://schemas.openxmlformats.org/officeDocument/2006/relationships/hyperlink" Target="http://www.free-power-point-templates.com/winners-of-worlds-best-presentation-contes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Overcome Nervousness When Doing PowerPoint Presentation?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r>
              <a:rPr lang="en-US" b="1" dirty="0" smtClean="0"/>
              <a:t>Lecture 31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124200"/>
            <a:ext cx="8229600" cy="17526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tx1"/>
                </a:solidFill>
              </a:rPr>
              <a:t>Sample Presentations</a:t>
            </a:r>
            <a:endParaRPr lang="en-US" sz="6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/>
          <a:lstStyle/>
          <a:p>
            <a:pPr algn="just"/>
            <a:r>
              <a:rPr lang="en-US" dirty="0" smtClean="0"/>
              <a:t>You will see, the use of:</a:t>
            </a:r>
          </a:p>
          <a:p>
            <a:pPr lvl="1" algn="just"/>
            <a:r>
              <a:rPr lang="en-US" dirty="0" smtClean="0"/>
              <a:t>pictures and graphics</a:t>
            </a:r>
          </a:p>
          <a:p>
            <a:pPr lvl="1" algn="just"/>
            <a:r>
              <a:rPr lang="en-US" dirty="0" smtClean="0"/>
              <a:t>big fonts, and </a:t>
            </a:r>
          </a:p>
          <a:p>
            <a:pPr lvl="1" algn="just"/>
            <a:r>
              <a:rPr lang="en-US" dirty="0" smtClean="0"/>
              <a:t>minimal text is common</a:t>
            </a:r>
          </a:p>
          <a:p>
            <a:pPr algn="just"/>
            <a:r>
              <a:rPr lang="en-US" dirty="0" smtClean="0"/>
              <a:t>These great designs will give you some inspiration for your power point presentations.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53340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Winners of World’s Best Presentation Contest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hlinkClick r:id="rId2" action="ppaction://hlinkpres?slideindex=1&amp;slidetitle="/>
              </a:rPr>
              <a:t>Sample 1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en-US" dirty="0" smtClean="0"/>
              <a:t>1)	 What is the one big idea you want to leave with your audience? It should be short, memorable, and in subject-verb-object sequence.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dirty="0" smtClean="0"/>
              <a:t>2) 	Identify why you're excited about this 	topic/company/product/feature, etc.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en-US" dirty="0" smtClean="0"/>
              <a:t>3) 	Write out the three messages you want 	the audience to receive, and develop 	metaphors and analogies in support.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AutoNum type="arabicParenR" startAt="4"/>
            </a:pPr>
            <a:r>
              <a:rPr lang="en-US" dirty="0" smtClean="0"/>
              <a:t> 	Include a demonstration if your product 	topic lends itself to such. </a:t>
            </a:r>
          </a:p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		E.g.  	pull the product out of your pocket if 		it is 'pocket-sized.'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en-US" dirty="0" smtClean="0"/>
              <a:t>5) 	Invite partners and customers to 	participate.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dirty="0" smtClean="0"/>
              <a:t>6) 	Include video clips if helpful, but limit to 	three minutes or less.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7) 	Answer the "Why should I care?" that's in 	the audience's mind. Have a passion for 	creating a better future.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8) 	Having an enemy (e.g. IBM, Microsoft) 	helps visualize 'the problem' you're 	solving.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9) 	Simplify your presentation (and products).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AutoNum type="arabicParenR" startAt="10"/>
            </a:pPr>
            <a:r>
              <a:rPr lang="en-US" dirty="0" smtClean="0"/>
              <a:t> 	Make numbers meaningful – </a:t>
            </a:r>
          </a:p>
          <a:p>
            <a:pPr marL="514350" indent="-514350">
              <a:lnSpc>
                <a:spcPct val="200000"/>
              </a:lnSpc>
              <a:buNone/>
            </a:pPr>
            <a:r>
              <a:rPr lang="en-US" dirty="0" smtClean="0"/>
              <a:t>		e.g. "Stores 1,000 songs," not "5 GB 	memory."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  <a:buNone/>
            </a:pPr>
            <a:r>
              <a:rPr lang="en-US" dirty="0" smtClean="0"/>
              <a:t>11) 	Don't use 'bullet-point' style visuals; 	instead, use short phrases that accompany 	your talk, or pictures.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dirty="0" smtClean="0"/>
              <a:t>12) 	Practice, practice, practice - and ask for 	feedback.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Best Presentation Secrets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hlinkClick r:id="rId2" action="ppaction://hlinkfile"/>
              </a:rPr>
              <a:t>Sample 2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b="1" dirty="0" smtClean="0">
                <a:hlinkClick r:id="rId2" action="ppaction://hlinkpres?slideindex=1&amp;slidetitle="/>
              </a:rPr>
              <a:t>Sample 3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Developing The Attitude of a Successful Public Speaker  I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/>
              <a:t>Remember that </a:t>
            </a:r>
            <a:r>
              <a:rPr lang="tr-TR" b="1"/>
              <a:t>you</a:t>
            </a:r>
            <a:r>
              <a:rPr lang="tr-TR"/>
              <a:t> know your subject</a:t>
            </a:r>
          </a:p>
          <a:p>
            <a:pPr>
              <a:lnSpc>
                <a:spcPct val="90000"/>
              </a:lnSpc>
            </a:pPr>
            <a:r>
              <a:rPr lang="tr-TR"/>
              <a:t>Know your material well. </a:t>
            </a:r>
            <a:r>
              <a:rPr lang="tr-TR" b="1"/>
              <a:t>Be the expert.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/>
              <a:t>Your primary duty is </a:t>
            </a:r>
          </a:p>
          <a:p>
            <a:pPr>
              <a:lnSpc>
                <a:spcPct val="90000"/>
              </a:lnSpc>
            </a:pPr>
            <a:r>
              <a:rPr lang="tr-TR"/>
              <a:t>to understand what your audience </a:t>
            </a:r>
            <a:r>
              <a:rPr lang="tr-TR" b="1"/>
              <a:t>needs</a:t>
            </a:r>
            <a:r>
              <a:rPr lang="tr-TR"/>
              <a:t> </a:t>
            </a:r>
            <a:r>
              <a:rPr lang="tr-TR" b="1"/>
              <a:t>to know</a:t>
            </a:r>
          </a:p>
          <a:p>
            <a:pPr>
              <a:lnSpc>
                <a:spcPct val="90000"/>
              </a:lnSpc>
            </a:pPr>
            <a:r>
              <a:rPr lang="tr-TR"/>
              <a:t>and prepare the message and supporting materials in a way that delivers your message </a:t>
            </a:r>
            <a:r>
              <a:rPr lang="tr-TR" b="1"/>
              <a:t>clearly</a:t>
            </a:r>
            <a:r>
              <a:rPr lang="tr-TR"/>
              <a:t> and </a:t>
            </a:r>
            <a:r>
              <a:rPr lang="tr-TR" b="1"/>
              <a:t>powerfuly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Developing The Attitude of a Successful Public Speaker  II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r>
              <a:rPr lang="tr-TR"/>
              <a:t>Remember that the stage fright is normal,  and be open about it</a:t>
            </a:r>
          </a:p>
          <a:p>
            <a:r>
              <a:rPr lang="tr-TR"/>
              <a:t>Practice your presentation, do pilot tests</a:t>
            </a:r>
          </a:p>
          <a:p>
            <a:r>
              <a:rPr lang="tr-TR"/>
              <a:t>Get the audience to participate</a:t>
            </a:r>
          </a:p>
          <a:p>
            <a:r>
              <a:rPr lang="tr-TR"/>
              <a:t>Establish a rapport by using names &amp; eye contact</a:t>
            </a:r>
          </a:p>
          <a:p>
            <a:r>
              <a:rPr lang="tr-TR"/>
              <a:t>Establish &amp; check the equipment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Developing The Attitude of a Successful Public Speaker  III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r>
              <a:rPr lang="tr-TR" dirty="0"/>
              <a:t>Research your audience, get acquainted with at least one </a:t>
            </a:r>
            <a:r>
              <a:rPr lang="en-US" dirty="0" smtClean="0"/>
              <a:t>or two </a:t>
            </a:r>
            <a:r>
              <a:rPr lang="tr-TR" dirty="0" smtClean="0"/>
              <a:t>audience</a:t>
            </a:r>
            <a:endParaRPr lang="tr-TR" dirty="0"/>
          </a:p>
          <a:p>
            <a:r>
              <a:rPr lang="tr-TR" dirty="0"/>
              <a:t>Relax, breathe deeply, visualize yourself successfuly</a:t>
            </a:r>
          </a:p>
          <a:p>
            <a:r>
              <a:rPr lang="tr-TR" dirty="0"/>
              <a:t>Dress comfortably and appropriately</a:t>
            </a:r>
          </a:p>
          <a:p>
            <a:r>
              <a:rPr lang="tr-TR" dirty="0"/>
              <a:t>Use your own style. Do not imitate anyone</a:t>
            </a:r>
          </a:p>
          <a:p>
            <a:r>
              <a:rPr lang="tr-TR" dirty="0"/>
              <a:t>Use audiovisual aids, for a visual impact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Planning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tr-TR"/>
              <a:t>The most critical step in preparation is</a:t>
            </a:r>
          </a:p>
          <a:p>
            <a:pPr algn="ctr">
              <a:buFont typeface="Wingdings" pitchFamily="2" charset="2"/>
              <a:buNone/>
            </a:pPr>
            <a:r>
              <a:rPr lang="tr-TR" b="1"/>
              <a:t>understanding the purpose</a:t>
            </a:r>
          </a:p>
          <a:p>
            <a:r>
              <a:rPr lang="tr-TR" b="1"/>
              <a:t>Why</a:t>
            </a:r>
            <a:r>
              <a:rPr lang="tr-TR"/>
              <a:t> am I giving this presentation?</a:t>
            </a:r>
          </a:p>
          <a:p>
            <a:r>
              <a:rPr lang="tr-TR" b="1"/>
              <a:t>What</a:t>
            </a:r>
            <a:r>
              <a:rPr lang="tr-TR"/>
              <a:t> do I want the audience </a:t>
            </a:r>
            <a:r>
              <a:rPr lang="tr-TR" b="1"/>
              <a:t>know</a:t>
            </a:r>
            <a:r>
              <a:rPr lang="tr-TR"/>
              <a:t> or </a:t>
            </a:r>
            <a:r>
              <a:rPr lang="tr-TR" b="1"/>
              <a:t>to do</a:t>
            </a:r>
            <a:r>
              <a:rPr lang="tr-TR"/>
              <a:t> at the end of the presentation?</a:t>
            </a:r>
          </a:p>
          <a:p>
            <a:r>
              <a:rPr lang="tr-TR" b="1"/>
              <a:t>How</a:t>
            </a:r>
            <a:r>
              <a:rPr lang="tr-TR"/>
              <a:t> do I want the audience to </a:t>
            </a:r>
            <a:r>
              <a:rPr lang="tr-TR" b="1"/>
              <a:t>feel</a:t>
            </a:r>
            <a:r>
              <a:rPr lang="tr-TR"/>
              <a:t>?</a:t>
            </a:r>
          </a:p>
          <a:p>
            <a:pPr algn="ctr">
              <a:buFont typeface="Wingdings" pitchFamily="2" charset="2"/>
              <a:buNone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Know your audience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Why should they listen to you?</a:t>
            </a:r>
          </a:p>
          <a:p>
            <a:r>
              <a:rPr lang="tr-TR"/>
              <a:t>How does what you say affect them?</a:t>
            </a:r>
          </a:p>
          <a:p>
            <a:r>
              <a:rPr lang="tr-TR"/>
              <a:t>What is in it for them to listen to you?</a:t>
            </a:r>
          </a:p>
          <a:p>
            <a:r>
              <a:rPr lang="tr-TR"/>
              <a:t>Why is it important for the audience to hear what you have to say?</a:t>
            </a:r>
          </a:p>
          <a:p>
            <a:pPr>
              <a:buFont typeface="Wingdings" pitchFamily="2" charset="2"/>
              <a:buNone/>
            </a:pPr>
            <a:r>
              <a:rPr lang="tr-TR"/>
              <a:t>Collect information about what the audience expect to hear.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82000" cy="1143000"/>
          </a:xfrm>
        </p:spPr>
        <p:txBody>
          <a:bodyPr/>
          <a:lstStyle/>
          <a:p>
            <a:r>
              <a:rPr lang="tr-TR" b="1" dirty="0"/>
              <a:t>Sections of a Presentation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tr-TR"/>
              <a:t>There are 3 sections of a presentation</a:t>
            </a:r>
          </a:p>
          <a:p>
            <a:pPr marL="609600" indent="-609600">
              <a:buFont typeface="Wingdings" pitchFamily="2" charset="2"/>
              <a:buNone/>
            </a:pPr>
            <a:endParaRPr lang="tr-TR"/>
          </a:p>
          <a:p>
            <a:pPr marL="609600" indent="-609600">
              <a:buFont typeface="Wingdings" pitchFamily="2" charset="2"/>
              <a:buNone/>
            </a:pPr>
            <a:r>
              <a:rPr lang="tr-TR"/>
              <a:t>1. Introduction</a:t>
            </a:r>
          </a:p>
          <a:p>
            <a:pPr marL="609600" indent="-609600">
              <a:buFont typeface="Wingdings" pitchFamily="2" charset="2"/>
              <a:buNone/>
            </a:pPr>
            <a:r>
              <a:rPr lang="tr-TR"/>
              <a:t>2. Main Body</a:t>
            </a:r>
          </a:p>
          <a:p>
            <a:pPr marL="609600" indent="-609600">
              <a:buFont typeface="Wingdings" pitchFamily="2" charset="2"/>
              <a:buNone/>
            </a:pPr>
            <a:r>
              <a:rPr lang="tr-TR"/>
              <a:t>3. Conclusion</a:t>
            </a:r>
          </a:p>
          <a:p>
            <a:pPr marL="609600" indent="-609600">
              <a:buFont typeface="Wingdings" pitchFamily="2" charset="2"/>
              <a:buNone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 Introduction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For taking the attention and convincing them to listen to you.</a:t>
            </a:r>
          </a:p>
          <a:p>
            <a:r>
              <a:rPr lang="tr-TR"/>
              <a:t>Never apologize for anything wrong.</a:t>
            </a:r>
          </a:p>
          <a:p>
            <a:r>
              <a:rPr lang="tr-TR"/>
              <a:t>Make your audience think that they are going to be informed, entertained or enlightened.</a:t>
            </a:r>
          </a:p>
          <a:p>
            <a:r>
              <a:rPr lang="tr-TR"/>
              <a:t>Start your spech with power.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153400" cy="1143000"/>
          </a:xfrm>
        </p:spPr>
        <p:txBody>
          <a:bodyPr/>
          <a:lstStyle/>
          <a:p>
            <a:r>
              <a:rPr lang="tr-TR" b="1" dirty="0"/>
              <a:t>Main elements in Introduction 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/>
              <a:t>Begin your talk with an attention getter. With an interesting story or a question</a:t>
            </a:r>
          </a:p>
          <a:p>
            <a:pPr>
              <a:lnSpc>
                <a:spcPct val="90000"/>
              </a:lnSpc>
            </a:pPr>
            <a:r>
              <a:rPr lang="tr-TR"/>
              <a:t>Next, tell what is in it for them: Let them know that your information is relevant to their needs.</a:t>
            </a:r>
          </a:p>
          <a:p>
            <a:pPr>
              <a:lnSpc>
                <a:spcPct val="90000"/>
              </a:lnSpc>
            </a:pPr>
            <a:r>
              <a:rPr lang="tr-TR"/>
              <a:t>Increase your credibility by relating something about your background and expertise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05800" cy="1143000"/>
          </a:xfrm>
        </p:spPr>
        <p:txBody>
          <a:bodyPr/>
          <a:lstStyle/>
          <a:p>
            <a:r>
              <a:rPr lang="tr-TR" b="1" dirty="0"/>
              <a:t>Main elements in Introduction II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dirty="0"/>
              <a:t>Present yor agenda: the outline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tr-TR" dirty="0"/>
              <a:t>“Tell them what you are going to tell them,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tr-TR" dirty="0"/>
              <a:t>Tell them, and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tr-TR" dirty="0"/>
              <a:t>Tell them what you just told them”</a:t>
            </a:r>
          </a:p>
          <a:p>
            <a:pPr>
              <a:lnSpc>
                <a:spcPct val="90000"/>
              </a:lnSpc>
            </a:pPr>
            <a:r>
              <a:rPr lang="tr-TR" dirty="0"/>
              <a:t>What do you expect of the audience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dirty="0"/>
              <a:t>Inform them on question-answer session etc.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Main Body I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419600"/>
          </a:xfrm>
        </p:spPr>
        <p:txBody>
          <a:bodyPr/>
          <a:lstStyle/>
          <a:p>
            <a:pPr marL="609600" indent="-609600"/>
            <a:r>
              <a:rPr lang="tr-TR"/>
              <a:t>Deliver what you promised in the shortest and most interesting way</a:t>
            </a:r>
          </a:p>
          <a:p>
            <a:pPr marL="609600" indent="-609600"/>
            <a:r>
              <a:rPr lang="tr-TR"/>
              <a:t>Keep in mind in structuring your message that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tr-TR"/>
              <a:t>Attention cycle &amp;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tr-TR"/>
              <a:t>Pacing</a:t>
            </a:r>
          </a:p>
          <a:p>
            <a:pPr marL="609600" indent="-609600"/>
            <a:r>
              <a:rPr lang="tr-TR"/>
              <a:t>Use repetition for remembering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Main Body II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458200" cy="4114800"/>
          </a:xfrm>
        </p:spPr>
        <p:txBody>
          <a:bodyPr/>
          <a:lstStyle/>
          <a:p>
            <a:r>
              <a:rPr lang="tr-TR" sz="3600"/>
              <a:t>Use stories and examples for connection &amp; association</a:t>
            </a:r>
          </a:p>
          <a:p>
            <a:r>
              <a:rPr lang="tr-TR" sz="3600"/>
              <a:t>Use intensity by tone of your voice, colors and bolds are for visual intensity</a:t>
            </a:r>
          </a:p>
          <a:p>
            <a:r>
              <a:rPr lang="tr-TR" sz="3600"/>
              <a:t>Use visuals, hands, graphics, statistics, group participation etc</a:t>
            </a:r>
          </a:p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Conclusion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458200" cy="4114800"/>
          </a:xfrm>
        </p:spPr>
        <p:txBody>
          <a:bodyPr/>
          <a:lstStyle/>
          <a:p>
            <a:r>
              <a:rPr lang="tr-TR"/>
              <a:t>Repeat your main idea or begin with</a:t>
            </a:r>
          </a:p>
          <a:p>
            <a:pPr>
              <a:buFont typeface="Wingdings" pitchFamily="2" charset="2"/>
              <a:buNone/>
            </a:pPr>
            <a:r>
              <a:rPr lang="tr-TR"/>
              <a:t>“Let’s review the main points we’ve covered”</a:t>
            </a:r>
          </a:p>
          <a:p>
            <a:r>
              <a:rPr lang="tr-TR"/>
              <a:t>Last opportunity to emphasize main points.</a:t>
            </a:r>
          </a:p>
          <a:p>
            <a:r>
              <a:rPr lang="tr-TR"/>
              <a:t>Must be strong and persuasive.</a:t>
            </a:r>
          </a:p>
          <a:p>
            <a:r>
              <a:rPr lang="tr-TR"/>
              <a:t>You call for and encourage appropriate 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229600" cy="1143000"/>
          </a:xfrm>
        </p:spPr>
        <p:txBody>
          <a:bodyPr/>
          <a:lstStyle/>
          <a:p>
            <a:r>
              <a:rPr lang="tr-TR" b="1" dirty="0"/>
              <a:t>To Do in Visuals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Check equipment</a:t>
            </a:r>
          </a:p>
          <a:p>
            <a:r>
              <a:rPr lang="tr-TR"/>
              <a:t>Present one idea per slide</a:t>
            </a:r>
          </a:p>
          <a:p>
            <a:r>
              <a:rPr lang="tr-TR"/>
              <a:t>Use dark background and light lettering</a:t>
            </a:r>
          </a:p>
          <a:p>
            <a:r>
              <a:rPr lang="tr-TR"/>
              <a:t>Use maximum 6 lines per slide</a:t>
            </a:r>
          </a:p>
          <a:p>
            <a:r>
              <a:rPr lang="tr-TR"/>
              <a:t>Use maximum 6 words per slide</a:t>
            </a:r>
          </a:p>
          <a:p>
            <a:r>
              <a:rPr lang="tr-TR"/>
              <a:t>Keep slides simple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Avoid in Visuals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Crowd information</a:t>
            </a:r>
          </a:p>
          <a:p>
            <a:r>
              <a:rPr lang="tr-TR"/>
              <a:t>Turn your back to audience</a:t>
            </a:r>
          </a:p>
          <a:p>
            <a:r>
              <a:rPr lang="tr-TR"/>
              <a:t>Just reading lines like notes</a:t>
            </a:r>
          </a:p>
          <a:p>
            <a:r>
              <a:rPr lang="tr-TR"/>
              <a:t>Go back in slides for repeating</a:t>
            </a:r>
          </a:p>
          <a:p>
            <a:r>
              <a:rPr lang="tr-TR"/>
              <a:t>Turn off the lights any longer than necessary</a:t>
            </a:r>
          </a:p>
          <a:p>
            <a:pPr>
              <a:buFont typeface="Wingdings" pitchFamily="2" charset="2"/>
              <a:buNone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b="1" dirty="0" smtClean="0">
                <a:hlinkClick r:id="rId2" action="ppaction://hlinkfile"/>
              </a:rPr>
              <a:t>Watch this video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hlinkClick r:id="rId2"/>
              </a:rPr>
              <a:t>http://www.free-power-point-templates.com/winners-of-worlds-best-presentation-contest/</a:t>
            </a:r>
            <a:endParaRPr lang="en-US" dirty="0" smtClean="0"/>
          </a:p>
          <a:p>
            <a:pPr algn="just"/>
            <a:r>
              <a:rPr lang="en-US" dirty="0" smtClean="0">
                <a:hlinkClick r:id="rId3"/>
              </a:rPr>
              <a:t>http://presentinenglish.com/returning-to-one-of-the-best-presentations-ever</a:t>
            </a:r>
            <a:endParaRPr lang="en-US" dirty="0" smtClean="0"/>
          </a:p>
          <a:p>
            <a:pPr algn="just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713</Words>
  <Application>Microsoft Office PowerPoint</Application>
  <PresentationFormat>On-screen Show (4:3)</PresentationFormat>
  <Paragraphs>124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Recap</vt:lpstr>
      <vt:lpstr>Lecture 31</vt:lpstr>
      <vt:lpstr>Slide 3</vt:lpstr>
      <vt:lpstr>Sample 1</vt:lpstr>
      <vt:lpstr>Best Presentation Secrets</vt:lpstr>
      <vt:lpstr>Best Presentation Secrets</vt:lpstr>
      <vt:lpstr>Best Presentation Secrets</vt:lpstr>
      <vt:lpstr>Best Presentation Secrets</vt:lpstr>
      <vt:lpstr>Best Presentation Secrets</vt:lpstr>
      <vt:lpstr>Best Presentation Secrets</vt:lpstr>
      <vt:lpstr>Best Presentation Secrets</vt:lpstr>
      <vt:lpstr>Best Presentation Secrets</vt:lpstr>
      <vt:lpstr>Best Presentation Secrets</vt:lpstr>
      <vt:lpstr>Best Presentation Secrets</vt:lpstr>
      <vt:lpstr>Best Presentation Secrets</vt:lpstr>
      <vt:lpstr>Best Presentation Secrets</vt:lpstr>
      <vt:lpstr>Sample 2</vt:lpstr>
      <vt:lpstr>Sample 3</vt:lpstr>
      <vt:lpstr>Developing The Attitude of a Successful Public Speaker  I</vt:lpstr>
      <vt:lpstr>Developing The Attitude of a Successful Public Speaker  II</vt:lpstr>
      <vt:lpstr>Developing The Attitude of a Successful Public Speaker  III</vt:lpstr>
      <vt:lpstr>Planning</vt:lpstr>
      <vt:lpstr>Know your audience</vt:lpstr>
      <vt:lpstr>Sections of a Presentation</vt:lpstr>
      <vt:lpstr>1. Introduction</vt:lpstr>
      <vt:lpstr>Main elements in Introduction I</vt:lpstr>
      <vt:lpstr>Main elements in Introduction II</vt:lpstr>
      <vt:lpstr>2. Main Body I</vt:lpstr>
      <vt:lpstr>2. Main Body II</vt:lpstr>
      <vt:lpstr>Conclusion</vt:lpstr>
      <vt:lpstr>To Do in Visuals </vt:lpstr>
      <vt:lpstr>Avoid in Visuals</vt:lpstr>
      <vt:lpstr>Watch this video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32</dc:title>
  <dc:creator>Anila</dc:creator>
  <cp:lastModifiedBy>vcomsats</cp:lastModifiedBy>
  <cp:revision>17</cp:revision>
  <dcterms:created xsi:type="dcterms:W3CDTF">2012-12-30T16:53:33Z</dcterms:created>
  <dcterms:modified xsi:type="dcterms:W3CDTF">2012-12-31T14:01:07Z</dcterms:modified>
</cp:coreProperties>
</file>