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78" r:id="rId8"/>
    <p:sldId id="279" r:id="rId9"/>
    <p:sldId id="277" r:id="rId10"/>
    <p:sldId id="280" r:id="rId11"/>
    <p:sldId id="263" r:id="rId12"/>
    <p:sldId id="266" r:id="rId13"/>
    <p:sldId id="267" r:id="rId14"/>
    <p:sldId id="270" r:id="rId15"/>
    <p:sldId id="271" r:id="rId16"/>
    <p:sldId id="272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288" r:id="rId44"/>
    <p:sldId id="273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4034B-F92A-49B2-A87F-E633C27BEAE0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astmasters.org/MainMenuCategories/FreeResources/NeedHelpGivingaSpeech/TipsTechniques/VisualAidsPowerPoint.aspx" TargetMode="External"/><Relationship Id="rId2" Type="http://schemas.openxmlformats.org/officeDocument/2006/relationships/hyperlink" Target="http://powerpoint.wiziq.com/topic/757-powerpoint-presentations-visual-aid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runel.ac.uk/learnhigher/giving-oral-presentations/designing-visual-aids.s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09600"/>
            <a:ext cx="7772400" cy="1470025"/>
          </a:xfrm>
        </p:spPr>
        <p:txBody>
          <a:bodyPr/>
          <a:lstStyle/>
          <a:p>
            <a:r>
              <a:rPr lang="en-US" b="1" dirty="0" smtClean="0"/>
              <a:t>Lecture 29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438400"/>
            <a:ext cx="8686800" cy="3200400"/>
          </a:xfrm>
        </p:spPr>
        <p:txBody>
          <a:bodyPr/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Creating Effective Visual Aids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chemeClr val="tx1"/>
                </a:solidFill>
              </a:rPr>
              <a:t>Presentation Skills</a:t>
            </a:r>
            <a:endParaRPr lang="en-US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/>
              <a:t>Verbal Communication Skills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Tips to improve your verbal communications skills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7 C’s of Communication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Effective verbal communication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are Visual Aids?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200000"/>
              </a:lnSpc>
            </a:pPr>
            <a:r>
              <a:rPr lang="en-US" dirty="0" smtClean="0"/>
              <a:t>Visual aids are an important part of many presentations. </a:t>
            </a:r>
          </a:p>
          <a:p>
            <a:pPr algn="just">
              <a:lnSpc>
                <a:spcPct val="200000"/>
              </a:lnSpc>
            </a:pPr>
            <a:r>
              <a:rPr lang="en-US" dirty="0" smtClean="0"/>
              <a:t>The most commonly used media are the flipchart and computer-based presentation programs.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Purpose of Using Visual Aids in your Presentations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The Purpose of Using Visual Aids should be:</a:t>
            </a:r>
          </a:p>
          <a:p>
            <a:pPr lvl="1" algn="just"/>
            <a:r>
              <a:rPr lang="en-US" dirty="0"/>
              <a:t>T</a:t>
            </a:r>
            <a:r>
              <a:rPr lang="en-US" dirty="0" smtClean="0"/>
              <a:t>o support your ideas and improve audience comprehension of your presentation</a:t>
            </a:r>
          </a:p>
          <a:p>
            <a:pPr lvl="1" algn="just"/>
            <a:r>
              <a:rPr lang="en-US" dirty="0" smtClean="0"/>
              <a:t>To add variety to your presentation by giving the audience a break from listening and letting to see something. </a:t>
            </a:r>
          </a:p>
          <a:p>
            <a:pPr lvl="1" algn="just"/>
            <a:r>
              <a:rPr lang="en-US" dirty="0" smtClean="0"/>
              <a:t>To help illustrate complex ideas or concepts and help in reinforcing your ideas.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Presentations and Visual </a:t>
            </a:r>
            <a:r>
              <a:rPr lang="en-US" b="1" dirty="0"/>
              <a:t>A</a:t>
            </a:r>
            <a:r>
              <a:rPr lang="en-US" b="1" dirty="0" smtClean="0"/>
              <a:t>ids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While </a:t>
            </a:r>
            <a:r>
              <a:rPr lang="en-US" dirty="0"/>
              <a:t>you </a:t>
            </a:r>
            <a:r>
              <a:rPr lang="en-US" dirty="0" smtClean="0"/>
              <a:t>usually </a:t>
            </a:r>
            <a:r>
              <a:rPr lang="en-US" dirty="0"/>
              <a:t>submit a written version of your work, you may also be expected to present it to your class </a:t>
            </a:r>
            <a:r>
              <a:rPr lang="en-US" dirty="0" smtClean="0"/>
              <a:t>orally. </a:t>
            </a:r>
          </a:p>
          <a:p>
            <a:pPr algn="just"/>
            <a:r>
              <a:rPr lang="en-US" dirty="0" smtClean="0"/>
              <a:t>This </a:t>
            </a:r>
            <a:r>
              <a:rPr lang="en-US" dirty="0"/>
              <a:t>can be a great opportunity to learn presentation technologies such </a:t>
            </a:r>
            <a:r>
              <a:rPr lang="en-US" dirty="0" smtClean="0"/>
              <a:t>as:</a:t>
            </a:r>
          </a:p>
          <a:p>
            <a:pPr algn="just"/>
            <a:r>
              <a:rPr lang="en-US" dirty="0" smtClean="0"/>
              <a:t>Posters</a:t>
            </a:r>
          </a:p>
          <a:p>
            <a:pPr algn="just"/>
            <a:r>
              <a:rPr lang="en-US" dirty="0" smtClean="0"/>
              <a:t>PowerPoint </a:t>
            </a:r>
            <a:r>
              <a:rPr lang="en-US" dirty="0"/>
              <a:t>or “</a:t>
            </a:r>
            <a:r>
              <a:rPr lang="en-US" dirty="0" err="1"/>
              <a:t>prezi</a:t>
            </a:r>
            <a:r>
              <a:rPr lang="en-US" dirty="0"/>
              <a:t>”. </a:t>
            </a:r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Presentations and Visual Aids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You can make visual aids to support your:</a:t>
            </a:r>
          </a:p>
          <a:p>
            <a:pPr lvl="1" algn="just"/>
            <a:r>
              <a:rPr lang="en-US" dirty="0" smtClean="0"/>
              <a:t>spoken </a:t>
            </a:r>
            <a:r>
              <a:rPr lang="en-US" dirty="0" smtClean="0"/>
              <a:t>delivery</a:t>
            </a:r>
          </a:p>
          <a:p>
            <a:pPr lvl="2" algn="just"/>
            <a:r>
              <a:rPr lang="en-US" dirty="0" smtClean="0"/>
              <a:t>ranging </a:t>
            </a:r>
            <a:r>
              <a:rPr lang="en-US" dirty="0" smtClean="0"/>
              <a:t>from basic points to more complex multimedia creations </a:t>
            </a:r>
            <a:r>
              <a:rPr lang="en-US" dirty="0" smtClean="0"/>
              <a:t>incorporating:</a:t>
            </a:r>
          </a:p>
          <a:p>
            <a:pPr lvl="2" algn="just"/>
            <a:r>
              <a:rPr lang="en-US" dirty="0" smtClean="0"/>
              <a:t>film clips</a:t>
            </a:r>
          </a:p>
          <a:p>
            <a:pPr lvl="2" algn="just"/>
            <a:r>
              <a:rPr lang="en-US" dirty="0" smtClean="0"/>
              <a:t>Pictures</a:t>
            </a:r>
          </a:p>
          <a:p>
            <a:pPr lvl="2" algn="just"/>
            <a:r>
              <a:rPr lang="en-US" dirty="0" smtClean="0"/>
              <a:t>graphics </a:t>
            </a:r>
            <a:r>
              <a:rPr lang="en-US" dirty="0" smtClean="0"/>
              <a:t>and </a:t>
            </a:r>
            <a:endParaRPr lang="en-US" dirty="0" smtClean="0"/>
          </a:p>
          <a:p>
            <a:pPr lvl="2" algn="just"/>
            <a:r>
              <a:rPr lang="en-US" dirty="0" smtClean="0"/>
              <a:t>Animations</a:t>
            </a:r>
          </a:p>
          <a:p>
            <a:pPr lvl="2" algn="just"/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 use Visual Aids?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51054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Preparation for your presentation should involve design of any </a:t>
            </a:r>
            <a:r>
              <a:rPr lang="en-US" b="1" dirty="0" smtClean="0"/>
              <a:t>visual aids </a:t>
            </a:r>
            <a:r>
              <a:rPr lang="en-US" dirty="0" smtClean="0"/>
              <a:t>which </a:t>
            </a:r>
            <a:r>
              <a:rPr lang="en-US" i="1" dirty="0" smtClean="0"/>
              <a:t>help your audience to understand what you are saying. </a:t>
            </a:r>
            <a:endParaRPr lang="en-US" i="1" dirty="0" smtClean="0"/>
          </a:p>
          <a:p>
            <a:pPr algn="just"/>
            <a:r>
              <a:rPr lang="en-US" b="1" dirty="0" smtClean="0"/>
              <a:t>Images </a:t>
            </a:r>
            <a:r>
              <a:rPr lang="en-US" b="1" dirty="0" smtClean="0"/>
              <a:t>and </a:t>
            </a:r>
            <a:r>
              <a:rPr lang="en-US" b="1" dirty="0" smtClean="0"/>
              <a:t>diagrams </a:t>
            </a:r>
            <a:r>
              <a:rPr lang="en-US" dirty="0" smtClean="0"/>
              <a:t>can convey messages and information which, if spoken, would take longer to explain and be harder to digest. </a:t>
            </a:r>
            <a:endParaRPr lang="en-US" dirty="0" smtClean="0"/>
          </a:p>
          <a:p>
            <a:pPr algn="just"/>
            <a:r>
              <a:rPr lang="en-US" dirty="0" smtClean="0"/>
              <a:t>However</a:t>
            </a:r>
            <a:r>
              <a:rPr lang="en-US" dirty="0" smtClean="0"/>
              <a:t>, don't assume that you can flash up a diagram and the audience will immediately understand what it means.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 use Visual Aids?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Audience </a:t>
            </a:r>
            <a:r>
              <a:rPr lang="en-US" dirty="0" smtClean="0"/>
              <a:t>need time and clear explanations to make sense of your material. </a:t>
            </a:r>
            <a:endParaRPr lang="en-US" dirty="0" smtClean="0"/>
          </a:p>
          <a:p>
            <a:pPr algn="ctr">
              <a:buNone/>
            </a:pPr>
            <a:r>
              <a:rPr lang="en-US" dirty="0" smtClean="0"/>
              <a:t>	</a:t>
            </a:r>
            <a:r>
              <a:rPr lang="en-US" b="1" i="1" dirty="0" smtClean="0"/>
              <a:t>Visual </a:t>
            </a:r>
            <a:r>
              <a:rPr lang="en-US" b="1" i="1" dirty="0" smtClean="0"/>
              <a:t>stimuli combined with your oral delivery also make the presentation more </a:t>
            </a:r>
            <a:r>
              <a:rPr lang="en-US" b="1" i="1" dirty="0" smtClean="0"/>
              <a:t>memorable.</a:t>
            </a:r>
          </a:p>
          <a:p>
            <a:pPr algn="just"/>
            <a:r>
              <a:rPr lang="en-US" dirty="0" smtClean="0"/>
              <a:t>They </a:t>
            </a:r>
            <a:r>
              <a:rPr lang="en-US" dirty="0" smtClean="0"/>
              <a:t>are also a good way of maintaining your audience's interest and attention. </a:t>
            </a:r>
            <a:endParaRPr lang="en-US" dirty="0" smtClean="0"/>
          </a:p>
          <a:p>
            <a:pPr algn="just"/>
            <a:r>
              <a:rPr lang="en-US" dirty="0" smtClean="0"/>
              <a:t>Make </a:t>
            </a:r>
            <a:r>
              <a:rPr lang="en-US" dirty="0" smtClean="0"/>
              <a:t>sure they support and complement what you are saying, not directly repeat, contradict or distract from your speech.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What is a Visual </a:t>
            </a:r>
            <a:r>
              <a:rPr lang="en-US" b="1" dirty="0" smtClean="0"/>
              <a:t>Aid?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The main types of visual aids </a:t>
            </a:r>
            <a:r>
              <a:rPr lang="en-US" dirty="0" smtClean="0"/>
              <a:t>are:</a:t>
            </a:r>
          </a:p>
          <a:p>
            <a:pPr lvl="1" algn="just"/>
            <a:r>
              <a:rPr lang="en-US" dirty="0" smtClean="0"/>
              <a:t>Whiteboard</a:t>
            </a:r>
          </a:p>
          <a:p>
            <a:pPr lvl="1" algn="just"/>
            <a:r>
              <a:rPr lang="en-US" dirty="0" smtClean="0"/>
              <a:t>flip chart</a:t>
            </a:r>
          </a:p>
          <a:p>
            <a:pPr lvl="1" algn="just"/>
            <a:r>
              <a:rPr lang="en-US" dirty="0" smtClean="0"/>
              <a:t>overhead </a:t>
            </a:r>
            <a:r>
              <a:rPr lang="en-US" dirty="0" smtClean="0"/>
              <a:t>projector (</a:t>
            </a:r>
            <a:r>
              <a:rPr lang="en-US" dirty="0" smtClean="0"/>
              <a:t>OHP)</a:t>
            </a:r>
          </a:p>
          <a:p>
            <a:pPr lvl="1" algn="just"/>
            <a:r>
              <a:rPr lang="en-US" dirty="0" smtClean="0"/>
              <a:t>PowerPoint </a:t>
            </a:r>
            <a:r>
              <a:rPr lang="en-US" dirty="0" smtClean="0"/>
              <a:t>(or other presentation software</a:t>
            </a:r>
            <a:r>
              <a:rPr lang="en-US" dirty="0" smtClean="0"/>
              <a:t>)</a:t>
            </a:r>
          </a:p>
          <a:p>
            <a:pPr lvl="1" algn="just"/>
            <a:r>
              <a:rPr lang="en-US" dirty="0" smtClean="0"/>
              <a:t>Video</a:t>
            </a:r>
          </a:p>
          <a:p>
            <a:pPr lvl="1" algn="just"/>
            <a:r>
              <a:rPr lang="en-US" dirty="0" smtClean="0"/>
              <a:t>Props</a:t>
            </a:r>
          </a:p>
          <a:p>
            <a:pPr lvl="1" algn="just"/>
            <a:r>
              <a:rPr lang="en-US" dirty="0" smtClean="0"/>
              <a:t>Handouts</a:t>
            </a:r>
          </a:p>
          <a:p>
            <a:pPr lvl="1" algn="just"/>
            <a:r>
              <a:rPr lang="en-US" dirty="0" smtClean="0"/>
              <a:t>Posters</a:t>
            </a:r>
          </a:p>
          <a:p>
            <a:pPr lvl="1" algn="just"/>
            <a:r>
              <a:rPr lang="en-US" dirty="0" smtClean="0"/>
              <a:t>yourselves </a:t>
            </a:r>
            <a:r>
              <a:rPr lang="en-US" dirty="0" smtClean="0"/>
              <a:t>demonstrating an action or in a role </a:t>
            </a:r>
            <a:r>
              <a:rPr lang="en-US" dirty="0" smtClean="0"/>
              <a:t>play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5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Which types of visual aid might you use in your next presentation?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 example:</a:t>
            </a:r>
            <a:br>
              <a:rPr lang="en-US" dirty="0" smtClean="0"/>
            </a:br>
            <a:r>
              <a:rPr lang="en-US" dirty="0" smtClean="0"/>
              <a:t>Consider </a:t>
            </a:r>
            <a:r>
              <a:rPr lang="en-US" dirty="0" smtClean="0"/>
              <a:t>whether PowerPoint is the best way to show a detailed diagram or would a handout be better?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</a:t>
            </a:r>
            <a:r>
              <a:rPr lang="en-US" dirty="0" smtClean="0"/>
              <a:t>might you use a flip chart for?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Example: Posters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These can be made on PowerPoint or Microsoft Word. </a:t>
            </a:r>
            <a:endParaRPr lang="en-US" dirty="0" smtClean="0"/>
          </a:p>
          <a:p>
            <a:pPr algn="just"/>
            <a:r>
              <a:rPr lang="en-US" dirty="0" smtClean="0"/>
              <a:t>They’re </a:t>
            </a:r>
            <a:r>
              <a:rPr lang="en-US" dirty="0" smtClean="0"/>
              <a:t>not difficult to design, </a:t>
            </a:r>
            <a:r>
              <a:rPr lang="en-US" dirty="0" smtClean="0"/>
              <a:t>but:</a:t>
            </a:r>
          </a:p>
          <a:p>
            <a:pPr lvl="1" algn="just"/>
            <a:r>
              <a:rPr lang="en-US" dirty="0" smtClean="0"/>
              <a:t>before </a:t>
            </a:r>
            <a:r>
              <a:rPr lang="en-US" dirty="0" smtClean="0"/>
              <a:t>you decide to make </a:t>
            </a:r>
            <a:r>
              <a:rPr lang="en-US" dirty="0" smtClean="0"/>
              <a:t>one</a:t>
            </a:r>
          </a:p>
          <a:p>
            <a:pPr lvl="1" algn="just"/>
            <a:r>
              <a:rPr lang="en-US" dirty="0" smtClean="0"/>
              <a:t>check </a:t>
            </a:r>
            <a:r>
              <a:rPr lang="en-US" dirty="0" smtClean="0"/>
              <a:t>how you will get it </a:t>
            </a:r>
            <a:r>
              <a:rPr lang="en-US" dirty="0" smtClean="0"/>
              <a:t>printed</a:t>
            </a:r>
          </a:p>
          <a:p>
            <a:pPr lvl="1" algn="just"/>
            <a:r>
              <a:rPr lang="en-US" dirty="0" smtClean="0"/>
              <a:t>as </a:t>
            </a:r>
            <a:r>
              <a:rPr lang="en-US" dirty="0" smtClean="0"/>
              <a:t>that can be expensive if you have to pay a printer.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What makes an Effective PowerPoint Presentation?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r>
              <a:rPr lang="en-US" dirty="0" smtClean="0"/>
              <a:t>You will probably have your own ideas about this, so think about how you feel about PowerPoint as a member of the audience and list good and poor techniques.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r>
              <a:rPr lang="en-US" dirty="0" smtClean="0"/>
              <a:t>Here are some highlights, </a:t>
            </a:r>
            <a:r>
              <a:rPr lang="en-US" dirty="0" smtClean="0"/>
              <a:t>common pitfalls and techniques for making the most of PowerPoint including aspects using as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PowerPoint </a:t>
            </a:r>
            <a:r>
              <a:rPr lang="en-US" dirty="0" smtClean="0"/>
              <a:t>as a </a:t>
            </a:r>
            <a:r>
              <a:rPr lang="en-US" dirty="0" smtClean="0"/>
              <a:t>script</a:t>
            </a:r>
            <a:endParaRPr lang="en-US" dirty="0" smtClean="0"/>
          </a:p>
          <a:p>
            <a:pPr lvl="1"/>
            <a:r>
              <a:rPr lang="en-US" dirty="0" smtClean="0"/>
              <a:t>Designing accessible visual </a:t>
            </a:r>
            <a:r>
              <a:rPr lang="en-US" dirty="0" smtClean="0"/>
              <a:t>aids</a:t>
            </a:r>
            <a:endParaRPr lang="en-US" dirty="0" smtClean="0"/>
          </a:p>
          <a:p>
            <a:pPr lvl="1"/>
            <a:r>
              <a:rPr lang="en-US" dirty="0" smtClean="0"/>
              <a:t>Effective diagrams and </a:t>
            </a:r>
            <a:r>
              <a:rPr lang="en-US" dirty="0" smtClean="0"/>
              <a:t>graphs</a:t>
            </a:r>
            <a:endParaRPr lang="en-US" dirty="0" smtClean="0"/>
          </a:p>
          <a:p>
            <a:pPr lvl="1"/>
            <a:r>
              <a:rPr lang="en-US" dirty="0" smtClean="0"/>
              <a:t>Referencing</a:t>
            </a:r>
          </a:p>
          <a:p>
            <a:pPr lvl="1"/>
            <a:endParaRPr lang="en-US" dirty="0" smtClean="0"/>
          </a:p>
          <a:p>
            <a:pPr lvl="1" algn="ctr">
              <a:buNone/>
            </a:pPr>
            <a:r>
              <a:rPr lang="en-US" b="1" dirty="0" smtClean="0"/>
              <a:t>We will watch the sample Presentation at the end!!!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Using your Visual </a:t>
            </a:r>
            <a:r>
              <a:rPr lang="en-US" b="1" dirty="0" smtClean="0"/>
              <a:t>Aids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Here are a few suggestions for making most effective use of your carefully designed visual </a:t>
            </a:r>
            <a:r>
              <a:rPr lang="en-US" dirty="0" smtClean="0"/>
              <a:t>aids: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1. 	</a:t>
            </a:r>
            <a:r>
              <a:rPr lang="en-US" i="1" dirty="0" smtClean="0"/>
              <a:t>Be </a:t>
            </a:r>
            <a:r>
              <a:rPr lang="en-US" i="1" dirty="0" smtClean="0"/>
              <a:t>careful not to stand in front and </a:t>
            </a:r>
            <a:r>
              <a:rPr lang="en-US" i="1" dirty="0" smtClean="0"/>
              <a:t>	obscure </a:t>
            </a:r>
            <a:r>
              <a:rPr lang="en-US" i="1" dirty="0" smtClean="0"/>
              <a:t>the view of your audience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2. 	</a:t>
            </a:r>
            <a:r>
              <a:rPr lang="en-US" i="1" dirty="0" smtClean="0"/>
              <a:t>Avoid </a:t>
            </a:r>
            <a:r>
              <a:rPr lang="en-US" i="1" dirty="0" smtClean="0"/>
              <a:t>reading from the large projector </a:t>
            </a:r>
            <a:r>
              <a:rPr lang="en-US" i="1" dirty="0" smtClean="0"/>
              <a:t>	screen </a:t>
            </a:r>
            <a:r>
              <a:rPr lang="en-US" i="1" dirty="0" smtClean="0"/>
              <a:t>as this means you turn your back to </a:t>
            </a:r>
            <a:r>
              <a:rPr lang="en-US" i="1" dirty="0" smtClean="0"/>
              <a:t>	the </a:t>
            </a:r>
            <a:r>
              <a:rPr lang="en-US" i="1" dirty="0" smtClean="0"/>
              <a:t>audience obscuring eye contact and </a:t>
            </a:r>
            <a:r>
              <a:rPr lang="en-US" i="1" dirty="0" smtClean="0"/>
              <a:t>	reducing </a:t>
            </a:r>
            <a:r>
              <a:rPr lang="en-US" i="1" dirty="0" smtClean="0"/>
              <a:t>projection of your voice. </a:t>
            </a:r>
            <a:endParaRPr lang="en-US" i="1" dirty="0" smtClean="0"/>
          </a:p>
          <a:p>
            <a:pPr lvl="2" algn="just">
              <a:lnSpc>
                <a:spcPct val="150000"/>
              </a:lnSpc>
            </a:pPr>
            <a:r>
              <a:rPr lang="en-US" dirty="0" smtClean="0"/>
              <a:t>If </a:t>
            </a:r>
            <a:r>
              <a:rPr lang="en-US" dirty="0" smtClean="0"/>
              <a:t>you need to read directly from the text look at the PC or laptop screen.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Using your Visual </a:t>
            </a:r>
            <a:r>
              <a:rPr lang="en-US" b="1" dirty="0" smtClean="0"/>
              <a:t>Aids</a:t>
            </a:r>
            <a:endParaRPr lang="en-US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3. 	</a:t>
            </a:r>
            <a:r>
              <a:rPr lang="en-US" i="1" dirty="0" smtClean="0"/>
              <a:t>Try </a:t>
            </a:r>
            <a:r>
              <a:rPr lang="en-US" i="1" dirty="0" smtClean="0"/>
              <a:t>making brief notes on index cards, </a:t>
            </a:r>
            <a:r>
              <a:rPr lang="en-US" i="1" dirty="0" smtClean="0"/>
              <a:t>	including </a:t>
            </a:r>
            <a:r>
              <a:rPr lang="en-US" i="1" dirty="0" smtClean="0"/>
              <a:t>any details like dates, statistics or </a:t>
            </a:r>
            <a:r>
              <a:rPr lang="en-US" i="1" dirty="0" smtClean="0"/>
              <a:t>	names </a:t>
            </a:r>
            <a:r>
              <a:rPr lang="en-US" i="1" dirty="0" smtClean="0"/>
              <a:t>that you need to get right. No-one </a:t>
            </a:r>
            <a:r>
              <a:rPr lang="en-US" i="1" dirty="0" smtClean="0"/>
              <a:t>	will </a:t>
            </a:r>
            <a:r>
              <a:rPr lang="en-US" i="1" dirty="0" smtClean="0"/>
              <a:t>expect you to speak without an aide </a:t>
            </a:r>
            <a:r>
              <a:rPr lang="en-US" i="1" dirty="0" smtClean="0"/>
              <a:t>	memoir</a:t>
            </a:r>
            <a:r>
              <a:rPr lang="en-US" i="1" dirty="0" smtClean="0"/>
              <a:t>.</a:t>
            </a:r>
            <a:endParaRPr lang="en-US" i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Using your Visual </a:t>
            </a:r>
            <a:r>
              <a:rPr lang="en-US" b="1" dirty="0" smtClean="0"/>
              <a:t>Aids</a:t>
            </a:r>
            <a:endParaRPr lang="en-US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AutoNum type="arabicPeriod" startAt="4"/>
            </a:pPr>
            <a:r>
              <a:rPr lang="en-US" dirty="0" smtClean="0"/>
              <a:t> 	</a:t>
            </a:r>
            <a:r>
              <a:rPr lang="en-US" i="1" dirty="0" smtClean="0"/>
              <a:t>Be </a:t>
            </a:r>
            <a:r>
              <a:rPr lang="en-US" i="1" dirty="0" smtClean="0"/>
              <a:t>sure to interact with the information on </a:t>
            </a:r>
            <a:r>
              <a:rPr lang="en-US" i="1" dirty="0" smtClean="0"/>
              <a:t>	your </a:t>
            </a:r>
            <a:r>
              <a:rPr lang="en-US" i="1" dirty="0" smtClean="0"/>
              <a:t>visual aids by pointing to specific </a:t>
            </a:r>
            <a:r>
              <a:rPr lang="en-US" i="1" dirty="0" smtClean="0"/>
              <a:t>	points </a:t>
            </a:r>
            <a:r>
              <a:rPr lang="en-US" i="1" dirty="0" smtClean="0"/>
              <a:t>or part of diagrams etc. </a:t>
            </a:r>
            <a:endParaRPr lang="en-US" i="1" dirty="0" smtClean="0"/>
          </a:p>
          <a:p>
            <a:pPr marL="514350" indent="-514350">
              <a:lnSpc>
                <a:spcPct val="150000"/>
              </a:lnSpc>
              <a:buNone/>
            </a:pPr>
            <a:r>
              <a:rPr lang="en-US" i="1" dirty="0" smtClean="0"/>
              <a:t>	</a:t>
            </a:r>
            <a:r>
              <a:rPr lang="en-US" i="1" dirty="0" smtClean="0"/>
              <a:t>	This </a:t>
            </a:r>
            <a:r>
              <a:rPr lang="en-US" i="1" dirty="0" smtClean="0"/>
              <a:t>helps </a:t>
            </a:r>
            <a:r>
              <a:rPr lang="en-US" i="1" dirty="0" smtClean="0"/>
              <a:t>	the </a:t>
            </a:r>
            <a:r>
              <a:rPr lang="en-US" i="1" dirty="0" smtClean="0"/>
              <a:t>audience to make links </a:t>
            </a:r>
            <a:r>
              <a:rPr lang="en-US" i="1" dirty="0" smtClean="0"/>
              <a:t>	between </a:t>
            </a:r>
            <a:r>
              <a:rPr lang="en-US" i="1" dirty="0" smtClean="0"/>
              <a:t>your </a:t>
            </a:r>
            <a:r>
              <a:rPr lang="en-US" i="1" dirty="0" smtClean="0"/>
              <a:t>speech </a:t>
            </a:r>
            <a:r>
              <a:rPr lang="en-US" i="1" dirty="0" smtClean="0"/>
              <a:t>and detail on the </a:t>
            </a:r>
            <a:r>
              <a:rPr lang="en-US" i="1" dirty="0" smtClean="0"/>
              <a:t>	visual </a:t>
            </a:r>
            <a:r>
              <a:rPr lang="en-US" i="1" dirty="0" smtClean="0"/>
              <a:t>aids.</a:t>
            </a:r>
            <a:endParaRPr lang="en-US" i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Using your Visual </a:t>
            </a:r>
            <a:r>
              <a:rPr lang="en-US" b="1" dirty="0" smtClean="0"/>
              <a:t>Aids</a:t>
            </a:r>
            <a:endParaRPr lang="en-US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AutoNum type="arabicPeriod" startAt="5"/>
            </a:pPr>
            <a:r>
              <a:rPr lang="en-US" dirty="0" smtClean="0"/>
              <a:t> 	</a:t>
            </a:r>
            <a:r>
              <a:rPr lang="en-US" i="1" dirty="0" smtClean="0"/>
              <a:t>Think </a:t>
            </a:r>
            <a:r>
              <a:rPr lang="en-US" i="1" dirty="0" smtClean="0"/>
              <a:t>about what you want the audience </a:t>
            </a:r>
            <a:r>
              <a:rPr lang="en-US" i="1" dirty="0" smtClean="0"/>
              <a:t>	do </a:t>
            </a:r>
            <a:r>
              <a:rPr lang="en-US" i="1" dirty="0" smtClean="0"/>
              <a:t>with any handouts. </a:t>
            </a:r>
            <a:endParaRPr lang="en-US" i="1" dirty="0" smtClean="0"/>
          </a:p>
          <a:p>
            <a:pPr marL="514350" indent="-514350" algn="just">
              <a:buNone/>
            </a:pPr>
            <a:r>
              <a:rPr lang="en-US" i="1" dirty="0" smtClean="0"/>
              <a:t>	</a:t>
            </a:r>
            <a:r>
              <a:rPr lang="en-US" i="1" dirty="0" smtClean="0"/>
              <a:t>	If </a:t>
            </a:r>
            <a:r>
              <a:rPr lang="en-US" i="1" dirty="0" smtClean="0"/>
              <a:t>they need them during the session hand </a:t>
            </a:r>
            <a:r>
              <a:rPr lang="en-US" i="1" dirty="0" smtClean="0"/>
              <a:t>	them </a:t>
            </a:r>
            <a:r>
              <a:rPr lang="en-US" i="1" dirty="0" smtClean="0"/>
              <a:t>out when necessary. </a:t>
            </a:r>
            <a:endParaRPr lang="en-US" i="1" dirty="0" smtClean="0"/>
          </a:p>
          <a:p>
            <a:pPr marL="514350" indent="-514350" algn="just">
              <a:buNone/>
            </a:pPr>
            <a:r>
              <a:rPr lang="en-US" i="1" dirty="0" smtClean="0"/>
              <a:t>	</a:t>
            </a:r>
            <a:r>
              <a:rPr lang="en-US" i="1" dirty="0" smtClean="0"/>
              <a:t>	If </a:t>
            </a:r>
            <a:r>
              <a:rPr lang="en-US" i="1" dirty="0" smtClean="0"/>
              <a:t>they are for future reference consider </a:t>
            </a:r>
            <a:r>
              <a:rPr lang="en-US" i="1" dirty="0" smtClean="0"/>
              <a:t>	handing </a:t>
            </a:r>
            <a:r>
              <a:rPr lang="en-US" i="1" dirty="0" smtClean="0"/>
              <a:t>them out at the end to avoid </a:t>
            </a:r>
            <a:r>
              <a:rPr lang="en-US" i="1" dirty="0" smtClean="0"/>
              <a:t>	them </a:t>
            </a:r>
            <a:r>
              <a:rPr lang="en-US" i="1" dirty="0" smtClean="0"/>
              <a:t>causing distraction. Advise the </a:t>
            </a:r>
            <a:r>
              <a:rPr lang="en-US" i="1" dirty="0" smtClean="0"/>
              <a:t>	audience </a:t>
            </a:r>
            <a:r>
              <a:rPr lang="en-US" i="1" dirty="0" smtClean="0"/>
              <a:t>of what you plan to do.</a:t>
            </a:r>
            <a:endParaRPr lang="en-US" i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Using your Visual </a:t>
            </a:r>
            <a:r>
              <a:rPr lang="en-US" b="1" dirty="0" smtClean="0"/>
              <a:t>Aids</a:t>
            </a:r>
            <a:endParaRPr lang="en-US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/>
          <a:lstStyle/>
          <a:p>
            <a:r>
              <a:rPr lang="en-US" b="1" dirty="0" smtClean="0"/>
              <a:t>Contingency Plans</a:t>
            </a:r>
            <a:endParaRPr lang="en-US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Whenever you use technology in a presentation you run the risk of technical problems. You can reduce the risk of this impacting </a:t>
            </a:r>
            <a:r>
              <a:rPr lang="en-US" dirty="0" smtClean="0"/>
              <a:t>on </a:t>
            </a:r>
            <a:r>
              <a:rPr lang="en-US" dirty="0" smtClean="0"/>
              <a:t>your presentation by: </a:t>
            </a:r>
            <a:endParaRPr lang="en-US" dirty="0" smtClean="0"/>
          </a:p>
          <a:p>
            <a:pPr lvl="1" algn="just"/>
            <a:r>
              <a:rPr lang="en-US" dirty="0" smtClean="0"/>
              <a:t>Making sure you have your PowerPoint presentation saved in a few </a:t>
            </a:r>
            <a:r>
              <a:rPr lang="en-US" dirty="0" smtClean="0"/>
              <a:t>formats.</a:t>
            </a:r>
          </a:p>
          <a:p>
            <a:pPr lvl="2" algn="just"/>
            <a:r>
              <a:rPr lang="en-US" dirty="0" smtClean="0"/>
              <a:t>memory stick</a:t>
            </a:r>
          </a:p>
          <a:p>
            <a:pPr lvl="2" algn="just"/>
            <a:r>
              <a:rPr lang="en-US" dirty="0" smtClean="0"/>
              <a:t>CD</a:t>
            </a:r>
          </a:p>
          <a:p>
            <a:pPr lvl="2" algn="just"/>
            <a:r>
              <a:rPr lang="en-US" dirty="0" smtClean="0"/>
              <a:t>e-mailed </a:t>
            </a:r>
            <a:r>
              <a:rPr lang="en-US" dirty="0" smtClean="0"/>
              <a:t>to an easily accessible e-mail </a:t>
            </a:r>
            <a:r>
              <a:rPr lang="en-US" dirty="0" smtClean="0"/>
              <a:t>account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Contingency Plans</a:t>
            </a:r>
            <a:endParaRPr lang="en-US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Prepare OHP transparencies and/or handouts in case technical issues mean that you can't use the computer and/or projector.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If </a:t>
            </a:r>
            <a:r>
              <a:rPr lang="en-US" dirty="0" smtClean="0"/>
              <a:t>you want to show a website, you could use screen captures rather than risking going online. 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Contingency Plans</a:t>
            </a:r>
            <a:endParaRPr lang="en-US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Make sure all the hardware and software you need will be available, </a:t>
            </a:r>
            <a:r>
              <a:rPr lang="en-US" dirty="0" err="1" smtClean="0"/>
              <a:t>e.g</a:t>
            </a:r>
            <a:r>
              <a:rPr lang="en-US" dirty="0" smtClean="0"/>
              <a:t>: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Speakers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access </a:t>
            </a:r>
            <a:r>
              <a:rPr lang="en-US" dirty="0" smtClean="0"/>
              <a:t>to </a:t>
            </a:r>
            <a:r>
              <a:rPr lang="en-US" dirty="0" smtClean="0"/>
              <a:t>internet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multimedia software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spare </a:t>
            </a:r>
            <a:r>
              <a:rPr lang="en-US" dirty="0" smtClean="0"/>
              <a:t>bulb, if you're using an </a:t>
            </a:r>
            <a:r>
              <a:rPr lang="en-US" dirty="0" smtClean="0"/>
              <a:t>OHP!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Practice </a:t>
            </a:r>
            <a:r>
              <a:rPr lang="en-US" dirty="0" smtClean="0"/>
              <a:t>with any multimedia, ideally in the venue you will be presenting in.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Contingency Plans</a:t>
            </a:r>
            <a:endParaRPr lang="en-US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Contingency Plans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Be aware that PowerPoint presentations created on an Apple Mac operating system may not be compatible with the PC/laptop that you are required to present on. You may need to check this compatibility. 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smtClean="0"/>
              <a:t>Plan your presentation before creating visual aids.</a:t>
            </a:r>
          </a:p>
          <a:p>
            <a:pPr lvl="1" algn="just"/>
            <a:r>
              <a:rPr lang="en-US" dirty="0" smtClean="0"/>
              <a:t>Know </a:t>
            </a:r>
            <a:r>
              <a:rPr lang="en-US" dirty="0" smtClean="0"/>
              <a:t>what you want the audience to do as a result of hearing your presentation. </a:t>
            </a:r>
            <a:endParaRPr lang="en-US" dirty="0" smtClean="0"/>
          </a:p>
          <a:p>
            <a:pPr lvl="1" algn="just"/>
            <a:r>
              <a:rPr lang="en-US" dirty="0" smtClean="0"/>
              <a:t>Then </a:t>
            </a:r>
            <a:r>
              <a:rPr lang="en-US" dirty="0" smtClean="0"/>
              <a:t>figure out what they need to know to do what you want them to do. </a:t>
            </a:r>
            <a:endParaRPr lang="en-US" dirty="0" smtClean="0"/>
          </a:p>
          <a:p>
            <a:pPr lvl="1" algn="just"/>
            <a:r>
              <a:rPr lang="en-US" dirty="0" smtClean="0"/>
              <a:t>Then </a:t>
            </a:r>
            <a:r>
              <a:rPr lang="en-US" dirty="0" smtClean="0"/>
              <a:t>create a simple outline that logically and clearly develops your main points. </a:t>
            </a:r>
            <a:endParaRPr lang="en-US" dirty="0" smtClean="0"/>
          </a:p>
          <a:p>
            <a:pPr lvl="1" algn="just"/>
            <a:r>
              <a:rPr lang="en-US" dirty="0" smtClean="0"/>
              <a:t>Finally</a:t>
            </a:r>
            <a:r>
              <a:rPr lang="en-US" dirty="0" smtClean="0"/>
              <a:t>, create visual aids to support your message.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Use visual aids sparingly.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	They </a:t>
            </a:r>
            <a:r>
              <a:rPr lang="en-US" dirty="0" smtClean="0"/>
              <a:t>are aids to your presentation – not its sum and substance. </a:t>
            </a:r>
            <a:endParaRPr lang="en-US" dirty="0" smtClean="0"/>
          </a:p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dirty="0" smtClean="0"/>
              <a:t>Use </a:t>
            </a:r>
            <a:r>
              <a:rPr lang="en-US" dirty="0" smtClean="0"/>
              <a:t>them to highlight and support your key points.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 smtClean="0"/>
              <a:t>Make them visible to the entire audience.</a:t>
            </a:r>
          </a:p>
          <a:p>
            <a:pPr lvl="1" algn="just">
              <a:lnSpc>
                <a:spcPct val="200000"/>
              </a:lnSpc>
            </a:pPr>
            <a:r>
              <a:rPr lang="en-US" dirty="0" smtClean="0"/>
              <a:t>Projecting an image people can’t see is as senseless as speaking so softly people can’t hear.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 smtClean="0"/>
              <a:t>Talk to the audience, not to the aid.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Look at the audience at least 80% of the </a:t>
            </a:r>
            <a:r>
              <a:rPr lang="en-US" dirty="0" smtClean="0"/>
              <a:t>time.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Avoid </a:t>
            </a:r>
            <a:r>
              <a:rPr lang="en-US" dirty="0" smtClean="0"/>
              <a:t>turning your back to the audience.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/>
              <a:t>Avoid laser pointers. </a:t>
            </a:r>
          </a:p>
          <a:p>
            <a:pPr lvl="1" algn="just"/>
            <a:r>
              <a:rPr lang="en-US" dirty="0" smtClean="0"/>
              <a:t>Your aid should be so clear that your audience can easily follow along. </a:t>
            </a:r>
            <a:endParaRPr lang="en-US" dirty="0" smtClean="0"/>
          </a:p>
          <a:p>
            <a:pPr lvl="1" algn="just"/>
            <a:r>
              <a:rPr lang="en-US" dirty="0" smtClean="0"/>
              <a:t>Use </a:t>
            </a:r>
            <a:r>
              <a:rPr lang="en-US" dirty="0" smtClean="0"/>
              <a:t>your hand, if necessary. </a:t>
            </a:r>
            <a:endParaRPr lang="en-US" dirty="0" smtClean="0"/>
          </a:p>
          <a:p>
            <a:pPr lvl="1" algn="just"/>
            <a:r>
              <a:rPr lang="en-US" dirty="0" smtClean="0"/>
              <a:t>(</a:t>
            </a:r>
            <a:r>
              <a:rPr lang="en-US" dirty="0" smtClean="0"/>
              <a:t>If you absolutely have to use a pointer, set it down after you are finished. Holding on to it will only encourage you to use it for every point on every slide.)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Explain the content of the aid when you first show it.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As soon as you show people an object, they will look at it – even if you’re talking about something else. </a:t>
            </a:r>
            <a:endParaRPr lang="en-US" dirty="0" smtClean="0"/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Don’t </a:t>
            </a:r>
            <a:r>
              <a:rPr lang="en-US" dirty="0" smtClean="0"/>
              <a:t>make them divide their attention.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When you finish with the aid, remove it, cover it, or turn it off.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When </a:t>
            </a:r>
            <a:r>
              <a:rPr lang="en-US" dirty="0" smtClean="0"/>
              <a:t>using PowerPoint, tap the B key and the screen will go to black. </a:t>
            </a:r>
            <a:endParaRPr lang="en-US" dirty="0" smtClean="0"/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Tap </a:t>
            </a:r>
            <a:r>
              <a:rPr lang="en-US" dirty="0" smtClean="0"/>
              <a:t>any other key and the screen light up again.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/>
              <a:t>Limit the amount of material on any one aid.</a:t>
            </a:r>
          </a:p>
          <a:p>
            <a:pPr algn="just"/>
            <a:r>
              <a:rPr lang="en-US" dirty="0" smtClean="0"/>
              <a:t>Use each slide to convey a single point. </a:t>
            </a:r>
            <a:endParaRPr lang="en-US" dirty="0" smtClean="0"/>
          </a:p>
          <a:p>
            <a:pPr algn="just"/>
            <a:r>
              <a:rPr lang="en-US" dirty="0" smtClean="0"/>
              <a:t>Bullet </a:t>
            </a:r>
            <a:r>
              <a:rPr lang="en-US" dirty="0" smtClean="0"/>
              <a:t>points – no more than four or five per slide – </a:t>
            </a:r>
            <a:endParaRPr lang="en-US" dirty="0" smtClean="0"/>
          </a:p>
          <a:p>
            <a:pPr lvl="1" algn="just"/>
            <a:r>
              <a:rPr lang="en-US" dirty="0" smtClean="0"/>
              <a:t>explain</a:t>
            </a:r>
            <a:r>
              <a:rPr lang="en-US" dirty="0" smtClean="0"/>
              <a:t>, </a:t>
            </a:r>
            <a:endParaRPr lang="en-US" dirty="0" smtClean="0"/>
          </a:p>
          <a:p>
            <a:pPr lvl="1" algn="just"/>
            <a:r>
              <a:rPr lang="en-US" dirty="0" smtClean="0"/>
              <a:t>illustrate</a:t>
            </a:r>
            <a:r>
              <a:rPr lang="en-US" dirty="0" smtClean="0"/>
              <a:t>, or </a:t>
            </a:r>
            <a:endParaRPr lang="en-US" dirty="0" smtClean="0"/>
          </a:p>
          <a:p>
            <a:pPr lvl="1" algn="just"/>
            <a:r>
              <a:rPr lang="en-US" dirty="0" smtClean="0"/>
              <a:t>substantiate </a:t>
            </a:r>
            <a:r>
              <a:rPr lang="en-US" dirty="0" smtClean="0"/>
              <a:t>that one point.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/>
              <a:t>Avoid clip art from well-known sources.</a:t>
            </a:r>
          </a:p>
          <a:p>
            <a:pPr algn="just"/>
            <a:r>
              <a:rPr lang="en-US" dirty="0" smtClean="0"/>
              <a:t>It’s almost always boring and amateurish. </a:t>
            </a:r>
            <a:endParaRPr lang="en-US" dirty="0" smtClean="0"/>
          </a:p>
          <a:p>
            <a:pPr algn="just"/>
            <a:r>
              <a:rPr lang="en-US" dirty="0" smtClean="0"/>
              <a:t>DO use:</a:t>
            </a:r>
          </a:p>
          <a:p>
            <a:pPr lvl="1" algn="just"/>
            <a:r>
              <a:rPr lang="en-US" dirty="0" smtClean="0"/>
              <a:t>Images</a:t>
            </a:r>
          </a:p>
          <a:p>
            <a:pPr lvl="1" algn="just"/>
            <a:r>
              <a:rPr lang="en-US" dirty="0" smtClean="0"/>
              <a:t>graphs</a:t>
            </a:r>
            <a:r>
              <a:rPr lang="en-US" dirty="0" smtClean="0"/>
              <a:t>, and </a:t>
            </a:r>
            <a:endParaRPr lang="en-US" dirty="0" smtClean="0"/>
          </a:p>
          <a:p>
            <a:pPr lvl="1" algn="just"/>
            <a:r>
              <a:rPr lang="en-US" dirty="0" smtClean="0"/>
              <a:t>charts</a:t>
            </a:r>
            <a:r>
              <a:rPr lang="en-US" dirty="0" smtClean="0"/>
              <a:t>, </a:t>
            </a:r>
            <a:endParaRPr lang="en-US" dirty="0" smtClean="0"/>
          </a:p>
          <a:p>
            <a:pPr algn="just"/>
            <a:r>
              <a:rPr lang="en-US" dirty="0" smtClean="0"/>
              <a:t>whenever </a:t>
            </a:r>
            <a:r>
              <a:rPr lang="en-US" dirty="0" smtClean="0"/>
              <a:t>possible and appropriate.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Be prepared to give your presentation without your visual aids.</a:t>
            </a:r>
          </a:p>
          <a:p>
            <a:pPr algn="just"/>
            <a:r>
              <a:rPr lang="en-US" dirty="0" smtClean="0"/>
              <a:t>Murphy’s Law </a:t>
            </a:r>
            <a:r>
              <a:rPr lang="en-US" dirty="0" smtClean="0"/>
              <a:t>– </a:t>
            </a:r>
          </a:p>
          <a:p>
            <a:pPr algn="ctr">
              <a:buNone/>
            </a:pPr>
            <a:r>
              <a:rPr lang="en-US" b="1" i="1" dirty="0" smtClean="0"/>
              <a:t>"if anything can go wrong, it will" </a:t>
            </a:r>
          </a:p>
          <a:p>
            <a:pPr algn="just"/>
            <a:r>
              <a:rPr lang="en-US" dirty="0" smtClean="0"/>
              <a:t>-- applies in spades to anything involving technology and an audience. </a:t>
            </a:r>
          </a:p>
          <a:p>
            <a:pPr lvl="1" algn="just"/>
            <a:r>
              <a:rPr lang="en-US" dirty="0" smtClean="0"/>
              <a:t>Have a backup plan in case something goes wrong. </a:t>
            </a:r>
          </a:p>
          <a:p>
            <a:pPr lvl="1" algn="just"/>
            <a:r>
              <a:rPr lang="en-US" dirty="0" smtClean="0"/>
              <a:t>Take a hard copy of your slides. 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670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Learn </a:t>
            </a:r>
            <a:r>
              <a:rPr lang="en-US" b="1" dirty="0" smtClean="0"/>
              <a:t>about Visual Aids with the </a:t>
            </a:r>
            <a:r>
              <a:rPr lang="en-US" b="1" dirty="0" smtClean="0"/>
              <a:t>example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nila\Desktop\2012-12-30_005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0038" y="-200025"/>
            <a:ext cx="9744076" cy="7258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Anila\Desktop\2012-12-30_005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5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Anila\Desktop\2012-12-30_00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96400" cy="691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Anila\Desktop\2012-12-30_0055_0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4288"/>
            <a:ext cx="9143999" cy="687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Anila\Desktop\2012-12-30_005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8575"/>
            <a:ext cx="9144000" cy="6886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Anila\Desktop\2012-12-30_005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Anila\Desktop\2012-12-30_005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visual aids?</a:t>
            </a:r>
          </a:p>
          <a:p>
            <a:r>
              <a:rPr lang="en-US" dirty="0" smtClean="0"/>
              <a:t>Why use visual aids?</a:t>
            </a:r>
          </a:p>
          <a:p>
            <a:r>
              <a:rPr lang="en-US" dirty="0" smtClean="0"/>
              <a:t>Purpose of visual aids</a:t>
            </a:r>
          </a:p>
          <a:p>
            <a:r>
              <a:rPr lang="en-US" dirty="0" smtClean="0"/>
              <a:t>10 Tips for Using Visual </a:t>
            </a:r>
            <a:r>
              <a:rPr lang="en-US" dirty="0" smtClean="0"/>
              <a:t>Aids</a:t>
            </a:r>
          </a:p>
          <a:p>
            <a:r>
              <a:rPr lang="en-US" dirty="0" smtClean="0"/>
              <a:t>Contingency plans</a:t>
            </a:r>
          </a:p>
          <a:p>
            <a:r>
              <a:rPr lang="en-US" dirty="0" smtClean="0"/>
              <a:t>Example: Designing and </a:t>
            </a:r>
            <a:r>
              <a:rPr lang="en-US" smtClean="0"/>
              <a:t>using Visual Aids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hlinkClick r:id="rId2"/>
              </a:rPr>
              <a:t>http://powerpoint.wiziq.com/topic/757-powerpoint-presentations-visual-aids</a:t>
            </a:r>
            <a:endParaRPr lang="en-US" dirty="0" smtClean="0"/>
          </a:p>
          <a:p>
            <a:pPr algn="just"/>
            <a:r>
              <a:rPr lang="en-US" dirty="0" smtClean="0">
                <a:hlinkClick r:id="rId3"/>
              </a:rPr>
              <a:t>http://www.toastmasters.org/MainMenuCategories/FreeResources/NeedHelpGivingaSpeech/TipsTechniques/VisualAidsPowerPoint.aspx</a:t>
            </a:r>
            <a:endParaRPr lang="en-US" dirty="0" smtClean="0"/>
          </a:p>
          <a:p>
            <a:pPr algn="just"/>
            <a:r>
              <a:rPr lang="en-US" dirty="0" smtClean="0">
                <a:hlinkClick r:id="rId4"/>
              </a:rPr>
              <a:t>http</a:t>
            </a:r>
            <a:r>
              <a:rPr lang="en-US" dirty="0" smtClean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www.brunel.ac.uk/learnhigher/giving-oral-presentations/designing-visual-aids.shtml</a:t>
            </a:r>
            <a:endParaRPr lang="en-US" dirty="0" smtClean="0"/>
          </a:p>
          <a:p>
            <a:pPr algn="just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1202</Words>
  <Application>Microsoft Office PowerPoint</Application>
  <PresentationFormat>On-screen Show (4:3)</PresentationFormat>
  <Paragraphs>165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Lecture 29</vt:lpstr>
      <vt:lpstr>Recap</vt:lpstr>
      <vt:lpstr>What are Visual Aids?</vt:lpstr>
      <vt:lpstr>The Purpose of Using Visual Aids in your Presentations</vt:lpstr>
      <vt:lpstr>Presentations and Visual Aids</vt:lpstr>
      <vt:lpstr>Presentations and Visual Aids</vt:lpstr>
      <vt:lpstr>Why use Visual Aids?</vt:lpstr>
      <vt:lpstr>Why use Visual Aids?</vt:lpstr>
      <vt:lpstr>What is a Visual Aid?</vt:lpstr>
      <vt:lpstr>Which types of visual aid might you use in your next presentation?  For example: Consider whether PowerPoint is the best way to show a detailed diagram or would a handout be better?  What might you use a flip chart for?</vt:lpstr>
      <vt:lpstr>Example: Posters</vt:lpstr>
      <vt:lpstr>What makes an Effective PowerPoint Presentation?</vt:lpstr>
      <vt:lpstr>Slide 13</vt:lpstr>
      <vt:lpstr>Using your Visual Aids</vt:lpstr>
      <vt:lpstr>Using your Visual Aids</vt:lpstr>
      <vt:lpstr>Using your Visual Aids</vt:lpstr>
      <vt:lpstr>Using your Visual Aids</vt:lpstr>
      <vt:lpstr>Using your Visual Aids</vt:lpstr>
      <vt:lpstr>Contingency Plans</vt:lpstr>
      <vt:lpstr>Contingency Plans</vt:lpstr>
      <vt:lpstr>Contingency Plans</vt:lpstr>
      <vt:lpstr>Contingency Plans</vt:lpstr>
      <vt:lpstr>Contingency Plans</vt:lpstr>
      <vt:lpstr>10 Tips for Using Visual Aids</vt:lpstr>
      <vt:lpstr>10 Tips for Using Visual Aids</vt:lpstr>
      <vt:lpstr>10 Tips for Using Visual Aids</vt:lpstr>
      <vt:lpstr>10 Tips for Using Visual Aids</vt:lpstr>
      <vt:lpstr>10 Tips for Using Visual Aids</vt:lpstr>
      <vt:lpstr>10 Tips for Using Visual Aids</vt:lpstr>
      <vt:lpstr>10 Tips for Using Visual Aids</vt:lpstr>
      <vt:lpstr>10 Tips for Using Visual Aids</vt:lpstr>
      <vt:lpstr>10 Tips for Using Visual Aids</vt:lpstr>
      <vt:lpstr>10 Tips for Using Visual Aids</vt:lpstr>
      <vt:lpstr>10 Tips for Using Visual Aids</vt:lpstr>
      <vt:lpstr>Learn about Visual Aids with the example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29</dc:title>
  <dc:creator>Anila</dc:creator>
  <cp:lastModifiedBy>Anila</cp:lastModifiedBy>
  <cp:revision>23</cp:revision>
  <dcterms:created xsi:type="dcterms:W3CDTF">2012-12-29T18:08:14Z</dcterms:created>
  <dcterms:modified xsi:type="dcterms:W3CDTF">2012-12-29T20:11:48Z</dcterms:modified>
</cp:coreProperties>
</file>