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72" r:id="rId3"/>
    <p:sldId id="295" r:id="rId4"/>
    <p:sldId id="273" r:id="rId5"/>
    <p:sldId id="274" r:id="rId6"/>
    <p:sldId id="271" r:id="rId7"/>
    <p:sldId id="257" r:id="rId8"/>
    <p:sldId id="260" r:id="rId9"/>
    <p:sldId id="270" r:id="rId10"/>
    <p:sldId id="258" r:id="rId11"/>
    <p:sldId id="259" r:id="rId12"/>
    <p:sldId id="261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68" d="100"/>
          <a:sy n="6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20A7F4-E977-42E4-AC7A-CFB429AD6F8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199B21-CBD9-479E-AB47-2B9F10306D4A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Listening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10D3D47-ED28-40DF-8147-EE582DC16BC4}" type="parTrans" cxnId="{18061444-03D3-49FD-B2A7-8B7CD57E0696}">
      <dgm:prSet/>
      <dgm:spPr/>
      <dgm:t>
        <a:bodyPr/>
        <a:lstStyle/>
        <a:p>
          <a:endParaRPr lang="en-US"/>
        </a:p>
      </dgm:t>
    </dgm:pt>
    <dgm:pt modelId="{F56133E7-3AE4-4103-9F33-113E338EF43D}" type="sibTrans" cxnId="{18061444-03D3-49FD-B2A7-8B7CD57E0696}">
      <dgm:prSet/>
      <dgm:spPr/>
      <dgm:t>
        <a:bodyPr/>
        <a:lstStyle/>
        <a:p>
          <a:endParaRPr lang="en-US"/>
        </a:p>
      </dgm:t>
    </dgm:pt>
    <dgm:pt modelId="{E4C91097-7DBE-4600-9A5D-0671774AB43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Reading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3E55B7A-2427-428F-B961-8ADFE34DEDDA}" type="parTrans" cxnId="{2FA2ADF0-3895-4BE4-89E4-6276F6CBF81B}">
      <dgm:prSet/>
      <dgm:spPr/>
      <dgm:t>
        <a:bodyPr/>
        <a:lstStyle/>
        <a:p>
          <a:endParaRPr lang="en-US"/>
        </a:p>
      </dgm:t>
    </dgm:pt>
    <dgm:pt modelId="{D2623F08-2125-453F-9E91-882C35CA0E24}" type="sibTrans" cxnId="{2FA2ADF0-3895-4BE4-89E4-6276F6CBF81B}">
      <dgm:prSet/>
      <dgm:spPr/>
      <dgm:t>
        <a:bodyPr/>
        <a:lstStyle/>
        <a:p>
          <a:endParaRPr lang="en-US"/>
        </a:p>
      </dgm:t>
    </dgm:pt>
    <dgm:pt modelId="{0C556202-78C9-4B10-AD62-BA8B5EE12E88}" type="pres">
      <dgm:prSet presAssocID="{FE20A7F4-E977-42E4-AC7A-CFB429AD6F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14D1F5-823A-43F0-AFC3-44C59C8E1F24}" type="pres">
      <dgm:prSet presAssocID="{C1199B21-CBD9-479E-AB47-2B9F10306D4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A29E3-0FE1-4BB5-944D-7C1A20A0FCAB}" type="pres">
      <dgm:prSet presAssocID="{E4C91097-7DBE-4600-9A5D-0671774AB436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A2ADF0-3895-4BE4-89E4-6276F6CBF81B}" srcId="{FE20A7F4-E977-42E4-AC7A-CFB429AD6F8B}" destId="{E4C91097-7DBE-4600-9A5D-0671774AB436}" srcOrd="1" destOrd="0" parTransId="{93E55B7A-2427-428F-B961-8ADFE34DEDDA}" sibTransId="{D2623F08-2125-453F-9E91-882C35CA0E24}"/>
    <dgm:cxn modelId="{18061444-03D3-49FD-B2A7-8B7CD57E0696}" srcId="{FE20A7F4-E977-42E4-AC7A-CFB429AD6F8B}" destId="{C1199B21-CBD9-479E-AB47-2B9F10306D4A}" srcOrd="0" destOrd="0" parTransId="{B10D3D47-ED28-40DF-8147-EE582DC16BC4}" sibTransId="{F56133E7-3AE4-4103-9F33-113E338EF43D}"/>
    <dgm:cxn modelId="{13770361-D179-4E81-B103-9BA5FAD1EABC}" type="presOf" srcId="{E4C91097-7DBE-4600-9A5D-0671774AB436}" destId="{35CA29E3-0FE1-4BB5-944D-7C1A20A0FCAB}" srcOrd="0" destOrd="0" presId="urn:microsoft.com/office/officeart/2005/8/layout/arrow5"/>
    <dgm:cxn modelId="{C24B1A04-3DE8-421F-A8CE-E0705E50E63A}" type="presOf" srcId="{FE20A7F4-E977-42E4-AC7A-CFB429AD6F8B}" destId="{0C556202-78C9-4B10-AD62-BA8B5EE12E88}" srcOrd="0" destOrd="0" presId="urn:microsoft.com/office/officeart/2005/8/layout/arrow5"/>
    <dgm:cxn modelId="{4B663DFC-6FBB-45A7-9B56-8A970AD07ED6}" type="presOf" srcId="{C1199B21-CBD9-479E-AB47-2B9F10306D4A}" destId="{6914D1F5-823A-43F0-AFC3-44C59C8E1F24}" srcOrd="0" destOrd="0" presId="urn:microsoft.com/office/officeart/2005/8/layout/arrow5"/>
    <dgm:cxn modelId="{6F884930-0C63-461A-994A-7116DB660B55}" type="presParOf" srcId="{0C556202-78C9-4B10-AD62-BA8B5EE12E88}" destId="{6914D1F5-823A-43F0-AFC3-44C59C8E1F24}" srcOrd="0" destOrd="0" presId="urn:microsoft.com/office/officeart/2005/8/layout/arrow5"/>
    <dgm:cxn modelId="{A4170A11-7B60-434C-904D-A8DDA93D4950}" type="presParOf" srcId="{0C556202-78C9-4B10-AD62-BA8B5EE12E88}" destId="{35CA29E3-0FE1-4BB5-944D-7C1A20A0FCA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20A7F4-E977-42E4-AC7A-CFB429AD6F8B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199B21-CBD9-479E-AB47-2B9F10306D4A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Speaking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B10D3D47-ED28-40DF-8147-EE582DC16BC4}" type="parTrans" cxnId="{18061444-03D3-49FD-B2A7-8B7CD57E0696}">
      <dgm:prSet/>
      <dgm:spPr/>
      <dgm:t>
        <a:bodyPr/>
        <a:lstStyle/>
        <a:p>
          <a:endParaRPr lang="en-US"/>
        </a:p>
      </dgm:t>
    </dgm:pt>
    <dgm:pt modelId="{F56133E7-3AE4-4103-9F33-113E338EF43D}" type="sibTrans" cxnId="{18061444-03D3-49FD-B2A7-8B7CD57E0696}">
      <dgm:prSet/>
      <dgm:spPr/>
      <dgm:t>
        <a:bodyPr/>
        <a:lstStyle/>
        <a:p>
          <a:endParaRPr lang="en-US"/>
        </a:p>
      </dgm:t>
    </dgm:pt>
    <dgm:pt modelId="{E4C91097-7DBE-4600-9A5D-0671774AB436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Writing</a:t>
          </a:r>
          <a:endParaRPr lang="en-US" b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93E55B7A-2427-428F-B961-8ADFE34DEDDA}" type="parTrans" cxnId="{2FA2ADF0-3895-4BE4-89E4-6276F6CBF81B}">
      <dgm:prSet/>
      <dgm:spPr/>
      <dgm:t>
        <a:bodyPr/>
        <a:lstStyle/>
        <a:p>
          <a:endParaRPr lang="en-US"/>
        </a:p>
      </dgm:t>
    </dgm:pt>
    <dgm:pt modelId="{D2623F08-2125-453F-9E91-882C35CA0E24}" type="sibTrans" cxnId="{2FA2ADF0-3895-4BE4-89E4-6276F6CBF81B}">
      <dgm:prSet/>
      <dgm:spPr/>
      <dgm:t>
        <a:bodyPr/>
        <a:lstStyle/>
        <a:p>
          <a:endParaRPr lang="en-US"/>
        </a:p>
      </dgm:t>
    </dgm:pt>
    <dgm:pt modelId="{0C556202-78C9-4B10-AD62-BA8B5EE12E88}" type="pres">
      <dgm:prSet presAssocID="{FE20A7F4-E977-42E4-AC7A-CFB429AD6F8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14D1F5-823A-43F0-AFC3-44C59C8E1F24}" type="pres">
      <dgm:prSet presAssocID="{C1199B21-CBD9-479E-AB47-2B9F10306D4A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CA29E3-0FE1-4BB5-944D-7C1A20A0FCAB}" type="pres">
      <dgm:prSet presAssocID="{E4C91097-7DBE-4600-9A5D-0671774AB436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A2ADF0-3895-4BE4-89E4-6276F6CBF81B}" srcId="{FE20A7F4-E977-42E4-AC7A-CFB429AD6F8B}" destId="{E4C91097-7DBE-4600-9A5D-0671774AB436}" srcOrd="1" destOrd="0" parTransId="{93E55B7A-2427-428F-B961-8ADFE34DEDDA}" sibTransId="{D2623F08-2125-453F-9E91-882C35CA0E24}"/>
    <dgm:cxn modelId="{88B2097C-5893-4306-BDC0-8A79EDEAB14F}" type="presOf" srcId="{FE20A7F4-E977-42E4-AC7A-CFB429AD6F8B}" destId="{0C556202-78C9-4B10-AD62-BA8B5EE12E88}" srcOrd="0" destOrd="0" presId="urn:microsoft.com/office/officeart/2005/8/layout/arrow5"/>
    <dgm:cxn modelId="{18061444-03D3-49FD-B2A7-8B7CD57E0696}" srcId="{FE20A7F4-E977-42E4-AC7A-CFB429AD6F8B}" destId="{C1199B21-CBD9-479E-AB47-2B9F10306D4A}" srcOrd="0" destOrd="0" parTransId="{B10D3D47-ED28-40DF-8147-EE582DC16BC4}" sibTransId="{F56133E7-3AE4-4103-9F33-113E338EF43D}"/>
    <dgm:cxn modelId="{DF0BEBBE-FCBE-4CE3-8789-D8F0C4481072}" type="presOf" srcId="{C1199B21-CBD9-479E-AB47-2B9F10306D4A}" destId="{6914D1F5-823A-43F0-AFC3-44C59C8E1F24}" srcOrd="0" destOrd="0" presId="urn:microsoft.com/office/officeart/2005/8/layout/arrow5"/>
    <dgm:cxn modelId="{68714C9C-CD2B-45C4-9561-57576EB3A18B}" type="presOf" srcId="{E4C91097-7DBE-4600-9A5D-0671774AB436}" destId="{35CA29E3-0FE1-4BB5-944D-7C1A20A0FCAB}" srcOrd="0" destOrd="0" presId="urn:microsoft.com/office/officeart/2005/8/layout/arrow5"/>
    <dgm:cxn modelId="{96561779-F8EE-4C98-A02A-0EB3EB563863}" type="presParOf" srcId="{0C556202-78C9-4B10-AD62-BA8B5EE12E88}" destId="{6914D1F5-823A-43F0-AFC3-44C59C8E1F24}" srcOrd="0" destOrd="0" presId="urn:microsoft.com/office/officeart/2005/8/layout/arrow5"/>
    <dgm:cxn modelId="{AD26FB07-84E8-427A-BFA3-EFB3BE63B971}" type="presParOf" srcId="{0C556202-78C9-4B10-AD62-BA8B5EE12E88}" destId="{35CA29E3-0FE1-4BB5-944D-7C1A20A0FCAB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C54304-2F48-4017-AFA8-C715E98C6B68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1FF868-67B2-47AD-AB71-323785829B44}">
      <dgm:prSet phldrT="[Text]" custT="1"/>
      <dgm:spPr>
        <a:solidFill>
          <a:schemeClr val="accent1"/>
        </a:solidFill>
      </dgm:spPr>
      <dgm:t>
        <a:bodyPr/>
        <a:lstStyle/>
        <a:p>
          <a:pPr algn="ctr"/>
          <a:r>
            <a:rPr lang="en-US" sz="2000" b="1" dirty="0" smtClean="0">
              <a:solidFill>
                <a:schemeClr val="tx1"/>
              </a:solidFill>
            </a:rPr>
            <a:t>Listening</a:t>
          </a:r>
        </a:p>
        <a:p>
          <a:pPr algn="ctr"/>
          <a:r>
            <a:rPr lang="en-US" sz="2000" b="1" dirty="0" smtClean="0">
              <a:solidFill>
                <a:schemeClr val="tx1"/>
              </a:solidFill>
            </a:rPr>
            <a:t>32 %</a:t>
          </a:r>
          <a:endParaRPr lang="en-US" sz="2000" b="1" dirty="0">
            <a:solidFill>
              <a:schemeClr val="tx1"/>
            </a:solidFill>
          </a:endParaRPr>
        </a:p>
      </dgm:t>
    </dgm:pt>
    <dgm:pt modelId="{326DDA81-BD10-44F9-9321-AACBDA5B9CDA}" type="parTrans" cxnId="{B224CC79-5614-49F3-927C-B217D7BEA435}">
      <dgm:prSet/>
      <dgm:spPr/>
      <dgm:t>
        <a:bodyPr/>
        <a:lstStyle/>
        <a:p>
          <a:endParaRPr lang="en-US"/>
        </a:p>
      </dgm:t>
    </dgm:pt>
    <dgm:pt modelId="{2252F247-0F42-4E84-9C22-FCB7C1DDC4D5}" type="sibTrans" cxnId="{B224CC79-5614-49F3-927C-B217D7BEA435}">
      <dgm:prSet/>
      <dgm:spPr/>
      <dgm:t>
        <a:bodyPr/>
        <a:lstStyle/>
        <a:p>
          <a:endParaRPr lang="en-US"/>
        </a:p>
      </dgm:t>
    </dgm:pt>
    <dgm:pt modelId="{91AAA52C-70D7-4592-8CB7-C45D0F7ECD97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algn="ctr"/>
          <a:r>
            <a:rPr lang="en-US" sz="2000" b="1" dirty="0" smtClean="0">
              <a:solidFill>
                <a:schemeClr val="tx1"/>
              </a:solidFill>
            </a:rPr>
            <a:t>Reading</a:t>
          </a:r>
        </a:p>
        <a:p>
          <a:pPr algn="ctr"/>
          <a:r>
            <a:rPr lang="en-US" sz="2000" b="1" dirty="0" smtClean="0">
              <a:solidFill>
                <a:schemeClr val="tx1"/>
              </a:solidFill>
            </a:rPr>
            <a:t>19%</a:t>
          </a:r>
          <a:endParaRPr lang="en-US" sz="2000" b="1" dirty="0">
            <a:solidFill>
              <a:schemeClr val="tx1"/>
            </a:solidFill>
          </a:endParaRPr>
        </a:p>
      </dgm:t>
    </dgm:pt>
    <dgm:pt modelId="{2C6B940B-A39A-4D85-BF61-C76F61247793}" type="parTrans" cxnId="{90BF23C1-8C38-4174-876E-BD4353E202AB}">
      <dgm:prSet/>
      <dgm:spPr/>
      <dgm:t>
        <a:bodyPr/>
        <a:lstStyle/>
        <a:p>
          <a:endParaRPr lang="en-US"/>
        </a:p>
      </dgm:t>
    </dgm:pt>
    <dgm:pt modelId="{EC68A0D3-3B53-4D86-BCA8-45846945C041}" type="sibTrans" cxnId="{90BF23C1-8C38-4174-876E-BD4353E202AB}">
      <dgm:prSet/>
      <dgm:spPr/>
      <dgm:t>
        <a:bodyPr/>
        <a:lstStyle/>
        <a:p>
          <a:endParaRPr lang="en-US"/>
        </a:p>
      </dgm:t>
    </dgm:pt>
    <dgm:pt modelId="{830D0AA5-7460-4289-99F4-4D2A55C709C5}">
      <dgm:prSet phldrT="[Text]" custT="1"/>
      <dgm:spPr>
        <a:solidFill>
          <a:srgbClr val="FFC000"/>
        </a:solidFill>
      </dgm:spPr>
      <dgm:t>
        <a:bodyPr/>
        <a:lstStyle/>
        <a:p>
          <a:pPr algn="ctr"/>
          <a:r>
            <a:rPr lang="en-US" sz="2000" b="1" dirty="0" smtClean="0">
              <a:solidFill>
                <a:schemeClr val="tx1"/>
              </a:solidFill>
            </a:rPr>
            <a:t>Speaking</a:t>
          </a:r>
        </a:p>
        <a:p>
          <a:pPr algn="ctr"/>
          <a:r>
            <a:rPr lang="en-US" sz="2000" b="1" dirty="0" smtClean="0">
              <a:solidFill>
                <a:schemeClr val="tx1"/>
              </a:solidFill>
            </a:rPr>
            <a:t>26 %</a:t>
          </a:r>
          <a:endParaRPr lang="en-US" sz="2000" b="1" dirty="0">
            <a:solidFill>
              <a:schemeClr val="tx1"/>
            </a:solidFill>
          </a:endParaRPr>
        </a:p>
      </dgm:t>
    </dgm:pt>
    <dgm:pt modelId="{020491E1-0E4C-475C-825A-4BC723389FFC}" type="parTrans" cxnId="{0D8D341A-DF20-49FA-B68F-C8488EC5E88E}">
      <dgm:prSet/>
      <dgm:spPr/>
      <dgm:t>
        <a:bodyPr/>
        <a:lstStyle/>
        <a:p>
          <a:endParaRPr lang="en-US"/>
        </a:p>
      </dgm:t>
    </dgm:pt>
    <dgm:pt modelId="{765C1EAD-DD31-4983-A191-219F27F94152}" type="sibTrans" cxnId="{0D8D341A-DF20-49FA-B68F-C8488EC5E88E}">
      <dgm:prSet/>
      <dgm:spPr/>
      <dgm:t>
        <a:bodyPr/>
        <a:lstStyle/>
        <a:p>
          <a:endParaRPr lang="en-US"/>
        </a:p>
      </dgm:t>
    </dgm:pt>
    <dgm:pt modelId="{6E114B5B-8930-4A6C-8C81-ACE1D9B7FC18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Writing</a:t>
          </a:r>
        </a:p>
        <a:p>
          <a:r>
            <a:rPr lang="en-US" sz="2000" b="1" dirty="0" smtClean="0">
              <a:solidFill>
                <a:schemeClr val="tx1"/>
              </a:solidFill>
            </a:rPr>
            <a:t>23 %</a:t>
          </a:r>
          <a:endParaRPr lang="en-US" sz="2000" b="1" dirty="0">
            <a:solidFill>
              <a:schemeClr val="tx1"/>
            </a:solidFill>
          </a:endParaRPr>
        </a:p>
      </dgm:t>
    </dgm:pt>
    <dgm:pt modelId="{AFF9F129-B2DC-415D-8A19-99781C928C1D}" type="parTrans" cxnId="{3D5BF239-C268-433E-875C-B54DA409CB42}">
      <dgm:prSet/>
      <dgm:spPr/>
      <dgm:t>
        <a:bodyPr/>
        <a:lstStyle/>
        <a:p>
          <a:endParaRPr lang="en-US"/>
        </a:p>
      </dgm:t>
    </dgm:pt>
    <dgm:pt modelId="{842C680D-6758-421F-AA86-BB1CCDCA405D}" type="sibTrans" cxnId="{3D5BF239-C268-433E-875C-B54DA409CB42}">
      <dgm:prSet/>
      <dgm:spPr/>
      <dgm:t>
        <a:bodyPr/>
        <a:lstStyle/>
        <a:p>
          <a:endParaRPr lang="en-US"/>
        </a:p>
      </dgm:t>
    </dgm:pt>
    <dgm:pt modelId="{A3B98B88-D988-4E26-9C3B-26ADB4FA6C1F}" type="pres">
      <dgm:prSet presAssocID="{7FC54304-2F48-4017-AFA8-C715E98C6B68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29A5848-87F8-4520-BF30-33649A87020C}" type="pres">
      <dgm:prSet presAssocID="{7FC54304-2F48-4017-AFA8-C715E98C6B68}" presName="children" presStyleCnt="0"/>
      <dgm:spPr/>
    </dgm:pt>
    <dgm:pt modelId="{2FEEE53B-DE4D-43F5-9A78-9A07426F06AE}" type="pres">
      <dgm:prSet presAssocID="{7FC54304-2F48-4017-AFA8-C715E98C6B68}" presName="childPlaceholder" presStyleCnt="0"/>
      <dgm:spPr/>
    </dgm:pt>
    <dgm:pt modelId="{9D391652-C22D-4D60-84F0-182171F52A7E}" type="pres">
      <dgm:prSet presAssocID="{7FC54304-2F48-4017-AFA8-C715E98C6B68}" presName="circle" presStyleCnt="0"/>
      <dgm:spPr/>
    </dgm:pt>
    <dgm:pt modelId="{A332D170-F453-41F8-B391-B8889BA7C03D}" type="pres">
      <dgm:prSet presAssocID="{7FC54304-2F48-4017-AFA8-C715E98C6B68}" presName="quadrant1" presStyleLbl="node1" presStyleIdx="0" presStyleCnt="4" custLinFactNeighborX="-1617" custLinFactNeighborY="-16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F56A12-28C6-40DC-AAE8-6D1EAFF8E4D4}" type="pres">
      <dgm:prSet presAssocID="{7FC54304-2F48-4017-AFA8-C715E98C6B68}" presName="quadrant2" presStyleLbl="node1" presStyleIdx="1" presStyleCnt="4" custAng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C30710-D20E-4603-B430-F09A132417B8}" type="pres">
      <dgm:prSet presAssocID="{7FC54304-2F48-4017-AFA8-C715E98C6B68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D4BBB3-FEA2-46DA-8CE2-19548DEB31DA}" type="pres">
      <dgm:prSet presAssocID="{7FC54304-2F48-4017-AFA8-C715E98C6B68}" presName="quadrant4" presStyleLbl="node1" presStyleIdx="3" presStyleCnt="4" custLinFactNeighborX="-2182" custLinFactNeighborY="-23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D85109-EA82-4230-913C-9E098F7C4716}" type="pres">
      <dgm:prSet presAssocID="{7FC54304-2F48-4017-AFA8-C715E98C6B68}" presName="quadrantPlaceholder" presStyleCnt="0"/>
      <dgm:spPr/>
    </dgm:pt>
    <dgm:pt modelId="{54F91F78-E4D9-4F51-88B5-C5525366C991}" type="pres">
      <dgm:prSet presAssocID="{7FC54304-2F48-4017-AFA8-C715E98C6B68}" presName="center1" presStyleLbl="fgShp" presStyleIdx="0" presStyleCnt="2"/>
      <dgm:spPr/>
    </dgm:pt>
    <dgm:pt modelId="{611F82DB-3091-4282-8269-547662F0792D}" type="pres">
      <dgm:prSet presAssocID="{7FC54304-2F48-4017-AFA8-C715E98C6B68}" presName="center2" presStyleLbl="fgShp" presStyleIdx="1" presStyleCnt="2"/>
      <dgm:spPr/>
    </dgm:pt>
  </dgm:ptLst>
  <dgm:cxnLst>
    <dgm:cxn modelId="{D870C4A3-5E4A-4786-81D1-A6F756632610}" type="presOf" srcId="{91AAA52C-70D7-4592-8CB7-C45D0F7ECD97}" destId="{96F56A12-28C6-40DC-AAE8-6D1EAFF8E4D4}" srcOrd="0" destOrd="0" presId="urn:microsoft.com/office/officeart/2005/8/layout/cycle4"/>
    <dgm:cxn modelId="{7AE9B365-3635-43BB-975A-D0F6BBF6C2AE}" type="presOf" srcId="{7FC54304-2F48-4017-AFA8-C715E98C6B68}" destId="{A3B98B88-D988-4E26-9C3B-26ADB4FA6C1F}" srcOrd="0" destOrd="0" presId="urn:microsoft.com/office/officeart/2005/8/layout/cycle4"/>
    <dgm:cxn modelId="{3D5BF239-C268-433E-875C-B54DA409CB42}" srcId="{7FC54304-2F48-4017-AFA8-C715E98C6B68}" destId="{6E114B5B-8930-4A6C-8C81-ACE1D9B7FC18}" srcOrd="3" destOrd="0" parTransId="{AFF9F129-B2DC-415D-8A19-99781C928C1D}" sibTransId="{842C680D-6758-421F-AA86-BB1CCDCA405D}"/>
    <dgm:cxn modelId="{0D8D341A-DF20-49FA-B68F-C8488EC5E88E}" srcId="{7FC54304-2F48-4017-AFA8-C715E98C6B68}" destId="{830D0AA5-7460-4289-99F4-4D2A55C709C5}" srcOrd="2" destOrd="0" parTransId="{020491E1-0E4C-475C-825A-4BC723389FFC}" sibTransId="{765C1EAD-DD31-4983-A191-219F27F94152}"/>
    <dgm:cxn modelId="{BCF34FD6-91EA-4C8D-8869-65D0468E3950}" type="presOf" srcId="{6E114B5B-8930-4A6C-8C81-ACE1D9B7FC18}" destId="{DDD4BBB3-FEA2-46DA-8CE2-19548DEB31DA}" srcOrd="0" destOrd="0" presId="urn:microsoft.com/office/officeart/2005/8/layout/cycle4"/>
    <dgm:cxn modelId="{2DEDDE2D-ADCD-4682-A7D3-5BC8356F491C}" type="presOf" srcId="{830D0AA5-7460-4289-99F4-4D2A55C709C5}" destId="{72C30710-D20E-4603-B430-F09A132417B8}" srcOrd="0" destOrd="0" presId="urn:microsoft.com/office/officeart/2005/8/layout/cycle4"/>
    <dgm:cxn modelId="{557F30CD-7330-4A22-8C08-8362F64F7D6C}" type="presOf" srcId="{A41FF868-67B2-47AD-AB71-323785829B44}" destId="{A332D170-F453-41F8-B391-B8889BA7C03D}" srcOrd="0" destOrd="0" presId="urn:microsoft.com/office/officeart/2005/8/layout/cycle4"/>
    <dgm:cxn modelId="{90BF23C1-8C38-4174-876E-BD4353E202AB}" srcId="{7FC54304-2F48-4017-AFA8-C715E98C6B68}" destId="{91AAA52C-70D7-4592-8CB7-C45D0F7ECD97}" srcOrd="1" destOrd="0" parTransId="{2C6B940B-A39A-4D85-BF61-C76F61247793}" sibTransId="{EC68A0D3-3B53-4D86-BCA8-45846945C041}"/>
    <dgm:cxn modelId="{B224CC79-5614-49F3-927C-B217D7BEA435}" srcId="{7FC54304-2F48-4017-AFA8-C715E98C6B68}" destId="{A41FF868-67B2-47AD-AB71-323785829B44}" srcOrd="0" destOrd="0" parTransId="{326DDA81-BD10-44F9-9321-AACBDA5B9CDA}" sibTransId="{2252F247-0F42-4E84-9C22-FCB7C1DDC4D5}"/>
    <dgm:cxn modelId="{0E76B56E-3AC1-4A8E-9B15-FB2948954A0A}" type="presParOf" srcId="{A3B98B88-D988-4E26-9C3B-26ADB4FA6C1F}" destId="{729A5848-87F8-4520-BF30-33649A87020C}" srcOrd="0" destOrd="0" presId="urn:microsoft.com/office/officeart/2005/8/layout/cycle4"/>
    <dgm:cxn modelId="{1095C2B4-8274-4BFF-BE73-75B02B21B7AD}" type="presParOf" srcId="{729A5848-87F8-4520-BF30-33649A87020C}" destId="{2FEEE53B-DE4D-43F5-9A78-9A07426F06AE}" srcOrd="0" destOrd="0" presId="urn:microsoft.com/office/officeart/2005/8/layout/cycle4"/>
    <dgm:cxn modelId="{718C5BA9-ADAC-434D-A8DA-23C1DE89C7DE}" type="presParOf" srcId="{A3B98B88-D988-4E26-9C3B-26ADB4FA6C1F}" destId="{9D391652-C22D-4D60-84F0-182171F52A7E}" srcOrd="1" destOrd="0" presId="urn:microsoft.com/office/officeart/2005/8/layout/cycle4"/>
    <dgm:cxn modelId="{94FE543E-0DBA-4681-A096-FD97BE552E53}" type="presParOf" srcId="{9D391652-C22D-4D60-84F0-182171F52A7E}" destId="{A332D170-F453-41F8-B391-B8889BA7C03D}" srcOrd="0" destOrd="0" presId="urn:microsoft.com/office/officeart/2005/8/layout/cycle4"/>
    <dgm:cxn modelId="{D3146C52-4CEC-4333-9235-E07DAEEA46CD}" type="presParOf" srcId="{9D391652-C22D-4D60-84F0-182171F52A7E}" destId="{96F56A12-28C6-40DC-AAE8-6D1EAFF8E4D4}" srcOrd="1" destOrd="0" presId="urn:microsoft.com/office/officeart/2005/8/layout/cycle4"/>
    <dgm:cxn modelId="{FA4572BF-F87F-4576-A995-A1EDF1D13B15}" type="presParOf" srcId="{9D391652-C22D-4D60-84F0-182171F52A7E}" destId="{72C30710-D20E-4603-B430-F09A132417B8}" srcOrd="2" destOrd="0" presId="urn:microsoft.com/office/officeart/2005/8/layout/cycle4"/>
    <dgm:cxn modelId="{85EC5F84-DB25-47E1-9728-43E592200E7D}" type="presParOf" srcId="{9D391652-C22D-4D60-84F0-182171F52A7E}" destId="{DDD4BBB3-FEA2-46DA-8CE2-19548DEB31DA}" srcOrd="3" destOrd="0" presId="urn:microsoft.com/office/officeart/2005/8/layout/cycle4"/>
    <dgm:cxn modelId="{C1DAD129-677B-44EB-B5BF-3425E59C3C12}" type="presParOf" srcId="{9D391652-C22D-4D60-84F0-182171F52A7E}" destId="{87D85109-EA82-4230-913C-9E098F7C4716}" srcOrd="4" destOrd="0" presId="urn:microsoft.com/office/officeart/2005/8/layout/cycle4"/>
    <dgm:cxn modelId="{AA04A2C5-205C-45C8-AAE1-7A0FC3AD1252}" type="presParOf" srcId="{A3B98B88-D988-4E26-9C3B-26ADB4FA6C1F}" destId="{54F91F78-E4D9-4F51-88B5-C5525366C991}" srcOrd="2" destOrd="0" presId="urn:microsoft.com/office/officeart/2005/8/layout/cycle4"/>
    <dgm:cxn modelId="{C3A909D5-AF5C-42E3-9F3E-DBC8BC12568D}" type="presParOf" srcId="{A3B98B88-D988-4E26-9C3B-26ADB4FA6C1F}" destId="{611F82DB-3091-4282-8269-547662F0792D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5A43F0-F0FA-4EBE-B56B-57A50C5B687C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CF65A7-510B-4794-9366-26F561D69C73}">
      <dgm:prSet phldrT="[Text]"/>
      <dgm:spPr/>
      <dgm:t>
        <a:bodyPr/>
        <a:lstStyle/>
        <a:p>
          <a:r>
            <a:rPr lang="en-US" b="1" dirty="0" smtClean="0"/>
            <a:t>1. Sender</a:t>
          </a:r>
          <a:endParaRPr lang="en-US" b="1" dirty="0"/>
        </a:p>
      </dgm:t>
    </dgm:pt>
    <dgm:pt modelId="{95A6F2B4-DA52-4510-85EF-AB4C92D1BAE7}" type="parTrans" cxnId="{9E7B4051-A967-4CEF-BA69-10599346DF95}">
      <dgm:prSet/>
      <dgm:spPr/>
      <dgm:t>
        <a:bodyPr/>
        <a:lstStyle/>
        <a:p>
          <a:endParaRPr lang="en-US"/>
        </a:p>
      </dgm:t>
    </dgm:pt>
    <dgm:pt modelId="{5F7694C8-00D2-4637-8C58-2C4855530830}" type="sibTrans" cxnId="{9E7B4051-A967-4CEF-BA69-10599346DF95}">
      <dgm:prSet/>
      <dgm:spPr/>
      <dgm:t>
        <a:bodyPr/>
        <a:lstStyle/>
        <a:p>
          <a:endParaRPr lang="en-US"/>
        </a:p>
      </dgm:t>
    </dgm:pt>
    <dgm:pt modelId="{857A700C-A6CC-4B5F-BB0B-9885DCAEC864}">
      <dgm:prSet phldrT="[Text]"/>
      <dgm:spPr/>
      <dgm:t>
        <a:bodyPr/>
        <a:lstStyle/>
        <a:p>
          <a:r>
            <a:rPr lang="en-US" b="1" dirty="0" smtClean="0"/>
            <a:t>2. Message</a:t>
          </a:r>
          <a:endParaRPr lang="en-US" b="1" dirty="0"/>
        </a:p>
      </dgm:t>
    </dgm:pt>
    <dgm:pt modelId="{25ADEB9C-4F6C-4109-A3D1-C9EC1D7F1E05}" type="parTrans" cxnId="{F07D6924-4B91-4608-9DDD-03EE1B2F654A}">
      <dgm:prSet/>
      <dgm:spPr/>
      <dgm:t>
        <a:bodyPr/>
        <a:lstStyle/>
        <a:p>
          <a:endParaRPr lang="en-US"/>
        </a:p>
      </dgm:t>
    </dgm:pt>
    <dgm:pt modelId="{86226EBD-FBA0-4638-99C2-01A7F18E0182}" type="sibTrans" cxnId="{F07D6924-4B91-4608-9DDD-03EE1B2F654A}">
      <dgm:prSet/>
      <dgm:spPr/>
      <dgm:t>
        <a:bodyPr/>
        <a:lstStyle/>
        <a:p>
          <a:endParaRPr lang="en-US"/>
        </a:p>
      </dgm:t>
    </dgm:pt>
    <dgm:pt modelId="{6E66B6FC-1C42-4245-898A-25E81BD9ADE7}">
      <dgm:prSet phldrT="[Text]"/>
      <dgm:spPr/>
      <dgm:t>
        <a:bodyPr/>
        <a:lstStyle/>
        <a:p>
          <a:r>
            <a:rPr lang="en-US" b="1" dirty="0" smtClean="0"/>
            <a:t>3. Channel</a:t>
          </a:r>
          <a:endParaRPr lang="en-US" b="1" dirty="0"/>
        </a:p>
      </dgm:t>
    </dgm:pt>
    <dgm:pt modelId="{DCC66CCC-C7E1-4A03-A6BA-604A352E185D}" type="parTrans" cxnId="{5F6CC1E2-DD66-4F4B-919C-85B849516303}">
      <dgm:prSet/>
      <dgm:spPr/>
      <dgm:t>
        <a:bodyPr/>
        <a:lstStyle/>
        <a:p>
          <a:endParaRPr lang="en-US"/>
        </a:p>
      </dgm:t>
    </dgm:pt>
    <dgm:pt modelId="{B75812DB-9FC2-455F-93A0-78E9E0FA7C16}" type="sibTrans" cxnId="{5F6CC1E2-DD66-4F4B-919C-85B849516303}">
      <dgm:prSet/>
      <dgm:spPr/>
      <dgm:t>
        <a:bodyPr/>
        <a:lstStyle/>
        <a:p>
          <a:endParaRPr lang="en-US"/>
        </a:p>
      </dgm:t>
    </dgm:pt>
    <dgm:pt modelId="{A54D022E-0140-40A0-991F-0E7BB200AE00}">
      <dgm:prSet phldrT="[Text]"/>
      <dgm:spPr/>
      <dgm:t>
        <a:bodyPr/>
        <a:lstStyle/>
        <a:p>
          <a:r>
            <a:rPr lang="en-US" b="1" dirty="0" smtClean="0"/>
            <a:t>4. Receiver</a:t>
          </a:r>
          <a:endParaRPr lang="en-US" b="1" dirty="0"/>
        </a:p>
      </dgm:t>
    </dgm:pt>
    <dgm:pt modelId="{35D2FAEE-1D9C-4FF3-8808-BE6293858803}" type="parTrans" cxnId="{8246D854-C08F-499B-AE2F-234723D23504}">
      <dgm:prSet/>
      <dgm:spPr/>
      <dgm:t>
        <a:bodyPr/>
        <a:lstStyle/>
        <a:p>
          <a:endParaRPr lang="en-US"/>
        </a:p>
      </dgm:t>
    </dgm:pt>
    <dgm:pt modelId="{DCF09628-CBBB-419C-BAB6-D8B4F287A0AC}" type="sibTrans" cxnId="{8246D854-C08F-499B-AE2F-234723D23504}">
      <dgm:prSet/>
      <dgm:spPr/>
      <dgm:t>
        <a:bodyPr/>
        <a:lstStyle/>
        <a:p>
          <a:endParaRPr lang="en-US"/>
        </a:p>
      </dgm:t>
    </dgm:pt>
    <dgm:pt modelId="{8EB2171F-B5FB-407F-9B48-95822D2C037C}">
      <dgm:prSet phldrT="[Text]"/>
      <dgm:spPr/>
      <dgm:t>
        <a:bodyPr/>
        <a:lstStyle/>
        <a:p>
          <a:r>
            <a:rPr lang="en-US" b="1" dirty="0" smtClean="0"/>
            <a:t>5. Feedback</a:t>
          </a:r>
          <a:endParaRPr lang="en-US" b="1" dirty="0"/>
        </a:p>
      </dgm:t>
    </dgm:pt>
    <dgm:pt modelId="{E41579EE-B622-4B80-BA00-8B1FBF4F9727}" type="parTrans" cxnId="{A0DEA688-1C35-4329-BF24-FF8FC4121490}">
      <dgm:prSet/>
      <dgm:spPr/>
      <dgm:t>
        <a:bodyPr/>
        <a:lstStyle/>
        <a:p>
          <a:endParaRPr lang="en-US"/>
        </a:p>
      </dgm:t>
    </dgm:pt>
    <dgm:pt modelId="{73D9730D-19D7-482E-85D0-68075B3ED748}" type="sibTrans" cxnId="{A0DEA688-1C35-4329-BF24-FF8FC4121490}">
      <dgm:prSet/>
      <dgm:spPr/>
      <dgm:t>
        <a:bodyPr/>
        <a:lstStyle/>
        <a:p>
          <a:endParaRPr lang="en-US"/>
        </a:p>
      </dgm:t>
    </dgm:pt>
    <dgm:pt modelId="{1637DDC8-6F84-4CFB-A991-27825CC645DC}" type="pres">
      <dgm:prSet presAssocID="{D25A43F0-F0FA-4EBE-B56B-57A50C5B687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7C7E74-90F3-477D-A171-396D500FA499}" type="pres">
      <dgm:prSet presAssocID="{1ECF65A7-510B-4794-9366-26F561D69C73}" presName="dummy" presStyleCnt="0"/>
      <dgm:spPr/>
    </dgm:pt>
    <dgm:pt modelId="{9F0CB53B-3692-40AB-88AD-ADD0E7C12DD8}" type="pres">
      <dgm:prSet presAssocID="{1ECF65A7-510B-4794-9366-26F561D69C73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E86F0D-296F-4FA1-A022-6294477CF946}" type="pres">
      <dgm:prSet presAssocID="{5F7694C8-00D2-4637-8C58-2C4855530830}" presName="sibTrans" presStyleLbl="node1" presStyleIdx="0" presStyleCnt="5"/>
      <dgm:spPr/>
      <dgm:t>
        <a:bodyPr/>
        <a:lstStyle/>
        <a:p>
          <a:endParaRPr lang="en-US"/>
        </a:p>
      </dgm:t>
    </dgm:pt>
    <dgm:pt modelId="{FF382D6F-5419-42B1-892D-89814335A6F3}" type="pres">
      <dgm:prSet presAssocID="{857A700C-A6CC-4B5F-BB0B-9885DCAEC864}" presName="dummy" presStyleCnt="0"/>
      <dgm:spPr/>
    </dgm:pt>
    <dgm:pt modelId="{E971D265-A52A-4366-8CFA-031E2956D18F}" type="pres">
      <dgm:prSet presAssocID="{857A700C-A6CC-4B5F-BB0B-9885DCAEC864}" presName="node" presStyleLbl="revTx" presStyleIdx="1" presStyleCnt="5" custScaleX="1334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D601CF-B9D6-450C-B562-C4C2AA9B46B3}" type="pres">
      <dgm:prSet presAssocID="{86226EBD-FBA0-4638-99C2-01A7F18E0182}" presName="sibTrans" presStyleLbl="node1" presStyleIdx="1" presStyleCnt="5" custLinFactNeighborX="6047" custLinFactNeighborY="1267"/>
      <dgm:spPr/>
      <dgm:t>
        <a:bodyPr/>
        <a:lstStyle/>
        <a:p>
          <a:endParaRPr lang="en-US"/>
        </a:p>
      </dgm:t>
    </dgm:pt>
    <dgm:pt modelId="{78937512-ECE9-4066-9E7D-B9C294AE6E52}" type="pres">
      <dgm:prSet presAssocID="{6E66B6FC-1C42-4245-898A-25E81BD9ADE7}" presName="dummy" presStyleCnt="0"/>
      <dgm:spPr/>
    </dgm:pt>
    <dgm:pt modelId="{5A60554D-8AF8-4D9D-B62D-6EA1D08D12A7}" type="pres">
      <dgm:prSet presAssocID="{6E66B6FC-1C42-4245-898A-25E81BD9ADE7}" presName="node" presStyleLbl="revTx" presStyleIdx="2" presStyleCnt="5" custScaleX="139878" custRadScaleRad="109019" custRadScaleInc="-156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AC37F1-A49A-4FB0-882F-6B01FA130067}" type="pres">
      <dgm:prSet presAssocID="{B75812DB-9FC2-455F-93A0-78E9E0FA7C16}" presName="sibTrans" presStyleLbl="node1" presStyleIdx="2" presStyleCnt="5"/>
      <dgm:spPr/>
      <dgm:t>
        <a:bodyPr/>
        <a:lstStyle/>
        <a:p>
          <a:endParaRPr lang="en-US"/>
        </a:p>
      </dgm:t>
    </dgm:pt>
    <dgm:pt modelId="{14709A6D-77AA-4D12-B543-700A442ADD1A}" type="pres">
      <dgm:prSet presAssocID="{A54D022E-0140-40A0-991F-0E7BB200AE00}" presName="dummy" presStyleCnt="0"/>
      <dgm:spPr/>
    </dgm:pt>
    <dgm:pt modelId="{130F4DF3-885C-4CF4-A080-B8A57E97FF4D}" type="pres">
      <dgm:prSet presAssocID="{A54D022E-0140-40A0-991F-0E7BB200AE00}" presName="node" presStyleLbl="revTx" presStyleIdx="3" presStyleCnt="5" custScaleX="1338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4B9E07-4AF8-4323-939C-F568400F208C}" type="pres">
      <dgm:prSet presAssocID="{DCF09628-CBBB-419C-BAB6-D8B4F287A0AC}" presName="sibTrans" presStyleLbl="node1" presStyleIdx="3" presStyleCnt="5"/>
      <dgm:spPr/>
      <dgm:t>
        <a:bodyPr/>
        <a:lstStyle/>
        <a:p>
          <a:endParaRPr lang="en-US"/>
        </a:p>
      </dgm:t>
    </dgm:pt>
    <dgm:pt modelId="{04F7A18A-C221-4897-8725-E0040E71B058}" type="pres">
      <dgm:prSet presAssocID="{8EB2171F-B5FB-407F-9B48-95822D2C037C}" presName="dummy" presStyleCnt="0"/>
      <dgm:spPr/>
    </dgm:pt>
    <dgm:pt modelId="{755ABE46-BFB9-4ACD-A7CA-8955A0CDF567}" type="pres">
      <dgm:prSet presAssocID="{8EB2171F-B5FB-407F-9B48-95822D2C037C}" presName="node" presStyleLbl="revTx" presStyleIdx="4" presStyleCnt="5" custScaleX="1437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327936-FDA9-4252-83C6-7D83FA180461}" type="pres">
      <dgm:prSet presAssocID="{73D9730D-19D7-482E-85D0-68075B3ED748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F07D6924-4B91-4608-9DDD-03EE1B2F654A}" srcId="{D25A43F0-F0FA-4EBE-B56B-57A50C5B687C}" destId="{857A700C-A6CC-4B5F-BB0B-9885DCAEC864}" srcOrd="1" destOrd="0" parTransId="{25ADEB9C-4F6C-4109-A3D1-C9EC1D7F1E05}" sibTransId="{86226EBD-FBA0-4638-99C2-01A7F18E0182}"/>
    <dgm:cxn modelId="{EDCC436E-DE95-40EC-AD62-298E440D9964}" type="presOf" srcId="{86226EBD-FBA0-4638-99C2-01A7F18E0182}" destId="{2ED601CF-B9D6-450C-B562-C4C2AA9B46B3}" srcOrd="0" destOrd="0" presId="urn:microsoft.com/office/officeart/2005/8/layout/cycle1"/>
    <dgm:cxn modelId="{5F6CC1E2-DD66-4F4B-919C-85B849516303}" srcId="{D25A43F0-F0FA-4EBE-B56B-57A50C5B687C}" destId="{6E66B6FC-1C42-4245-898A-25E81BD9ADE7}" srcOrd="2" destOrd="0" parTransId="{DCC66CCC-C7E1-4A03-A6BA-604A352E185D}" sibTransId="{B75812DB-9FC2-455F-93A0-78E9E0FA7C16}"/>
    <dgm:cxn modelId="{56250EF2-9E93-4ECF-BBF8-4C53DCE41229}" type="presOf" srcId="{857A700C-A6CC-4B5F-BB0B-9885DCAEC864}" destId="{E971D265-A52A-4366-8CFA-031E2956D18F}" srcOrd="0" destOrd="0" presId="urn:microsoft.com/office/officeart/2005/8/layout/cycle1"/>
    <dgm:cxn modelId="{85D25894-3AF0-4CC2-9C7A-985CB8589966}" type="presOf" srcId="{6E66B6FC-1C42-4245-898A-25E81BD9ADE7}" destId="{5A60554D-8AF8-4D9D-B62D-6EA1D08D12A7}" srcOrd="0" destOrd="0" presId="urn:microsoft.com/office/officeart/2005/8/layout/cycle1"/>
    <dgm:cxn modelId="{2807BEAA-F30E-4FC2-B937-2BE792D521EC}" type="presOf" srcId="{8EB2171F-B5FB-407F-9B48-95822D2C037C}" destId="{755ABE46-BFB9-4ACD-A7CA-8955A0CDF567}" srcOrd="0" destOrd="0" presId="urn:microsoft.com/office/officeart/2005/8/layout/cycle1"/>
    <dgm:cxn modelId="{E6F12661-7A29-4820-9844-1E385D613635}" type="presOf" srcId="{B75812DB-9FC2-455F-93A0-78E9E0FA7C16}" destId="{09AC37F1-A49A-4FB0-882F-6B01FA130067}" srcOrd="0" destOrd="0" presId="urn:microsoft.com/office/officeart/2005/8/layout/cycle1"/>
    <dgm:cxn modelId="{8246D854-C08F-499B-AE2F-234723D23504}" srcId="{D25A43F0-F0FA-4EBE-B56B-57A50C5B687C}" destId="{A54D022E-0140-40A0-991F-0E7BB200AE00}" srcOrd="3" destOrd="0" parTransId="{35D2FAEE-1D9C-4FF3-8808-BE6293858803}" sibTransId="{DCF09628-CBBB-419C-BAB6-D8B4F287A0AC}"/>
    <dgm:cxn modelId="{9E7B4051-A967-4CEF-BA69-10599346DF95}" srcId="{D25A43F0-F0FA-4EBE-B56B-57A50C5B687C}" destId="{1ECF65A7-510B-4794-9366-26F561D69C73}" srcOrd="0" destOrd="0" parTransId="{95A6F2B4-DA52-4510-85EF-AB4C92D1BAE7}" sibTransId="{5F7694C8-00D2-4637-8C58-2C4855530830}"/>
    <dgm:cxn modelId="{CD27315A-18DD-4A98-912A-D71C51D7ECFF}" type="presOf" srcId="{73D9730D-19D7-482E-85D0-68075B3ED748}" destId="{A4327936-FDA9-4252-83C6-7D83FA180461}" srcOrd="0" destOrd="0" presId="urn:microsoft.com/office/officeart/2005/8/layout/cycle1"/>
    <dgm:cxn modelId="{61F27218-5BCA-4B0F-AC01-40F562B72280}" type="presOf" srcId="{A54D022E-0140-40A0-991F-0E7BB200AE00}" destId="{130F4DF3-885C-4CF4-A080-B8A57E97FF4D}" srcOrd="0" destOrd="0" presId="urn:microsoft.com/office/officeart/2005/8/layout/cycle1"/>
    <dgm:cxn modelId="{674735B0-6086-48E0-A052-FF7D9EEF44AB}" type="presOf" srcId="{5F7694C8-00D2-4637-8C58-2C4855530830}" destId="{FFE86F0D-296F-4FA1-A022-6294477CF946}" srcOrd="0" destOrd="0" presId="urn:microsoft.com/office/officeart/2005/8/layout/cycle1"/>
    <dgm:cxn modelId="{989171D2-8B6B-4206-AA30-EC5CBBF7C048}" type="presOf" srcId="{1ECF65A7-510B-4794-9366-26F561D69C73}" destId="{9F0CB53B-3692-40AB-88AD-ADD0E7C12DD8}" srcOrd="0" destOrd="0" presId="urn:microsoft.com/office/officeart/2005/8/layout/cycle1"/>
    <dgm:cxn modelId="{A0DEA688-1C35-4329-BF24-FF8FC4121490}" srcId="{D25A43F0-F0FA-4EBE-B56B-57A50C5B687C}" destId="{8EB2171F-B5FB-407F-9B48-95822D2C037C}" srcOrd="4" destOrd="0" parTransId="{E41579EE-B622-4B80-BA00-8B1FBF4F9727}" sibTransId="{73D9730D-19D7-482E-85D0-68075B3ED748}"/>
    <dgm:cxn modelId="{3417BE01-77FD-415E-AA27-F1D851046A16}" type="presOf" srcId="{DCF09628-CBBB-419C-BAB6-D8B4F287A0AC}" destId="{104B9E07-4AF8-4323-939C-F568400F208C}" srcOrd="0" destOrd="0" presId="urn:microsoft.com/office/officeart/2005/8/layout/cycle1"/>
    <dgm:cxn modelId="{BCF64851-8B89-4694-8082-CF8BB409C863}" type="presOf" srcId="{D25A43F0-F0FA-4EBE-B56B-57A50C5B687C}" destId="{1637DDC8-6F84-4CFB-A991-27825CC645DC}" srcOrd="0" destOrd="0" presId="urn:microsoft.com/office/officeart/2005/8/layout/cycle1"/>
    <dgm:cxn modelId="{03523E32-2E4F-4795-8F5D-05D6609604F2}" type="presParOf" srcId="{1637DDC8-6F84-4CFB-A991-27825CC645DC}" destId="{F97C7E74-90F3-477D-A171-396D500FA499}" srcOrd="0" destOrd="0" presId="urn:microsoft.com/office/officeart/2005/8/layout/cycle1"/>
    <dgm:cxn modelId="{09FA0A25-8ABA-4BE6-8927-0F30521C6F52}" type="presParOf" srcId="{1637DDC8-6F84-4CFB-A991-27825CC645DC}" destId="{9F0CB53B-3692-40AB-88AD-ADD0E7C12DD8}" srcOrd="1" destOrd="0" presId="urn:microsoft.com/office/officeart/2005/8/layout/cycle1"/>
    <dgm:cxn modelId="{E86B37A1-9F38-4BEC-8C67-647F11756602}" type="presParOf" srcId="{1637DDC8-6F84-4CFB-A991-27825CC645DC}" destId="{FFE86F0D-296F-4FA1-A022-6294477CF946}" srcOrd="2" destOrd="0" presId="urn:microsoft.com/office/officeart/2005/8/layout/cycle1"/>
    <dgm:cxn modelId="{CF5BAF3C-3510-4388-AA91-1414278A3046}" type="presParOf" srcId="{1637DDC8-6F84-4CFB-A991-27825CC645DC}" destId="{FF382D6F-5419-42B1-892D-89814335A6F3}" srcOrd="3" destOrd="0" presId="urn:microsoft.com/office/officeart/2005/8/layout/cycle1"/>
    <dgm:cxn modelId="{DEAD99AF-EEF1-4E0F-A0E3-65E1A2DC75F3}" type="presParOf" srcId="{1637DDC8-6F84-4CFB-A991-27825CC645DC}" destId="{E971D265-A52A-4366-8CFA-031E2956D18F}" srcOrd="4" destOrd="0" presId="urn:microsoft.com/office/officeart/2005/8/layout/cycle1"/>
    <dgm:cxn modelId="{8E3DED17-A3BC-4FFA-8FC3-9BEE839F1DE2}" type="presParOf" srcId="{1637DDC8-6F84-4CFB-A991-27825CC645DC}" destId="{2ED601CF-B9D6-450C-B562-C4C2AA9B46B3}" srcOrd="5" destOrd="0" presId="urn:microsoft.com/office/officeart/2005/8/layout/cycle1"/>
    <dgm:cxn modelId="{99B0CD0D-C227-4551-8E67-CE91C7DF5748}" type="presParOf" srcId="{1637DDC8-6F84-4CFB-A991-27825CC645DC}" destId="{78937512-ECE9-4066-9E7D-B9C294AE6E52}" srcOrd="6" destOrd="0" presId="urn:microsoft.com/office/officeart/2005/8/layout/cycle1"/>
    <dgm:cxn modelId="{6FD5EB00-16A1-4BD0-A0BA-98CCA27A2B12}" type="presParOf" srcId="{1637DDC8-6F84-4CFB-A991-27825CC645DC}" destId="{5A60554D-8AF8-4D9D-B62D-6EA1D08D12A7}" srcOrd="7" destOrd="0" presId="urn:microsoft.com/office/officeart/2005/8/layout/cycle1"/>
    <dgm:cxn modelId="{D91990D6-6721-4719-9B36-348F6CC101B2}" type="presParOf" srcId="{1637DDC8-6F84-4CFB-A991-27825CC645DC}" destId="{09AC37F1-A49A-4FB0-882F-6B01FA130067}" srcOrd="8" destOrd="0" presId="urn:microsoft.com/office/officeart/2005/8/layout/cycle1"/>
    <dgm:cxn modelId="{70768C8D-AFDD-43F7-96BB-B0EB8D7401B6}" type="presParOf" srcId="{1637DDC8-6F84-4CFB-A991-27825CC645DC}" destId="{14709A6D-77AA-4D12-B543-700A442ADD1A}" srcOrd="9" destOrd="0" presId="urn:microsoft.com/office/officeart/2005/8/layout/cycle1"/>
    <dgm:cxn modelId="{A9CD5F0D-A022-4E94-8903-C088AE741803}" type="presParOf" srcId="{1637DDC8-6F84-4CFB-A991-27825CC645DC}" destId="{130F4DF3-885C-4CF4-A080-B8A57E97FF4D}" srcOrd="10" destOrd="0" presId="urn:microsoft.com/office/officeart/2005/8/layout/cycle1"/>
    <dgm:cxn modelId="{261A4FAC-5500-48C2-90A5-65E18FC71B9F}" type="presParOf" srcId="{1637DDC8-6F84-4CFB-A991-27825CC645DC}" destId="{104B9E07-4AF8-4323-939C-F568400F208C}" srcOrd="11" destOrd="0" presId="urn:microsoft.com/office/officeart/2005/8/layout/cycle1"/>
    <dgm:cxn modelId="{F0BC2B70-FAC8-440D-8255-DA2BE162D69E}" type="presParOf" srcId="{1637DDC8-6F84-4CFB-A991-27825CC645DC}" destId="{04F7A18A-C221-4897-8725-E0040E71B058}" srcOrd="12" destOrd="0" presId="urn:microsoft.com/office/officeart/2005/8/layout/cycle1"/>
    <dgm:cxn modelId="{149454C9-0495-4898-804E-B25AD6A27731}" type="presParOf" srcId="{1637DDC8-6F84-4CFB-A991-27825CC645DC}" destId="{755ABE46-BFB9-4ACD-A7CA-8955A0CDF567}" srcOrd="13" destOrd="0" presId="urn:microsoft.com/office/officeart/2005/8/layout/cycle1"/>
    <dgm:cxn modelId="{5E681635-41CF-4DB3-9F6D-6A45E5E799C6}" type="presParOf" srcId="{1637DDC8-6F84-4CFB-A991-27825CC645DC}" destId="{A4327936-FDA9-4252-83C6-7D83FA180461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14D1F5-823A-43F0-AFC3-44C59C8E1F24}">
      <dsp:nvSpPr>
        <dsp:cNvPr id="0" name=""/>
        <dsp:cNvSpPr/>
      </dsp:nvSpPr>
      <dsp:spPr>
        <a:xfrm rot="16200000">
          <a:off x="58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Listening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6200000">
        <a:off x="583" y="1103"/>
        <a:ext cx="2258392" cy="2258392"/>
      </dsp:txXfrm>
    </dsp:sp>
    <dsp:sp modelId="{35CA29E3-0FE1-4BB5-944D-7C1A20A0FCAB}">
      <dsp:nvSpPr>
        <dsp:cNvPr id="0" name=""/>
        <dsp:cNvSpPr/>
      </dsp:nvSpPr>
      <dsp:spPr>
        <a:xfrm rot="5400000">
          <a:off x="452282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Reading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5400000">
        <a:off x="4522823" y="1103"/>
        <a:ext cx="2258392" cy="225839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14D1F5-823A-43F0-AFC3-44C59C8E1F24}">
      <dsp:nvSpPr>
        <dsp:cNvPr id="0" name=""/>
        <dsp:cNvSpPr/>
      </dsp:nvSpPr>
      <dsp:spPr>
        <a:xfrm rot="16200000">
          <a:off x="58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Speaking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16200000">
        <a:off x="583" y="1103"/>
        <a:ext cx="2258392" cy="2258392"/>
      </dsp:txXfrm>
    </dsp:sp>
    <dsp:sp modelId="{35CA29E3-0FE1-4BB5-944D-7C1A20A0FCAB}">
      <dsp:nvSpPr>
        <dsp:cNvPr id="0" name=""/>
        <dsp:cNvSpPr/>
      </dsp:nvSpPr>
      <dsp:spPr>
        <a:xfrm rot="5400000">
          <a:off x="4522823" y="1103"/>
          <a:ext cx="2258392" cy="2258392"/>
        </a:xfrm>
        <a:prstGeom prst="downArrow">
          <a:avLst>
            <a:gd name="adj1" fmla="val 50000"/>
            <a:gd name="adj2" fmla="val 35000"/>
          </a:avLst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chemeClr val="tx1">
                  <a:lumMod val="95000"/>
                  <a:lumOff val="5000"/>
                </a:schemeClr>
              </a:solidFill>
            </a:rPr>
            <a:t>Writing</a:t>
          </a:r>
          <a:endParaRPr lang="en-US" sz="3000" b="1" kern="120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 rot="5400000">
        <a:off x="4522823" y="1103"/>
        <a:ext cx="2258392" cy="225839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32D170-F453-41F8-B391-B8889BA7C03D}">
      <dsp:nvSpPr>
        <dsp:cNvPr id="0" name=""/>
        <dsp:cNvSpPr/>
      </dsp:nvSpPr>
      <dsp:spPr>
        <a:xfrm>
          <a:off x="1906261" y="255261"/>
          <a:ext cx="2210638" cy="2210638"/>
        </a:xfrm>
        <a:prstGeom prst="pieWedg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Listening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32 %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1906261" y="255261"/>
        <a:ext cx="2210638" cy="2210638"/>
      </dsp:txXfrm>
    </dsp:sp>
    <dsp:sp modelId="{96F56A12-28C6-40DC-AAE8-6D1EAFF8E4D4}">
      <dsp:nvSpPr>
        <dsp:cNvPr id="0" name=""/>
        <dsp:cNvSpPr/>
      </dsp:nvSpPr>
      <dsp:spPr>
        <a:xfrm rot="5400000">
          <a:off x="4254754" y="291007"/>
          <a:ext cx="2210638" cy="2210638"/>
        </a:xfrm>
        <a:prstGeom prst="pieWedg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Reading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19%</a:t>
          </a:r>
          <a:endParaRPr lang="en-US" sz="2000" b="1" kern="1200" dirty="0">
            <a:solidFill>
              <a:schemeClr val="tx1"/>
            </a:solidFill>
          </a:endParaRPr>
        </a:p>
      </dsp:txBody>
      <dsp:txXfrm rot="5400000">
        <a:off x="4254754" y="291007"/>
        <a:ext cx="2210638" cy="2210638"/>
      </dsp:txXfrm>
    </dsp:sp>
    <dsp:sp modelId="{72C30710-D20E-4603-B430-F09A132417B8}">
      <dsp:nvSpPr>
        <dsp:cNvPr id="0" name=""/>
        <dsp:cNvSpPr/>
      </dsp:nvSpPr>
      <dsp:spPr>
        <a:xfrm rot="10800000">
          <a:off x="4254754" y="2603754"/>
          <a:ext cx="2210638" cy="2210638"/>
        </a:xfrm>
        <a:prstGeom prst="pieWedg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Speaking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26 %</a:t>
          </a:r>
          <a:endParaRPr lang="en-US" sz="2000" b="1" kern="1200" dirty="0">
            <a:solidFill>
              <a:schemeClr val="tx1"/>
            </a:solidFill>
          </a:endParaRPr>
        </a:p>
      </dsp:txBody>
      <dsp:txXfrm rot="10800000">
        <a:off x="4254754" y="2603754"/>
        <a:ext cx="2210638" cy="2210638"/>
      </dsp:txXfrm>
    </dsp:sp>
    <dsp:sp modelId="{DDD4BBB3-FEA2-46DA-8CE2-19548DEB31DA}">
      <dsp:nvSpPr>
        <dsp:cNvPr id="0" name=""/>
        <dsp:cNvSpPr/>
      </dsp:nvSpPr>
      <dsp:spPr>
        <a:xfrm rot="16200000">
          <a:off x="1893771" y="2598669"/>
          <a:ext cx="2210638" cy="2210638"/>
        </a:xfrm>
        <a:prstGeom prst="pieWedg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Writing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23 %</a:t>
          </a:r>
          <a:endParaRPr lang="en-US" sz="2000" b="1" kern="1200" dirty="0">
            <a:solidFill>
              <a:schemeClr val="tx1"/>
            </a:solidFill>
          </a:endParaRPr>
        </a:p>
      </dsp:txBody>
      <dsp:txXfrm rot="16200000">
        <a:off x="1893771" y="2598669"/>
        <a:ext cx="2210638" cy="2210638"/>
      </dsp:txXfrm>
    </dsp:sp>
    <dsp:sp modelId="{54F91F78-E4D9-4F51-88B5-C5525366C991}">
      <dsp:nvSpPr>
        <dsp:cNvPr id="0" name=""/>
        <dsp:cNvSpPr/>
      </dsp:nvSpPr>
      <dsp:spPr>
        <a:xfrm>
          <a:off x="3822071" y="2093214"/>
          <a:ext cx="763257" cy="66370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1F82DB-3091-4282-8269-547662F0792D}">
      <dsp:nvSpPr>
        <dsp:cNvPr id="0" name=""/>
        <dsp:cNvSpPr/>
      </dsp:nvSpPr>
      <dsp:spPr>
        <a:xfrm rot="10800000">
          <a:off x="3822071" y="2348483"/>
          <a:ext cx="763257" cy="66370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E1D7F-E113-457F-A369-8F943D713FB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8D3A68-AF66-4581-9A67-9FA2DF185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F199E-F5A2-4B93-9360-333EFA14FF7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3858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F199E-F5A2-4B93-9360-333EFA14FF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3858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4E0AF-BFEB-43E6-9671-0328F414E0C1}" type="datetimeFigureOut">
              <a:rPr lang="en-US" smtClean="0"/>
              <a:pPr/>
              <a:t>12/19/2012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A57D9-F4E0-4FD4-91A0-2BD6AFABA6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comb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cte.uwaterloo.ca/teaching_resources/tips/effective_communication_barriers_and_strategies.html" TargetMode="External"/><Relationship Id="rId2" Type="http://schemas.openxmlformats.org/officeDocument/2006/relationships/hyperlink" Target="http://talkbank.org/media/PDF/JOC-PDF/2-Buck%20&amp;%20VanLear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b="1" smtClean="0"/>
              <a:t>Lecture </a:t>
            </a:r>
            <a:r>
              <a:rPr lang="en-US" b="1" smtClean="0"/>
              <a:t>2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667000"/>
            <a:ext cx="8153400" cy="175260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Language and Communication Skills</a:t>
            </a:r>
            <a:endParaRPr lang="en-US" sz="6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68962"/>
          </a:xfrm>
        </p:spPr>
        <p:txBody>
          <a:bodyPr>
            <a:normAutofit/>
          </a:bodyPr>
          <a:lstStyle/>
          <a:p>
            <a:r>
              <a:rPr lang="en-US" sz="8000" dirty="0" smtClean="0"/>
              <a:t>Language Skills</a:t>
            </a:r>
            <a:endParaRPr lang="en-US" sz="8000" dirty="0"/>
          </a:p>
        </p:txBody>
      </p:sp>
    </p:spTree>
  </p:cSld>
  <p:clrMapOvr>
    <a:masterClrMapping/>
  </p:clrMapOvr>
  <p:transition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457200" y="228600"/>
            <a:ext cx="7696200" cy="6400800"/>
          </a:xfrm>
          <a:prstGeom prst="triangle">
            <a:avLst>
              <a:gd name="adj" fmla="val 50000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3505200" y="1600200"/>
            <a:ext cx="16002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048000" y="2362200"/>
            <a:ext cx="25146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90800" y="3124200"/>
            <a:ext cx="34290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133600" y="3886200"/>
            <a:ext cx="434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00200" y="4724400"/>
            <a:ext cx="54102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66800" y="5638800"/>
            <a:ext cx="65532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657600" y="11430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Phoneme</a:t>
            </a:r>
            <a:endParaRPr lang="en-US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505200" y="1828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Morpheme</a:t>
            </a:r>
            <a:endParaRPr lang="en-US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733800" y="25146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Word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0" y="32766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Phrase, Clause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76600" y="41148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Sentence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52800" y="49530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Paragraph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52800" y="59436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Text</a:t>
            </a:r>
            <a:endParaRPr lang="en-US" sz="3200" b="1" dirty="0"/>
          </a:p>
        </p:txBody>
      </p:sp>
      <p:sp>
        <p:nvSpPr>
          <p:cNvPr id="31" name="Left Bracket 30"/>
          <p:cNvSpPr/>
          <p:nvPr/>
        </p:nvSpPr>
        <p:spPr>
          <a:xfrm>
            <a:off x="381000" y="304800"/>
            <a:ext cx="457200" cy="6172200"/>
          </a:xfrm>
          <a:prstGeom prst="lef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010400" y="4419600"/>
            <a:ext cx="195534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Syntax= Semantics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638800" y="1752601"/>
            <a:ext cx="29718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Combination of two or more phonemes= prefixes, suffixes</a:t>
            </a:r>
            <a:endParaRPr lang="en-US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5105400" y="1219200"/>
            <a:ext cx="15119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Phone=Sound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762000" y="304800"/>
            <a:ext cx="20574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Discourse/</a:t>
            </a:r>
          </a:p>
          <a:p>
            <a:pPr algn="ctr"/>
            <a:r>
              <a:rPr lang="en-US" sz="3200" b="1" dirty="0" smtClean="0"/>
              <a:t>Dialogue </a:t>
            </a:r>
            <a:endParaRPr lang="en-US" sz="3200" b="1" dirty="0"/>
          </a:p>
        </p:txBody>
      </p:sp>
    </p:spTree>
  </p:cSld>
  <p:clrMapOvr>
    <a:masterClrMapping/>
  </p:clrMapOvr>
  <p:transition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990600" y="762000"/>
          <a:ext cx="6781800" cy="226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990600" y="3657600"/>
          <a:ext cx="6781800" cy="226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Oval 8"/>
          <p:cNvSpPr/>
          <p:nvPr/>
        </p:nvSpPr>
        <p:spPr>
          <a:xfrm>
            <a:off x="3276600" y="1295400"/>
            <a:ext cx="22098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Receptive Skills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276600" y="4343400"/>
            <a:ext cx="2209800" cy="10668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Productive Skills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641039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graphicEl>
                                              <a:dgm id="{6914D1F5-823A-43F0-AFC3-44C59C8E1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graphicEl>
                                              <a:dgm id="{35CA29E3-0FE1-4BB5-944D-7C1A20A0FC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  <p:bldGraphic spid="8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026" name="Picture 2" descr="The 4 language skill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756" y="54864"/>
            <a:ext cx="8376444" cy="6803136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Frequency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371600"/>
          <a:ext cx="84074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F91F78-E4D9-4F51-88B5-C5525366C9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54F91F78-E4D9-4F51-88B5-C5525366C9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11F82DB-3091-4282-8269-547662F07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graphicEl>
                                              <a:dgm id="{611F82DB-3091-4282-8269-547662F079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32D170-F453-41F8-B391-B8889BA7C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A332D170-F453-41F8-B391-B8889BA7C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F56A12-28C6-40DC-AAE8-6D1EAFF8E4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96F56A12-28C6-40DC-AAE8-6D1EAFF8E4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C30710-D20E-4603-B430-F09A13241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graphicEl>
                                              <a:dgm id="{72C30710-D20E-4603-B430-F09A13241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D4BBB3-FEA2-46DA-8CE2-19548DEB31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graphicEl>
                                              <a:dgm id="{DDD4BBB3-FEA2-46DA-8CE2-19548DEB31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1600201"/>
            <a:ext cx="7772400" cy="3124200"/>
          </a:xfrm>
        </p:spPr>
        <p:txBody>
          <a:bodyPr>
            <a:noAutofit/>
          </a:bodyPr>
          <a:lstStyle/>
          <a:p>
            <a:r>
              <a:rPr lang="en-US" sz="8000" b="1" dirty="0" smtClean="0"/>
              <a:t>Communication Skills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xmlns="" val="601850516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How do we Communicate?</a:t>
            </a:r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62200" y="1219200"/>
            <a:ext cx="3581400" cy="4708981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0000" dirty="0" smtClean="0"/>
              <a:t>?</a:t>
            </a:r>
            <a:endParaRPr lang="en-US" sz="30000" dirty="0"/>
          </a:p>
        </p:txBody>
      </p:sp>
    </p:spTree>
    <p:extLst>
      <p:ext uri="{BB962C8B-B14F-4D97-AF65-F5344CB8AC3E}">
        <p14:creationId xmlns:p14="http://schemas.microsoft.com/office/powerpoint/2010/main" xmlns="" val="1630554736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Communication</a:t>
            </a:r>
            <a:endParaRPr lang="en-US" sz="5400" dirty="0"/>
          </a:p>
        </p:txBody>
      </p:sp>
      <p:sp>
        <p:nvSpPr>
          <p:cNvPr id="5" name="Subtitle 2"/>
          <p:cNvSpPr>
            <a:spLocks noGrp="1"/>
          </p:cNvSpPr>
          <p:nvPr>
            <p:ph idx="1"/>
          </p:nvPr>
        </p:nvSpPr>
        <p:spPr>
          <a:xfrm>
            <a:off x="2667000" y="5562600"/>
            <a:ext cx="5943600" cy="60960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300" dirty="0" smtClean="0"/>
              <a:t>our body language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A460D-D413-4A4F-96F2-FCE1F5E5CE9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" y="1676400"/>
            <a:ext cx="1600200" cy="1447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Verbal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81000" y="3352800"/>
            <a:ext cx="1600200" cy="1447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Vocal</a:t>
            </a:r>
          </a:p>
        </p:txBody>
      </p:sp>
      <p:sp>
        <p:nvSpPr>
          <p:cNvPr id="8" name="Oval 7"/>
          <p:cNvSpPr/>
          <p:nvPr/>
        </p:nvSpPr>
        <p:spPr>
          <a:xfrm>
            <a:off x="381000" y="5029200"/>
            <a:ext cx="1600200" cy="1447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Visual</a:t>
            </a:r>
          </a:p>
        </p:txBody>
      </p:sp>
      <p:sp>
        <p:nvSpPr>
          <p:cNvPr id="9" name="Rectangle 8"/>
          <p:cNvSpPr/>
          <p:nvPr/>
        </p:nvSpPr>
        <p:spPr>
          <a:xfrm>
            <a:off x="2727568" y="2057400"/>
            <a:ext cx="5533053" cy="6001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300" spc="150" dirty="0" smtClean="0"/>
              <a:t>the message that we deliver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67000" y="3810000"/>
            <a:ext cx="5791200" cy="6001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274320" indent="-228600" algn="ctr">
              <a:spcBef>
                <a:spcPct val="20000"/>
              </a:spcBef>
              <a:buClr>
                <a:schemeClr val="accent1"/>
              </a:buClr>
            </a:pPr>
            <a:r>
              <a:rPr lang="en-US" sz="3300" spc="150" dirty="0" smtClean="0"/>
              <a:t>the voice that we convey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57400" y="23622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057400" y="41148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057400" y="58674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  <p:bldP spid="6" grpId="0" build="p" animBg="1"/>
      <p:bldP spid="7" grpId="0" build="p" animBg="1"/>
      <p:bldP spid="8" grpId="0" build="p" animBg="1"/>
      <p:bldP spid="9" grpId="0" build="p" animBg="1"/>
      <p:bldP spid="10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4800" b="1" dirty="0" smtClean="0"/>
              <a:t>	Topic Highlights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What is Communication?</a:t>
            </a:r>
          </a:p>
          <a:p>
            <a:r>
              <a:rPr lang="en-US" sz="4000" dirty="0" smtClean="0"/>
              <a:t>How do we Communicate?</a:t>
            </a:r>
          </a:p>
          <a:p>
            <a:r>
              <a:rPr lang="en-US" sz="4000" dirty="0" smtClean="0"/>
              <a:t>What is a Skill?</a:t>
            </a:r>
          </a:p>
          <a:p>
            <a:r>
              <a:rPr lang="en-US" sz="4000" dirty="0" smtClean="0"/>
              <a:t>Language Skills</a:t>
            </a:r>
          </a:p>
          <a:p>
            <a:r>
              <a:rPr lang="en-US" sz="4000" dirty="0" smtClean="0"/>
              <a:t>Types of Communication</a:t>
            </a:r>
          </a:p>
          <a:p>
            <a:r>
              <a:rPr lang="en-US" sz="4000" dirty="0" smtClean="0"/>
              <a:t>The Communication Cycle</a:t>
            </a:r>
          </a:p>
          <a:p>
            <a:r>
              <a:rPr lang="en-US" sz="4000" dirty="0" smtClean="0"/>
              <a:t>Barriers in Language Communication</a:t>
            </a:r>
          </a:p>
          <a:p>
            <a:r>
              <a:rPr lang="en-US" sz="4000" dirty="0" smtClean="0"/>
              <a:t>Overcoming Barriers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pPr algn="ctr"/>
            <a:r>
              <a:rPr lang="en-US" sz="4400" b="1" dirty="0" smtClean="0"/>
              <a:t>What is Communication?</a:t>
            </a:r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" y="3276600"/>
            <a:ext cx="8001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	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Communication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is the activity of conveying information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Communication has been derived from the Latin word 	"</a:t>
            </a:r>
            <a:r>
              <a:rPr lang="en-US" sz="24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communis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", meaning to share 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Communication requires: </a:t>
            </a:r>
          </a:p>
          <a:p>
            <a:pPr lvl="3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a sender </a:t>
            </a:r>
          </a:p>
          <a:p>
            <a:pPr lvl="3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a message, and </a:t>
            </a:r>
          </a:p>
          <a:p>
            <a:pPr lvl="3">
              <a:buFont typeface="Wingdings" pitchFamily="2" charset="2"/>
              <a:buChar char="§"/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an intended recipient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914400"/>
            <a:ext cx="8229600" cy="2062103"/>
          </a:xfrm>
          <a:prstGeom prst="rect">
            <a:avLst/>
          </a:prstGeom>
          <a:ln>
            <a:solidFill>
              <a:srgbClr val="FF99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The dictionary defines communication as a </a:t>
            </a:r>
            <a:r>
              <a:rPr lang="en-US" sz="3200" b="1" dirty="0" smtClean="0"/>
              <a:t>process </a:t>
            </a:r>
            <a:r>
              <a:rPr lang="en-US" sz="3200" dirty="0" smtClean="0"/>
              <a:t>by which </a:t>
            </a:r>
            <a:r>
              <a:rPr lang="en-US" sz="3200" b="1" dirty="0" smtClean="0"/>
              <a:t>information</a:t>
            </a:r>
            <a:r>
              <a:rPr lang="en-US" sz="3200" dirty="0" smtClean="0"/>
              <a:t> is exchanged between individuals through a common </a:t>
            </a:r>
            <a:r>
              <a:rPr lang="en-US" sz="3200" b="1" dirty="0" smtClean="0"/>
              <a:t>system of symbols,</a:t>
            </a:r>
            <a:r>
              <a:rPr lang="en-US" sz="3200" dirty="0" smtClean="0"/>
              <a:t> </a:t>
            </a:r>
            <a:r>
              <a:rPr lang="en-US" sz="3200" b="1" dirty="0" smtClean="0"/>
              <a:t>signs </a:t>
            </a:r>
            <a:r>
              <a:rPr lang="en-US" sz="3200" dirty="0" smtClean="0"/>
              <a:t>or </a:t>
            </a:r>
            <a:r>
              <a:rPr lang="en-US" sz="3200" b="1" dirty="0" smtClean="0"/>
              <a:t>behaviors.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xmlns="" val="1630554736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400" b="1" dirty="0" smtClean="0"/>
              <a:t>What is a Skill?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dirty="0" smtClean="0"/>
              <a:t>Skill is defined as a </a:t>
            </a:r>
            <a:r>
              <a:rPr lang="en-US" sz="4800" b="1" dirty="0" smtClean="0"/>
              <a:t>learned power</a:t>
            </a:r>
            <a:r>
              <a:rPr lang="en-US" sz="4800" dirty="0" smtClean="0"/>
              <a:t> of doing something competently. It is a developed aptitude or ability.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400" b="1" dirty="0" smtClean="0"/>
              <a:t>Communication is of 2 Types: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/>
              <a:t>Verbal Communication</a:t>
            </a:r>
          </a:p>
          <a:p>
            <a:pPr lvl="3">
              <a:buFont typeface="Courier New" pitchFamily="49" charset="0"/>
              <a:buChar char="o"/>
            </a:pPr>
            <a:r>
              <a:rPr lang="fr-FR" sz="3200" dirty="0" smtClean="0"/>
              <a:t> </a:t>
            </a:r>
            <a:r>
              <a:rPr lang="fr-FR" sz="3200" dirty="0" err="1" smtClean="0"/>
              <a:t>Words</a:t>
            </a:r>
            <a:r>
              <a:rPr lang="fr-FR" sz="3200" dirty="0" smtClean="0"/>
              <a:t> </a:t>
            </a:r>
          </a:p>
          <a:p>
            <a:pPr lvl="3">
              <a:buFont typeface="Courier New" pitchFamily="49" charset="0"/>
              <a:buChar char="o"/>
            </a:pPr>
            <a:r>
              <a:rPr lang="fr-FR" sz="3200" dirty="0" smtClean="0"/>
              <a:t> Voice Modulation</a:t>
            </a:r>
            <a:endParaRPr lang="en-US" sz="3200" dirty="0" smtClean="0"/>
          </a:p>
          <a:p>
            <a:r>
              <a:rPr lang="en-US" sz="3600" b="1" dirty="0" smtClean="0"/>
              <a:t>Non-verbal Communication</a:t>
            </a:r>
          </a:p>
          <a:p>
            <a:pPr lvl="3">
              <a:buFont typeface="Courier New" pitchFamily="49" charset="0"/>
              <a:buChar char="o"/>
            </a:pPr>
            <a:r>
              <a:rPr lang="fr-FR" sz="3200" dirty="0" smtClean="0"/>
              <a:t> Posture &amp; </a:t>
            </a:r>
            <a:r>
              <a:rPr lang="fr-FR" sz="3200" dirty="0" err="1" smtClean="0"/>
              <a:t>Movement</a:t>
            </a:r>
            <a:r>
              <a:rPr lang="fr-FR" sz="3200" dirty="0" smtClean="0"/>
              <a:t> </a:t>
            </a:r>
          </a:p>
          <a:p>
            <a:pPr lvl="3">
              <a:buFont typeface="Courier New" pitchFamily="49" charset="0"/>
              <a:buChar char="o"/>
            </a:pPr>
            <a:r>
              <a:rPr lang="fr-FR" sz="3200" dirty="0" smtClean="0"/>
              <a:t> </a:t>
            </a:r>
            <a:r>
              <a:rPr lang="fr-FR" sz="3200" dirty="0" err="1" smtClean="0"/>
              <a:t>Gestures</a:t>
            </a:r>
            <a:r>
              <a:rPr lang="fr-FR" sz="3200" dirty="0" smtClean="0"/>
              <a:t> </a:t>
            </a:r>
          </a:p>
          <a:p>
            <a:pPr lvl="3">
              <a:buFont typeface="Courier New" pitchFamily="49" charset="0"/>
              <a:buChar char="o"/>
            </a:pPr>
            <a:r>
              <a:rPr lang="fr-FR" sz="3200" dirty="0" smtClean="0"/>
              <a:t> Facial Expressions</a:t>
            </a:r>
            <a:endParaRPr lang="en-US" sz="32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96962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600" b="1" dirty="0" smtClean="0"/>
              <a:t>A communication system normally goes through a cycle involving:</a:t>
            </a:r>
            <a:endParaRPr lang="en-US" sz="4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81000" y="1397000"/>
          <a:ext cx="8305800" cy="48514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19114"/>
                <a:gridCol w="2249486"/>
                <a:gridCol w="5537200"/>
              </a:tblGrid>
              <a:tr h="6555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 Sender 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person who sends the message; the source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55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 Receiver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person who receives the message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18007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 message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Subject matter of communication. It may contain facts, ideas, feelings and thoughts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559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 Channel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Verbal/ Nonverbal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70454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The Feed back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Receiver’s response or reaction or reply to the message, which is directly towards the sender</a:t>
                      </a:r>
                      <a:endParaRPr lang="en-US" sz="24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2162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b="1" dirty="0" smtClean="0"/>
              <a:t>The Communication Cycle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2" descr="C:\Users\Anila\Desktop\CommunicationMode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8458200" cy="48768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228600"/>
          <a:ext cx="86868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14800" y="2362200"/>
            <a:ext cx="102624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Noise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1400" y="3581400"/>
            <a:ext cx="1218603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Barrier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5562600"/>
            <a:ext cx="1575944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Decoding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0400" y="609600"/>
            <a:ext cx="153587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Encoding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0CB53B-3692-40AB-88AD-ADD0E7C12D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9F0CB53B-3692-40AB-88AD-ADD0E7C12D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FE86F0D-296F-4FA1-A022-6294477CF9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FFE86F0D-296F-4FA1-A022-6294477CF9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71D265-A52A-4366-8CFA-031E2956D1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E971D265-A52A-4366-8CFA-031E2956D1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D601CF-B9D6-450C-B562-C4C2AA9B4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2ED601CF-B9D6-450C-B562-C4C2AA9B46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60554D-8AF8-4D9D-B62D-6EA1D08D1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5A60554D-8AF8-4D9D-B62D-6EA1D08D1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AC37F1-A49A-4FB0-882F-6B01FA130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graphicEl>
                                              <a:dgm id="{09AC37F1-A49A-4FB0-882F-6B01FA1300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0F4DF3-885C-4CF4-A080-B8A57E97FF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130F4DF3-885C-4CF4-A080-B8A57E97FF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04B9E07-4AF8-4323-939C-F568400F20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graphicEl>
                                              <a:dgm id="{104B9E07-4AF8-4323-939C-F568400F20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5ABE46-BFB9-4ACD-A7CA-8955A0CDF5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graphicEl>
                                              <a:dgm id="{755ABE46-BFB9-4ACD-A7CA-8955A0CDF5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327936-FDA9-4252-83C6-7D83FA1804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graphicEl>
                                              <a:dgm id="{A4327936-FDA9-4252-83C6-7D83FA1804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82880"/>
          <a:ext cx="8153400" cy="6416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57600"/>
                <a:gridCol w="4495800"/>
              </a:tblGrid>
              <a:tr h="655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1.  A message sent</a:t>
                      </a:r>
                      <a:endParaRPr lang="en-US" sz="22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>
                        <a:buFont typeface="Arial" pitchFamily="34" charset="0"/>
                        <a:buNone/>
                      </a:pPr>
                      <a:r>
                        <a:rPr lang="en-US" sz="1800" b="1" dirty="0" smtClean="0"/>
                        <a:t>  Gesture</a:t>
                      </a:r>
                      <a:r>
                        <a:rPr lang="en-US" sz="1800" b="1" baseline="0" dirty="0" smtClean="0"/>
                        <a:t>              </a:t>
                      </a:r>
                      <a:r>
                        <a:rPr lang="en-US" sz="1800" b="1" dirty="0" smtClean="0"/>
                        <a:t>      Facial expression</a:t>
                      </a:r>
                    </a:p>
                    <a:p>
                      <a:pPr lvl="1">
                        <a:buFont typeface="Arial" pitchFamily="34" charset="0"/>
                        <a:buNone/>
                      </a:pPr>
                      <a:r>
                        <a:rPr lang="en-US" sz="1800" b="1" dirty="0" smtClean="0"/>
                        <a:t>  Drawing</a:t>
                      </a:r>
                      <a:r>
                        <a:rPr lang="en-US" sz="1800" b="1" baseline="0" dirty="0" smtClean="0"/>
                        <a:t>                   </a:t>
                      </a:r>
                      <a:r>
                        <a:rPr lang="en-US" sz="1800" b="1" dirty="0" smtClean="0"/>
                        <a:t>Spoken/written</a:t>
                      </a:r>
                      <a:endParaRPr lang="en-US" sz="18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12312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en-US" sz="2200" b="1" dirty="0" smtClean="0"/>
                        <a:t>Entry in sensory world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      (all    senses)</a:t>
                      </a:r>
                      <a:endParaRPr lang="en-US" sz="22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800" b="1" dirty="0" smtClean="0"/>
                        <a:t>  Sight</a:t>
                      </a:r>
                      <a:r>
                        <a:rPr lang="en-US" sz="1800" b="1" baseline="0" dirty="0" smtClean="0"/>
                        <a:t>                                             </a:t>
                      </a:r>
                      <a:r>
                        <a:rPr lang="en-US" sz="1800" b="1" dirty="0" smtClean="0"/>
                        <a:t>Smell</a:t>
                      </a:r>
                    </a:p>
                    <a:p>
                      <a:pPr lvl="1"/>
                      <a:r>
                        <a:rPr lang="en-US" sz="1800" b="1" dirty="0" smtClean="0"/>
                        <a:t>  Hearing</a:t>
                      </a:r>
                      <a:r>
                        <a:rPr lang="en-US" sz="1800" b="1" baseline="0" dirty="0" smtClean="0"/>
                        <a:t>                                        </a:t>
                      </a:r>
                      <a:r>
                        <a:rPr lang="en-US" sz="1800" b="1" dirty="0" smtClean="0"/>
                        <a:t>Taste</a:t>
                      </a:r>
                    </a:p>
                    <a:p>
                      <a:pPr lvl="1"/>
                      <a:r>
                        <a:rPr lang="en-US" sz="1800" b="1" dirty="0" smtClean="0"/>
                        <a:t>  Touch</a:t>
                      </a:r>
                      <a:endParaRPr lang="en-US" sz="18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416485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3"/>
                        <a:tabLst/>
                        <a:defRPr/>
                      </a:pPr>
                      <a:r>
                        <a:rPr lang="en-US" sz="2200" b="1" dirty="0" smtClean="0"/>
                        <a:t>Stimuli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      (Picks up message)</a:t>
                      </a:r>
                      <a:endParaRPr lang="en-US" sz="22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buFont typeface="Arial" pitchFamily="34" charset="0"/>
                        <a:buChar char="•"/>
                      </a:pPr>
                      <a:r>
                        <a:rPr lang="en-US" sz="1800" b="1" kern="1200" dirty="0" smtClean="0"/>
                        <a:t>    Stimuli varies from person to person: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Person’s abilities</a:t>
                      </a:r>
                      <a:r>
                        <a:rPr lang="en-US" sz="1800" b="1" kern="1200" baseline="0" dirty="0" smtClean="0"/>
                        <a:t>                      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Cultural background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Drowsy/dizzy/day dreaming/ not alert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Outside noises</a:t>
                      </a:r>
                      <a:r>
                        <a:rPr lang="en-US" sz="1800" b="1" kern="1200" baseline="0" dirty="0" smtClean="0"/>
                        <a:t>                           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Facial expressions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Double/ dual meaning</a:t>
                      </a:r>
                      <a:endParaRPr 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32353">
                <a:tc>
                  <a:txBody>
                    <a:bodyPr/>
                    <a:lstStyle/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4"/>
                        <a:tabLst/>
                        <a:defRPr/>
                      </a:pPr>
                      <a:r>
                        <a:rPr lang="en-US" sz="2200" b="1" dirty="0" smtClean="0"/>
                        <a:t>The Filtering Process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       (brain)</a:t>
                      </a:r>
                      <a:endParaRPr lang="en-US" sz="22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800" b="1" kern="1200" dirty="0" smtClean="0"/>
                        <a:t>Through contents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Experiences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Knowledge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Emotions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Cultural background</a:t>
                      </a:r>
                      <a:endParaRPr 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5.    Message Response through:</a:t>
                      </a:r>
                      <a:endParaRPr lang="en-US" sz="22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800" b="1" kern="1200" dirty="0" smtClean="0"/>
                        <a:t>Words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Gestures</a:t>
                      </a:r>
                    </a:p>
                    <a:p>
                      <a:pPr lvl="1"/>
                      <a:r>
                        <a:rPr lang="en-US" sz="1800" b="1" kern="1200" dirty="0" smtClean="0"/>
                        <a:t>Physical actions</a:t>
                      </a:r>
                      <a:endParaRPr lang="en-US" sz="18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8809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 smtClean="0"/>
                        <a:t>6.   The Cycle Repeated</a:t>
                      </a:r>
                      <a:endParaRPr lang="en-US" sz="2200" b="1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1"/>
                      <a:endParaRPr lang="en-US" sz="1400" b="1" kern="12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2" descr="C:\Users\Anila\Desktop\talkin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762000"/>
            <a:ext cx="7086600" cy="54102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800" b="1" dirty="0" smtClean="0"/>
              <a:t>Important Details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7848600" cy="4800600"/>
          </a:xfrm>
        </p:spPr>
        <p:txBody>
          <a:bodyPr>
            <a:noAutofit/>
          </a:bodyPr>
          <a:lstStyle/>
          <a:p>
            <a:r>
              <a:rPr lang="en-US" sz="4000" dirty="0" smtClean="0"/>
              <a:t>Be calm and collected at all times </a:t>
            </a:r>
          </a:p>
          <a:p>
            <a:r>
              <a:rPr lang="en-US" sz="4000" dirty="0" smtClean="0"/>
              <a:t>Be loud enough to be easily heard </a:t>
            </a:r>
          </a:p>
          <a:p>
            <a:r>
              <a:rPr lang="en-US" sz="4000" dirty="0" smtClean="0"/>
              <a:t>Use words with accurate diction &amp; correct pronunciation</a:t>
            </a:r>
          </a:p>
          <a:p>
            <a:r>
              <a:rPr lang="en-US" sz="4000" dirty="0" smtClean="0"/>
              <a:t>Speak slowly and make use of pauses to stress important ideas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5AB50-8EFD-4F2D-BAA3-7A18F6A26DE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676400"/>
            <a:ext cx="7772400" cy="3124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9600" dirty="0" smtClean="0">
                <a:latin typeface="+mn-lt"/>
              </a:rPr>
              <a:t>Barriers in Communication </a:t>
            </a:r>
          </a:p>
        </p:txBody>
      </p:sp>
    </p:spTree>
    <p:extLst>
      <p:ext uri="{BB962C8B-B14F-4D97-AF65-F5344CB8AC3E}">
        <p14:creationId xmlns:p14="http://schemas.microsoft.com/office/powerpoint/2010/main" xmlns="" val="1365292101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Components of 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35814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Verbal Messages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00600" y="20574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words we choose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57200" y="3048000"/>
            <a:ext cx="36576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Paraverbal</a:t>
            </a:r>
            <a:r>
              <a:rPr kumimoji="0" 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Messages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7200" y="4114800"/>
            <a:ext cx="36576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1" kern="0" dirty="0" smtClean="0"/>
              <a:t>Nonverbal Messages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114800" y="44196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14800" y="3352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31242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how we say the words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00600" y="41910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our body language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 animBg="1"/>
      <p:bldP spid="9" grpId="0" build="p" animBg="1"/>
      <p:bldP spid="11" grpId="0" build="p" animBg="1"/>
      <p:bldP spid="12" grpId="0" build="p" animBg="1"/>
      <p:bldP spid="15" grpId="0" build="p" animBg="1"/>
      <p:bldP spid="16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Verbal Messages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3429000" cy="990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Effective Verbal Messages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00600" y="2057400"/>
            <a:ext cx="4038600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1. 	Are brief, concise, 	and organized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2. 	Are free of jargon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3. 	Do not create 	resistance in the 	listener</a:t>
            </a:r>
          </a:p>
          <a:p>
            <a:pPr algn="ctr"/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8914" name="Picture 2" descr="list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302" y="3124200"/>
            <a:ext cx="3669187" cy="327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7617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 dirty="0" smtClean="0"/>
              <a:t>Categories in Non-Verbal Messages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34290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Facial Expressions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590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8130" name="Picture 2" descr="fa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752600"/>
            <a:ext cx="3810000" cy="1479250"/>
          </a:xfrm>
          <a:prstGeom prst="rect">
            <a:avLst/>
          </a:prstGeom>
          <a:noFill/>
        </p:spPr>
      </p:pic>
      <p:sp>
        <p:nvSpPr>
          <p:cNvPr id="48132" name="AutoShape 4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AutoShape 6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AutoShape 8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AutoShape 10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6" name="AutoShape 2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85800" y="3124200"/>
            <a:ext cx="6781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sz="2000" b="1" dirty="0" smtClean="0"/>
              <a:t>A face can light up with: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enthusiasm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energy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approval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express confusion or boredom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frown with displeasure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eyes telegraphing joy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sadness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anger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confusion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52600"/>
            <a:ext cx="3276600" cy="990600"/>
          </a:xfrm>
          <a:solidFill>
            <a:schemeClr val="bg1">
              <a:lumMod val="5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Postures and Gestures</a:t>
            </a:r>
          </a:p>
        </p:txBody>
      </p:sp>
      <p:pic>
        <p:nvPicPr>
          <p:cNvPr id="1026" name="Picture 2" descr="C:\Users\Anila\Desktop\Image2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676400"/>
            <a:ext cx="4662226" cy="4876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533400" y="3048000"/>
            <a:ext cx="3581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	Warm openness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Cold rejection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Feeling of 	anticipation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Feeling of 	inflexibility etc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457200" y="381000"/>
            <a:ext cx="84569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Categories in Non-Verbal Messages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AutoShape 6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0" name="AutoShape 8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Non-Verbal Messages</a:t>
            </a:r>
            <a:endParaRPr lang="en-US" b="1" dirty="0"/>
          </a:p>
        </p:txBody>
      </p:sp>
      <p:sp>
        <p:nvSpPr>
          <p:cNvPr id="28682" name="AutoShape 10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AutoShape 12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1752600"/>
            <a:ext cx="7467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/>
              <a:t>1. 	Account for about 55% of what 	</a:t>
            </a:r>
            <a:r>
              <a:rPr lang="en-US" sz="3200" b="1" smtClean="0"/>
              <a:t>is 	perceived</a:t>
            </a:r>
            <a:r>
              <a:rPr lang="en-US" sz="3200" dirty="0" smtClean="0"/>
              <a:t> </a:t>
            </a:r>
            <a:r>
              <a:rPr lang="en-US" sz="3200" b="1" dirty="0" smtClean="0"/>
              <a:t>and understood by others.</a:t>
            </a:r>
            <a:endParaRPr lang="en-US" sz="3200" dirty="0" smtClean="0"/>
          </a:p>
          <a:p>
            <a:pPr algn="just">
              <a:lnSpc>
                <a:spcPct val="150000"/>
              </a:lnSpc>
            </a:pPr>
            <a:r>
              <a:rPr lang="en-US" sz="3200" b="1" dirty="0" smtClean="0"/>
              <a:t>2. 	Are conveyed through our facial 	expressions as well as our 	postures 	and gestures.</a:t>
            </a:r>
            <a:endParaRPr lang="en-US" sz="3200" b="1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914400"/>
          </a:xfrm>
        </p:spPr>
        <p:txBody>
          <a:bodyPr/>
          <a:lstStyle/>
          <a:p>
            <a:r>
              <a:rPr lang="en-US" b="1" dirty="0" err="1" smtClean="0"/>
              <a:t>Paraverbal</a:t>
            </a:r>
            <a:r>
              <a:rPr lang="en-US" b="1" dirty="0" smtClean="0"/>
              <a:t>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924800" cy="2209800"/>
          </a:xfrm>
        </p:spPr>
        <p:txBody>
          <a:bodyPr/>
          <a:lstStyle/>
          <a:p>
            <a:r>
              <a:rPr lang="en-US" dirty="0" smtClean="0"/>
              <a:t>Messages that we transmit through the tone, pitch, and pacing of our voices. </a:t>
            </a:r>
          </a:p>
          <a:p>
            <a:r>
              <a:rPr lang="en-US" dirty="0" smtClean="0"/>
              <a:t>It is </a:t>
            </a:r>
            <a:r>
              <a:rPr lang="en-US" b="1" i="1" dirty="0" smtClean="0"/>
              <a:t>how we say something</a:t>
            </a:r>
            <a:r>
              <a:rPr lang="en-US" i="1" dirty="0" smtClean="0"/>
              <a:t>, </a:t>
            </a:r>
            <a:r>
              <a:rPr lang="en-US" dirty="0" smtClean="0"/>
              <a:t>not </a:t>
            </a:r>
            <a:r>
              <a:rPr lang="en-US" b="1" i="1" dirty="0" smtClean="0"/>
              <a:t>what we say.</a:t>
            </a:r>
            <a:endParaRPr lang="en-US" b="1" dirty="0"/>
          </a:p>
        </p:txBody>
      </p:sp>
      <p:sp>
        <p:nvSpPr>
          <p:cNvPr id="29698" name="AutoShape 2" descr="mess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mess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mess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4114800"/>
            <a:ext cx="5949250" cy="2440225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 b="1" dirty="0" smtClean="0"/>
              <a:t>Verbal Messages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447800"/>
          <a:ext cx="8077200" cy="47244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581373"/>
                <a:gridCol w="5495827"/>
              </a:tblGrid>
              <a:tr h="66273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/>
                        <a:t>Paraphrasing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b="0" dirty="0" smtClean="0"/>
                        <a:t>a brief, concise</a:t>
                      </a:r>
                      <a:r>
                        <a:rPr lang="en-US" sz="2600" b="0" baseline="0" dirty="0" smtClean="0"/>
                        <a:t> </a:t>
                      </a:r>
                      <a:r>
                        <a:rPr lang="en-US" sz="2600" b="0" dirty="0" smtClean="0"/>
                        <a:t>statement </a:t>
                      </a:r>
                      <a:r>
                        <a:rPr lang="en-US" sz="2600" b="0" i="1" dirty="0" smtClean="0"/>
                        <a:t>reflecting the content </a:t>
                      </a:r>
                      <a:r>
                        <a:rPr lang="en-US" sz="2600" b="0" dirty="0" smtClean="0"/>
                        <a:t>of the speakers message</a:t>
                      </a:r>
                      <a:endParaRPr lang="en-US" sz="2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87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/>
                        <a:t>Reflecting Feeling 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b="0" dirty="0" smtClean="0"/>
                        <a:t>a statement, in a way that </a:t>
                      </a:r>
                      <a:r>
                        <a:rPr lang="en-US" sz="2600" b="0" i="1" dirty="0" smtClean="0"/>
                        <a:t>conveys understanding</a:t>
                      </a:r>
                      <a:r>
                        <a:rPr lang="en-US" sz="2600" b="0" dirty="0" smtClean="0"/>
                        <a:t>, of the feeling that the listener has heard</a:t>
                      </a:r>
                      <a:endParaRPr lang="en-US" sz="2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73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/>
                        <a:t>Summarizing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b="0" dirty="0" smtClean="0"/>
                        <a:t>a statement of the </a:t>
                      </a:r>
                      <a:r>
                        <a:rPr lang="en-US" sz="2600" b="0" i="1" dirty="0" smtClean="0"/>
                        <a:t>main ideas and feelings</a:t>
                      </a:r>
                      <a:r>
                        <a:rPr lang="en-US" sz="2600" b="0" dirty="0" smtClean="0"/>
                        <a:t> to show understanding</a:t>
                      </a:r>
                      <a:endParaRPr lang="en-US" sz="2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885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/>
                        <a:t>Questioning 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b="0" dirty="0" smtClean="0"/>
                        <a:t>asking </a:t>
                      </a:r>
                      <a:r>
                        <a:rPr lang="en-US" sz="2600" b="0" i="1" dirty="0" smtClean="0"/>
                        <a:t>open questions</a:t>
                      </a:r>
                      <a:r>
                        <a:rPr lang="en-US" sz="2600" b="0" dirty="0" smtClean="0"/>
                        <a:t> to gain information, encourage the speaker to tell her story, and gain clarification</a:t>
                      </a:r>
                      <a:endParaRPr lang="en-US" sz="2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/>
          <a:lstStyle/>
          <a:p>
            <a:r>
              <a:rPr lang="en-US" dirty="0" smtClean="0"/>
              <a:t>What is a Barrier?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1866900" y="1714500"/>
            <a:ext cx="12192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1714500" y="2400300"/>
            <a:ext cx="24384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095500" y="3009900"/>
            <a:ext cx="32004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781300" y="3695700"/>
            <a:ext cx="3733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3848100" y="3162300"/>
            <a:ext cx="32766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5105400" y="2438400"/>
            <a:ext cx="25908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6210300" y="1638300"/>
            <a:ext cx="14478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Block Arc 23"/>
          <p:cNvSpPr/>
          <p:nvPr/>
        </p:nvSpPr>
        <p:spPr>
          <a:xfrm flipV="1">
            <a:off x="2438400" y="990600"/>
            <a:ext cx="4114800" cy="838200"/>
          </a:xfrm>
          <a:prstGeom prst="blockArc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8200" y="3048000"/>
            <a:ext cx="1439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Hindrance</a:t>
            </a:r>
            <a:endParaRPr 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524000" y="4191000"/>
            <a:ext cx="1354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Stoppage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0" y="5105400"/>
            <a:ext cx="1266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Obstacle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29400" y="4343400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Hurdle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39000" y="3048000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Blockage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90800" y="5029200"/>
            <a:ext cx="1439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Hampered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38600" y="5715000"/>
            <a:ext cx="1098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Cordon</a:t>
            </a:r>
          </a:p>
        </p:txBody>
      </p:sp>
    </p:spTree>
    <p:extLst>
      <p:ext uri="{BB962C8B-B14F-4D97-AF65-F5344CB8AC3E}">
        <p14:creationId xmlns:p14="http://schemas.microsoft.com/office/powerpoint/2010/main" xmlns="" val="2677128388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  <p:bldP spid="28" grpId="0" build="p"/>
      <p:bldP spid="29" grpId="0" build="p"/>
      <p:bldP spid="30" grpId="0" build="p"/>
      <p:bldP spid="31" grpId="0" build="p"/>
      <p:bldP spid="32" grpId="0" build="p"/>
      <p:bldP spid="3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would you define a </a:t>
            </a:r>
            <a:r>
              <a:rPr lang="en-US" b="1" dirty="0" smtClean="0"/>
              <a:t>Communication Barrier?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2133600"/>
            <a:ext cx="4495800" cy="457200"/>
          </a:xfrm>
        </p:spPr>
        <p:txBody>
          <a:bodyPr/>
          <a:lstStyle/>
          <a:p>
            <a:pPr algn="ctr">
              <a:buNone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Message is misinterpreted</a:t>
            </a:r>
          </a:p>
        </p:txBody>
      </p:sp>
      <p:pic>
        <p:nvPicPr>
          <p:cNvPr id="22532" name="Picture 4" descr="C:\Users\Anila\Desktop\Image2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895600"/>
            <a:ext cx="5943600" cy="37338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rot="5400000">
            <a:off x="4457700" y="1943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33600" y="3200400"/>
            <a:ext cx="6096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6858000" y="3276600"/>
            <a:ext cx="762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62000" y="2819400"/>
            <a:ext cx="1371600" cy="609600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Receiver 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20000" y="2819400"/>
            <a:ext cx="1219200" cy="609600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Sender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273250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990600"/>
          </a:xfrm>
        </p:spPr>
        <p:txBody>
          <a:bodyPr>
            <a:normAutofit/>
          </a:bodyPr>
          <a:lstStyle/>
          <a:p>
            <a:r>
              <a:rPr lang="en-US" b="1" dirty="0" smtClean="0"/>
              <a:t>Barriers to Communication</a:t>
            </a:r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676400"/>
          <a:ext cx="6324600" cy="472439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324600"/>
              </a:tblGrid>
              <a:tr h="4724398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Language Barriers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Physiological Barriers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Psychological Barriers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Cultural Barriers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Bypassed Instructions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Abstracting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966595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Autofit/>
          </a:bodyPr>
          <a:lstStyle/>
          <a:p>
            <a:r>
              <a:rPr lang="en-US" b="1" dirty="0" smtClean="0"/>
              <a:t>Language Barriers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25908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>
              <a:buNone/>
            </a:pPr>
            <a:r>
              <a:rPr lang="en-US" b="1" dirty="0" smtClean="0"/>
              <a:t>Background</a:t>
            </a:r>
            <a:endParaRPr lang="en-US" dirty="0" smtClean="0"/>
          </a:p>
          <a:p>
            <a:endParaRPr lang="en-US" dirty="0" smtClean="0"/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3276600" y="2057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1524000"/>
            <a:ext cx="462819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Personal Experiences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Knowledge Background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Education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Cultural background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85800" y="4038600"/>
            <a:ext cx="25908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Words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00" y="4343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62400" y="3962400"/>
            <a:ext cx="4572000" cy="156966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Connotations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Denotations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	</a:t>
            </a:r>
            <a:r>
              <a:rPr lang="en-US" sz="3200" b="1" dirty="0" smtClean="0">
                <a:solidFill>
                  <a:srgbClr val="00B050"/>
                </a:solidFill>
              </a:rPr>
              <a:t>+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 </a:t>
            </a:r>
            <a:r>
              <a:rPr lang="en-US" sz="4800" b="1" dirty="0" smtClean="0">
                <a:solidFill>
                  <a:srgbClr val="FF0000"/>
                </a:solidFill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build="p" animBg="1"/>
      <p:bldP spid="10" grpId="0" build="p" animBg="1"/>
      <p:bldP spid="1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743200"/>
            <a:ext cx="2819400" cy="1143000"/>
          </a:xfrm>
          <a:solidFill>
            <a:schemeClr val="bg1">
              <a:lumMod val="50000"/>
              <a:alpha val="5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Bypassed</a:t>
            </a:r>
          </a:p>
          <a:p>
            <a:pPr algn="ctr">
              <a:buNone/>
            </a:pPr>
            <a:r>
              <a:rPr lang="en-US" b="1" dirty="0" smtClean="0"/>
              <a:t>Instructions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 flipV="1">
            <a:off x="3429000" y="3276600"/>
            <a:ext cx="8382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67200" y="1981200"/>
            <a:ext cx="4399590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Use of: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Jargons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Obsolete words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Slangs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	Misleading Terminologies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Examples: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‘burn the paper’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‘get rid of the plant’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5801" y="572729"/>
            <a:ext cx="8456970" cy="72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Language Barriers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2819400" cy="7620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Abstracting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7200" y="1524000"/>
            <a:ext cx="4399590" cy="4847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Short Summary</a:t>
            </a:r>
          </a:p>
          <a:p>
            <a:pPr lvl="1" algn="ctr">
              <a:lnSpc>
                <a:spcPct val="150000"/>
              </a:lnSpc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ctr">
              <a:lnSpc>
                <a:spcPct val="150000"/>
              </a:lnSpc>
            </a:pPr>
            <a:r>
              <a:rPr lang="en-US" sz="4400" b="1" dirty="0" smtClean="0">
                <a:solidFill>
                  <a:srgbClr val="00B050"/>
                </a:solidFill>
              </a:rPr>
              <a:t>+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</a:t>
            </a:r>
            <a:r>
              <a:rPr lang="en-US" sz="5400" b="1" dirty="0" smtClean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</a:p>
          <a:p>
            <a:pPr lvl="1"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Journalist</a:t>
            </a:r>
          </a:p>
          <a:p>
            <a:pPr lvl="1" algn="ctr">
              <a:lnSpc>
                <a:spcPct val="150000"/>
              </a:lnSpc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ctr">
              <a:lnSpc>
                <a:spcPct val="150000"/>
              </a:lnSpc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Factual           Non-Factual</a:t>
            </a:r>
          </a:p>
          <a:p>
            <a:pPr lvl="1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(Yellow Journalism)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28601" y="572729"/>
            <a:ext cx="8686800" cy="72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Language Barriers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2020094" y="27805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219200" y="3276600"/>
            <a:ext cx="2438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Focus on few things and omitting others</a:t>
            </a:r>
            <a:endParaRPr lang="en-US" sz="2400" dirty="0"/>
          </a:p>
        </p:txBody>
      </p:sp>
      <p:cxnSp>
        <p:nvCxnSpPr>
          <p:cNvPr id="25" name="Straight Arrow Connector 24"/>
          <p:cNvCxnSpPr/>
          <p:nvPr/>
        </p:nvCxnSpPr>
        <p:spPr>
          <a:xfrm rot="16200000" flipH="1">
            <a:off x="6858000" y="2133600"/>
            <a:ext cx="6858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5486400" y="22098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5410200" y="44958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7162800" y="4419600"/>
            <a:ext cx="762000" cy="762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Physiological Barriers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95600"/>
            <a:ext cx="25908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Context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3276600" y="3200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1295400"/>
            <a:ext cx="4953000" cy="4893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Physical 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Dull voice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Too many others talking in 	the room at the same time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Outside noises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interruptions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Visual distraction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Mobile phones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Interesting People around 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	Proper light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Music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Talking loud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Sounds etc</a:t>
            </a: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Autofit/>
          </a:bodyPr>
          <a:lstStyle/>
          <a:p>
            <a:r>
              <a:rPr lang="en-US" b="1" dirty="0" smtClean="0"/>
              <a:t>Physiological Barriers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76600" y="3581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1524000"/>
            <a:ext cx="4628190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Drowsy/dizzy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Air-conditioning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Hot/stuffy/cold room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Day dreaming 	(something on mind)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Hunger/ overeating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Health Problems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Anxiety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Flue/ Cough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Exhausted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Starving etc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85800" y="2971800"/>
            <a:ext cx="2590800" cy="11430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Physical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Conditions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8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Psychological Barriers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276600"/>
            <a:ext cx="25908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Mind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3276600" y="3581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2057400"/>
            <a:ext cx="4628190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Social Status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Less educated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Dumb/ Goof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Can’t talk ENGLISH??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Gender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Emotions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Feelings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Prejudices  etc</a:t>
            </a: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Cultural Barriers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43200"/>
            <a:ext cx="2590800" cy="1143000"/>
          </a:xfrm>
          <a:solidFill>
            <a:schemeClr val="bg1">
              <a:lumMod val="50000"/>
              <a:alpha val="5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Different</a:t>
            </a:r>
          </a:p>
          <a:p>
            <a:pPr algn="ctr">
              <a:buNone/>
            </a:pPr>
            <a:r>
              <a:rPr lang="en-US" b="1" dirty="0" smtClean="0"/>
              <a:t>Cultures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 flipV="1">
            <a:off x="3276600" y="3276600"/>
            <a:ext cx="8382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14800" y="2057400"/>
            <a:ext cx="4399590" cy="2793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Speakers accents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Vocabulary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Cultural assumptions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Cultural Biases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Cultural connotations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Nonverbal Barriers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924800" cy="5029200"/>
          </a:xfrm>
        </p:spPr>
        <p:txBody>
          <a:bodyPr/>
          <a:lstStyle/>
          <a:p>
            <a:r>
              <a:rPr lang="en-US" sz="3000" dirty="0" smtClean="0"/>
              <a:t>Flashing or rolling eyes</a:t>
            </a:r>
          </a:p>
          <a:p>
            <a:r>
              <a:rPr lang="en-US" sz="3000" dirty="0" smtClean="0"/>
              <a:t>Quick or slow movements</a:t>
            </a:r>
          </a:p>
          <a:p>
            <a:r>
              <a:rPr lang="en-US" sz="3000" dirty="0" smtClean="0"/>
              <a:t>Arms crossed, legs crossed</a:t>
            </a:r>
          </a:p>
          <a:p>
            <a:r>
              <a:rPr lang="en-US" sz="3000" dirty="0" smtClean="0"/>
              <a:t>Gestures made with irritation</a:t>
            </a:r>
          </a:p>
          <a:p>
            <a:r>
              <a:rPr lang="en-US" sz="3000" dirty="0" smtClean="0"/>
              <a:t>Poor personal care</a:t>
            </a:r>
          </a:p>
          <a:p>
            <a:r>
              <a:rPr lang="en-US" sz="3000" dirty="0" smtClean="0"/>
              <a:t>Doodling</a:t>
            </a:r>
          </a:p>
          <a:p>
            <a:r>
              <a:rPr lang="en-US" sz="3000" dirty="0" smtClean="0"/>
              <a:t>Staring at people or avoiding eye contact</a:t>
            </a:r>
          </a:p>
          <a:p>
            <a:r>
              <a:rPr lang="en-US" sz="3000" dirty="0" smtClean="0"/>
              <a:t>Excessive twitching with materials</a:t>
            </a:r>
          </a:p>
          <a:p>
            <a:endParaRPr lang="en-US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is Communication?</a:t>
            </a:r>
          </a:p>
          <a:p>
            <a:r>
              <a:rPr lang="en-US" dirty="0" smtClean="0"/>
              <a:t>How do we Communicate?</a:t>
            </a:r>
          </a:p>
          <a:p>
            <a:r>
              <a:rPr lang="en-US" dirty="0" smtClean="0"/>
              <a:t>What is a Skill?</a:t>
            </a:r>
          </a:p>
          <a:p>
            <a:r>
              <a:rPr lang="en-US" dirty="0" smtClean="0"/>
              <a:t>Language Skills</a:t>
            </a:r>
          </a:p>
          <a:p>
            <a:r>
              <a:rPr lang="en-US" dirty="0" smtClean="0"/>
              <a:t>Types of Communication</a:t>
            </a:r>
          </a:p>
          <a:p>
            <a:r>
              <a:rPr lang="en-US" dirty="0" smtClean="0"/>
              <a:t>The Communication Cycle</a:t>
            </a:r>
          </a:p>
          <a:p>
            <a:r>
              <a:rPr lang="en-US" dirty="0" smtClean="0"/>
              <a:t>Barriers in Language Communication</a:t>
            </a:r>
          </a:p>
          <a:p>
            <a:r>
              <a:rPr lang="en-US" dirty="0" smtClean="0"/>
              <a:t>Overcoming Barriers</a:t>
            </a:r>
          </a:p>
          <a:p>
            <a:r>
              <a:rPr lang="en-US" dirty="0" smtClean="0"/>
              <a:t>In spoken as well as written communication</a:t>
            </a:r>
          </a:p>
        </p:txBody>
      </p:sp>
    </p:spTree>
  </p:cSld>
  <p:clrMapOvr>
    <a:masterClrMapping/>
  </p:clrMapOvr>
  <p:transition>
    <p:comb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http://talkbank.org/media/PDF/JOC-PDF/2-Buck%20%26%20VanLear.pdf</a:t>
            </a:r>
            <a:endParaRPr lang="en-US" dirty="0" smtClean="0"/>
          </a:p>
          <a:p>
            <a:r>
              <a:rPr lang="en-US" smtClean="0">
                <a:hlinkClick r:id="rId3"/>
              </a:rPr>
              <a:t>http://cte.uwaterloo.ca/teaching_resources/tips/effective_communication_barriers_and_strategies.html</a:t>
            </a:r>
            <a:endParaRPr lang="en-US" smtClean="0"/>
          </a:p>
          <a:p>
            <a:pPr>
              <a:buNone/>
            </a:pPr>
            <a:endParaRPr lang="en-US"/>
          </a:p>
        </p:txBody>
      </p:sp>
    </p:spTree>
  </p:cSld>
  <p:clrMapOvr>
    <a:masterClrMapping/>
  </p:clrMapOvr>
  <p:transition>
    <p:comb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715</Words>
  <Application>Microsoft Office PowerPoint</Application>
  <PresentationFormat>On-screen Show (4:3)</PresentationFormat>
  <Paragraphs>308</Paragraphs>
  <Slides>40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Lecture 2</vt:lpstr>
      <vt:lpstr>Language Skills</vt:lpstr>
      <vt:lpstr>Slide 3</vt:lpstr>
      <vt:lpstr>Slide 4</vt:lpstr>
      <vt:lpstr>Slide 5</vt:lpstr>
      <vt:lpstr>Communication Frequency</vt:lpstr>
      <vt:lpstr>Communication Skills</vt:lpstr>
      <vt:lpstr>How do we Communicate?</vt:lpstr>
      <vt:lpstr>Communication</vt:lpstr>
      <vt:lpstr> Topic Highlights</vt:lpstr>
      <vt:lpstr>What is Communication?</vt:lpstr>
      <vt:lpstr>What is a Skill?</vt:lpstr>
      <vt:lpstr>Communication is of 2 Types:</vt:lpstr>
      <vt:lpstr>A communication system normally goes through a cycle involving:</vt:lpstr>
      <vt:lpstr>The Communication Cycle</vt:lpstr>
      <vt:lpstr>Slide 16</vt:lpstr>
      <vt:lpstr>Slide 17</vt:lpstr>
      <vt:lpstr>Slide 18</vt:lpstr>
      <vt:lpstr>Important Details</vt:lpstr>
      <vt:lpstr>Barriers in Communication </vt:lpstr>
      <vt:lpstr>Components of Communication</vt:lpstr>
      <vt:lpstr>Verbal Messages</vt:lpstr>
      <vt:lpstr>Categories in Non-Verbal Messages</vt:lpstr>
      <vt:lpstr>Postures and Gestures</vt:lpstr>
      <vt:lpstr>Non-Verbal Messages</vt:lpstr>
      <vt:lpstr>Paraverbal Messages</vt:lpstr>
      <vt:lpstr>Verbal Messages</vt:lpstr>
      <vt:lpstr>What is a Barrier?</vt:lpstr>
      <vt:lpstr>How would you define a Communication Barrier?</vt:lpstr>
      <vt:lpstr>Barriers to Communication</vt:lpstr>
      <vt:lpstr>Language Barriers</vt:lpstr>
      <vt:lpstr>Slide 32</vt:lpstr>
      <vt:lpstr>Slide 33</vt:lpstr>
      <vt:lpstr>Physiological Barriers</vt:lpstr>
      <vt:lpstr>Physiological Barriers</vt:lpstr>
      <vt:lpstr>Psychological Barriers</vt:lpstr>
      <vt:lpstr>Cultural Barriers</vt:lpstr>
      <vt:lpstr>Nonverbal Barriers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</dc:title>
  <dc:creator>Anila</dc:creator>
  <cp:lastModifiedBy>Anila</cp:lastModifiedBy>
  <cp:revision>10</cp:revision>
  <dcterms:created xsi:type="dcterms:W3CDTF">2012-12-14T06:45:21Z</dcterms:created>
  <dcterms:modified xsi:type="dcterms:W3CDTF">2012-12-19T18:04:07Z</dcterms:modified>
</cp:coreProperties>
</file>