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88" r:id="rId4"/>
    <p:sldId id="289" r:id="rId5"/>
    <p:sldId id="257" r:id="rId6"/>
    <p:sldId id="258" r:id="rId7"/>
    <p:sldId id="259" r:id="rId8"/>
    <p:sldId id="284" r:id="rId9"/>
    <p:sldId id="285"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4" r:id="rId23"/>
    <p:sldId id="272" r:id="rId24"/>
    <p:sldId id="273" r:id="rId25"/>
    <p:sldId id="275" r:id="rId26"/>
    <p:sldId id="28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32" autoAdjust="0"/>
    <p:restoredTop sz="94586" autoAdjust="0"/>
  </p:normalViewPr>
  <p:slideViewPr>
    <p:cSldViewPr>
      <p:cViewPr varScale="1">
        <p:scale>
          <a:sx n="42" d="100"/>
          <a:sy n="42" d="100"/>
        </p:scale>
        <p:origin x="-1454"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63D249-CF1D-4939-9712-7B110E5922F8}" type="doc">
      <dgm:prSet loTypeId="urn:microsoft.com/office/officeart/2005/8/layout/equation2" loCatId="process" qsTypeId="urn:microsoft.com/office/officeart/2005/8/quickstyle/simple1" qsCatId="simple" csTypeId="urn:microsoft.com/office/officeart/2005/8/colors/accent1_2" csCatId="accent1" phldr="1"/>
      <dgm:spPr/>
    </dgm:pt>
    <dgm:pt modelId="{1CC85983-9BCF-49BA-8170-3D6286E55914}">
      <dgm:prSet phldrT="[Text]"/>
      <dgm:spPr/>
      <dgm:t>
        <a:bodyPr/>
        <a:lstStyle/>
        <a:p>
          <a:r>
            <a:rPr lang="en-US" dirty="0" smtClean="0"/>
            <a:t>Prefix</a:t>
          </a:r>
          <a:endParaRPr lang="en-US" dirty="0"/>
        </a:p>
      </dgm:t>
    </dgm:pt>
    <dgm:pt modelId="{D9BE3254-72FC-49BE-A0A6-51AF7E55527D}" type="parTrans" cxnId="{9F308A91-EEC5-456D-ACBB-0AAE37707E23}">
      <dgm:prSet/>
      <dgm:spPr/>
      <dgm:t>
        <a:bodyPr/>
        <a:lstStyle/>
        <a:p>
          <a:endParaRPr lang="en-US"/>
        </a:p>
      </dgm:t>
    </dgm:pt>
    <dgm:pt modelId="{2964DF43-5312-4A3E-BC7E-CB8794F37EE9}" type="sibTrans" cxnId="{9F308A91-EEC5-456D-ACBB-0AAE37707E23}">
      <dgm:prSet/>
      <dgm:spPr/>
      <dgm:t>
        <a:bodyPr/>
        <a:lstStyle/>
        <a:p>
          <a:endParaRPr lang="en-US"/>
        </a:p>
      </dgm:t>
    </dgm:pt>
    <dgm:pt modelId="{AEFE65E9-8554-4561-BE93-1F2C376FE680}">
      <dgm:prSet phldrT="[Text]"/>
      <dgm:spPr/>
      <dgm:t>
        <a:bodyPr/>
        <a:lstStyle/>
        <a:p>
          <a:r>
            <a:rPr lang="en-US" dirty="0" smtClean="0"/>
            <a:t>Suffix</a:t>
          </a:r>
          <a:endParaRPr lang="en-US" dirty="0"/>
        </a:p>
      </dgm:t>
    </dgm:pt>
    <dgm:pt modelId="{8B5C901F-6F47-47C8-9062-784A564BDB4D}" type="parTrans" cxnId="{4287119B-D2D5-4917-B188-A8E6B1BB149F}">
      <dgm:prSet/>
      <dgm:spPr/>
      <dgm:t>
        <a:bodyPr/>
        <a:lstStyle/>
        <a:p>
          <a:endParaRPr lang="en-US"/>
        </a:p>
      </dgm:t>
    </dgm:pt>
    <dgm:pt modelId="{FEFA7DCB-B7CF-42AB-A344-92E40B67A455}" type="sibTrans" cxnId="{4287119B-D2D5-4917-B188-A8E6B1BB149F}">
      <dgm:prSet/>
      <dgm:spPr/>
      <dgm:t>
        <a:bodyPr/>
        <a:lstStyle/>
        <a:p>
          <a:endParaRPr lang="en-US"/>
        </a:p>
      </dgm:t>
    </dgm:pt>
    <dgm:pt modelId="{EA38A96C-B5C4-4D7B-A43C-3279AFED82D1}">
      <dgm:prSet phldrT="[Text]"/>
      <dgm:spPr/>
      <dgm:t>
        <a:bodyPr/>
        <a:lstStyle/>
        <a:p>
          <a:r>
            <a:rPr lang="en-US" dirty="0" smtClean="0"/>
            <a:t>Root</a:t>
          </a:r>
          <a:endParaRPr lang="en-US" dirty="0"/>
        </a:p>
      </dgm:t>
    </dgm:pt>
    <dgm:pt modelId="{4EEBC19E-A4B7-435D-AA1D-B7CB5996C4D3}" type="parTrans" cxnId="{344BD57B-3973-41BF-B563-883B141883CA}">
      <dgm:prSet/>
      <dgm:spPr/>
      <dgm:t>
        <a:bodyPr/>
        <a:lstStyle/>
        <a:p>
          <a:endParaRPr lang="en-US"/>
        </a:p>
      </dgm:t>
    </dgm:pt>
    <dgm:pt modelId="{0561E384-9349-4D0D-B8A4-9BDF4E762C18}" type="sibTrans" cxnId="{344BD57B-3973-41BF-B563-883B141883CA}">
      <dgm:prSet/>
      <dgm:spPr/>
      <dgm:t>
        <a:bodyPr/>
        <a:lstStyle/>
        <a:p>
          <a:endParaRPr lang="en-US"/>
        </a:p>
      </dgm:t>
    </dgm:pt>
    <dgm:pt modelId="{BFC20A72-6D36-4AE9-B6E5-76757114FA0C}" type="pres">
      <dgm:prSet presAssocID="{5663D249-CF1D-4939-9712-7B110E5922F8}" presName="Name0" presStyleCnt="0">
        <dgm:presLayoutVars>
          <dgm:dir/>
          <dgm:resizeHandles val="exact"/>
        </dgm:presLayoutVars>
      </dgm:prSet>
      <dgm:spPr/>
    </dgm:pt>
    <dgm:pt modelId="{7783A249-B0DB-440F-AA00-EC5ABEE83603}" type="pres">
      <dgm:prSet presAssocID="{5663D249-CF1D-4939-9712-7B110E5922F8}" presName="vNodes" presStyleCnt="0"/>
      <dgm:spPr/>
    </dgm:pt>
    <dgm:pt modelId="{98321544-440B-48C9-85CF-8A05C021444C}" type="pres">
      <dgm:prSet presAssocID="{1CC85983-9BCF-49BA-8170-3D6286E55914}" presName="node" presStyleLbl="node1" presStyleIdx="0" presStyleCnt="3">
        <dgm:presLayoutVars>
          <dgm:bulletEnabled val="1"/>
        </dgm:presLayoutVars>
      </dgm:prSet>
      <dgm:spPr/>
      <dgm:t>
        <a:bodyPr/>
        <a:lstStyle/>
        <a:p>
          <a:endParaRPr lang="en-US"/>
        </a:p>
      </dgm:t>
    </dgm:pt>
    <dgm:pt modelId="{06F31F12-A462-426A-9CE7-50CF924E6EC5}" type="pres">
      <dgm:prSet presAssocID="{2964DF43-5312-4A3E-BC7E-CB8794F37EE9}" presName="spacerT" presStyleCnt="0"/>
      <dgm:spPr/>
    </dgm:pt>
    <dgm:pt modelId="{2D7E663F-62C1-4BA7-B20E-DECDF02B5B6B}" type="pres">
      <dgm:prSet presAssocID="{2964DF43-5312-4A3E-BC7E-CB8794F37EE9}" presName="sibTrans" presStyleLbl="sibTrans2D1" presStyleIdx="0" presStyleCnt="2"/>
      <dgm:spPr/>
      <dgm:t>
        <a:bodyPr/>
        <a:lstStyle/>
        <a:p>
          <a:endParaRPr lang="en-US"/>
        </a:p>
      </dgm:t>
    </dgm:pt>
    <dgm:pt modelId="{920894A1-A479-41DB-88F9-D4CA394F5D40}" type="pres">
      <dgm:prSet presAssocID="{2964DF43-5312-4A3E-BC7E-CB8794F37EE9}" presName="spacerB" presStyleCnt="0"/>
      <dgm:spPr/>
    </dgm:pt>
    <dgm:pt modelId="{FBE3267E-97AC-4D2C-8AF5-FB8174B225EE}" type="pres">
      <dgm:prSet presAssocID="{AEFE65E9-8554-4561-BE93-1F2C376FE680}" presName="node" presStyleLbl="node1" presStyleIdx="1" presStyleCnt="3">
        <dgm:presLayoutVars>
          <dgm:bulletEnabled val="1"/>
        </dgm:presLayoutVars>
      </dgm:prSet>
      <dgm:spPr/>
      <dgm:t>
        <a:bodyPr/>
        <a:lstStyle/>
        <a:p>
          <a:endParaRPr lang="en-US"/>
        </a:p>
      </dgm:t>
    </dgm:pt>
    <dgm:pt modelId="{34B3B824-F501-484F-93DD-BF652ABB6779}" type="pres">
      <dgm:prSet presAssocID="{5663D249-CF1D-4939-9712-7B110E5922F8}" presName="sibTransLast" presStyleLbl="sibTrans2D1" presStyleIdx="1" presStyleCnt="2"/>
      <dgm:spPr/>
      <dgm:t>
        <a:bodyPr/>
        <a:lstStyle/>
        <a:p>
          <a:endParaRPr lang="en-US"/>
        </a:p>
      </dgm:t>
    </dgm:pt>
    <dgm:pt modelId="{E3C8586C-EEC2-413F-8D3D-10F828071936}" type="pres">
      <dgm:prSet presAssocID="{5663D249-CF1D-4939-9712-7B110E5922F8}" presName="connectorText" presStyleLbl="sibTrans2D1" presStyleIdx="1" presStyleCnt="2"/>
      <dgm:spPr/>
      <dgm:t>
        <a:bodyPr/>
        <a:lstStyle/>
        <a:p>
          <a:endParaRPr lang="en-US"/>
        </a:p>
      </dgm:t>
    </dgm:pt>
    <dgm:pt modelId="{5E15F62E-32D2-44DB-A3F5-31B21FBBD647}" type="pres">
      <dgm:prSet presAssocID="{5663D249-CF1D-4939-9712-7B110E5922F8}" presName="lastNode" presStyleLbl="node1" presStyleIdx="2" presStyleCnt="3">
        <dgm:presLayoutVars>
          <dgm:bulletEnabled val="1"/>
        </dgm:presLayoutVars>
      </dgm:prSet>
      <dgm:spPr/>
      <dgm:t>
        <a:bodyPr/>
        <a:lstStyle/>
        <a:p>
          <a:endParaRPr lang="en-US"/>
        </a:p>
      </dgm:t>
    </dgm:pt>
  </dgm:ptLst>
  <dgm:cxnLst>
    <dgm:cxn modelId="{F304DFBC-3EF2-45FD-994A-45BD131798F0}" type="presOf" srcId="{5663D249-CF1D-4939-9712-7B110E5922F8}" destId="{BFC20A72-6D36-4AE9-B6E5-76757114FA0C}" srcOrd="0" destOrd="0" presId="urn:microsoft.com/office/officeart/2005/8/layout/equation2"/>
    <dgm:cxn modelId="{669C0AE8-3E2F-432F-B80F-70B2CB04C470}" type="presOf" srcId="{EA38A96C-B5C4-4D7B-A43C-3279AFED82D1}" destId="{5E15F62E-32D2-44DB-A3F5-31B21FBBD647}" srcOrd="0" destOrd="0" presId="urn:microsoft.com/office/officeart/2005/8/layout/equation2"/>
    <dgm:cxn modelId="{0DE90BD8-43BB-46CC-AEE2-A32F59FC0530}" type="presOf" srcId="{1CC85983-9BCF-49BA-8170-3D6286E55914}" destId="{98321544-440B-48C9-85CF-8A05C021444C}" srcOrd="0" destOrd="0" presId="urn:microsoft.com/office/officeart/2005/8/layout/equation2"/>
    <dgm:cxn modelId="{4287119B-D2D5-4917-B188-A8E6B1BB149F}" srcId="{5663D249-CF1D-4939-9712-7B110E5922F8}" destId="{AEFE65E9-8554-4561-BE93-1F2C376FE680}" srcOrd="1" destOrd="0" parTransId="{8B5C901F-6F47-47C8-9062-784A564BDB4D}" sibTransId="{FEFA7DCB-B7CF-42AB-A344-92E40B67A455}"/>
    <dgm:cxn modelId="{F5267583-4244-4EAE-AF4F-FC0E54AE6C07}" type="presOf" srcId="{AEFE65E9-8554-4561-BE93-1F2C376FE680}" destId="{FBE3267E-97AC-4D2C-8AF5-FB8174B225EE}" srcOrd="0" destOrd="0" presId="urn:microsoft.com/office/officeart/2005/8/layout/equation2"/>
    <dgm:cxn modelId="{E7AD2443-BDDD-40DE-807D-04E23DA74B4C}" type="presOf" srcId="{2964DF43-5312-4A3E-BC7E-CB8794F37EE9}" destId="{2D7E663F-62C1-4BA7-B20E-DECDF02B5B6B}" srcOrd="0" destOrd="0" presId="urn:microsoft.com/office/officeart/2005/8/layout/equation2"/>
    <dgm:cxn modelId="{344BD57B-3973-41BF-B563-883B141883CA}" srcId="{5663D249-CF1D-4939-9712-7B110E5922F8}" destId="{EA38A96C-B5C4-4D7B-A43C-3279AFED82D1}" srcOrd="2" destOrd="0" parTransId="{4EEBC19E-A4B7-435D-AA1D-B7CB5996C4D3}" sibTransId="{0561E384-9349-4D0D-B8A4-9BDF4E762C18}"/>
    <dgm:cxn modelId="{9F308A91-EEC5-456D-ACBB-0AAE37707E23}" srcId="{5663D249-CF1D-4939-9712-7B110E5922F8}" destId="{1CC85983-9BCF-49BA-8170-3D6286E55914}" srcOrd="0" destOrd="0" parTransId="{D9BE3254-72FC-49BE-A0A6-51AF7E55527D}" sibTransId="{2964DF43-5312-4A3E-BC7E-CB8794F37EE9}"/>
    <dgm:cxn modelId="{939A26A0-A304-4517-A4F5-69C3759872E5}" type="presOf" srcId="{FEFA7DCB-B7CF-42AB-A344-92E40B67A455}" destId="{E3C8586C-EEC2-413F-8D3D-10F828071936}" srcOrd="1" destOrd="0" presId="urn:microsoft.com/office/officeart/2005/8/layout/equation2"/>
    <dgm:cxn modelId="{3685ACE3-914B-4935-A214-EE551EBB02D2}" type="presOf" srcId="{FEFA7DCB-B7CF-42AB-A344-92E40B67A455}" destId="{34B3B824-F501-484F-93DD-BF652ABB6779}" srcOrd="0" destOrd="0" presId="urn:microsoft.com/office/officeart/2005/8/layout/equation2"/>
    <dgm:cxn modelId="{E6240B13-F822-406B-A1E2-49C0070A7AAF}" type="presParOf" srcId="{BFC20A72-6D36-4AE9-B6E5-76757114FA0C}" destId="{7783A249-B0DB-440F-AA00-EC5ABEE83603}" srcOrd="0" destOrd="0" presId="urn:microsoft.com/office/officeart/2005/8/layout/equation2"/>
    <dgm:cxn modelId="{66B520CF-D727-4D6D-9908-C5AEE9F2573B}" type="presParOf" srcId="{7783A249-B0DB-440F-AA00-EC5ABEE83603}" destId="{98321544-440B-48C9-85CF-8A05C021444C}" srcOrd="0" destOrd="0" presId="urn:microsoft.com/office/officeart/2005/8/layout/equation2"/>
    <dgm:cxn modelId="{8FC72CB5-177D-4DFD-80A0-D795E21CB14F}" type="presParOf" srcId="{7783A249-B0DB-440F-AA00-EC5ABEE83603}" destId="{06F31F12-A462-426A-9CE7-50CF924E6EC5}" srcOrd="1" destOrd="0" presId="urn:microsoft.com/office/officeart/2005/8/layout/equation2"/>
    <dgm:cxn modelId="{6A41D850-317E-4F3D-8B47-240A036C3F55}" type="presParOf" srcId="{7783A249-B0DB-440F-AA00-EC5ABEE83603}" destId="{2D7E663F-62C1-4BA7-B20E-DECDF02B5B6B}" srcOrd="2" destOrd="0" presId="urn:microsoft.com/office/officeart/2005/8/layout/equation2"/>
    <dgm:cxn modelId="{B1C6C2D2-15F8-46A3-9F99-4562DF369A47}" type="presParOf" srcId="{7783A249-B0DB-440F-AA00-EC5ABEE83603}" destId="{920894A1-A479-41DB-88F9-D4CA394F5D40}" srcOrd="3" destOrd="0" presId="urn:microsoft.com/office/officeart/2005/8/layout/equation2"/>
    <dgm:cxn modelId="{E7B33FC1-0F79-4FD4-95BC-25C9EADD5399}" type="presParOf" srcId="{7783A249-B0DB-440F-AA00-EC5ABEE83603}" destId="{FBE3267E-97AC-4D2C-8AF5-FB8174B225EE}" srcOrd="4" destOrd="0" presId="urn:microsoft.com/office/officeart/2005/8/layout/equation2"/>
    <dgm:cxn modelId="{77576A0E-AA16-4C47-A5B7-7117D7D7173D}" type="presParOf" srcId="{BFC20A72-6D36-4AE9-B6E5-76757114FA0C}" destId="{34B3B824-F501-484F-93DD-BF652ABB6779}" srcOrd="1" destOrd="0" presId="urn:microsoft.com/office/officeart/2005/8/layout/equation2"/>
    <dgm:cxn modelId="{887E667C-B13A-44D5-AA88-8C688725194B}" type="presParOf" srcId="{34B3B824-F501-484F-93DD-BF652ABB6779}" destId="{E3C8586C-EEC2-413F-8D3D-10F828071936}" srcOrd="0" destOrd="0" presId="urn:microsoft.com/office/officeart/2005/8/layout/equation2"/>
    <dgm:cxn modelId="{67A8B488-E428-42AB-818A-DC9D463EB81D}" type="presParOf" srcId="{BFC20A72-6D36-4AE9-B6E5-76757114FA0C}" destId="{5E15F62E-32D2-44DB-A3F5-31B21FBBD647}" srcOrd="2" destOrd="0" presId="urn:microsoft.com/office/officeart/2005/8/layout/equati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63D249-CF1D-4939-9712-7B110E5922F8}" type="doc">
      <dgm:prSet loTypeId="urn:microsoft.com/office/officeart/2005/8/layout/equation2" loCatId="process" qsTypeId="urn:microsoft.com/office/officeart/2005/8/quickstyle/simple1" qsCatId="simple" csTypeId="urn:microsoft.com/office/officeart/2005/8/colors/accent1_2" csCatId="accent1" phldr="1"/>
      <dgm:spPr/>
    </dgm:pt>
    <dgm:pt modelId="{1CC85983-9BCF-49BA-8170-3D6286E55914}">
      <dgm:prSet phldrT="[Text]"/>
      <dgm:spPr/>
      <dgm:t>
        <a:bodyPr/>
        <a:lstStyle/>
        <a:p>
          <a:r>
            <a:rPr lang="en-US" dirty="0" smtClean="0"/>
            <a:t>------</a:t>
          </a:r>
          <a:endParaRPr lang="en-US" dirty="0"/>
        </a:p>
      </dgm:t>
    </dgm:pt>
    <dgm:pt modelId="{D9BE3254-72FC-49BE-A0A6-51AF7E55527D}" type="parTrans" cxnId="{9F308A91-EEC5-456D-ACBB-0AAE37707E23}">
      <dgm:prSet/>
      <dgm:spPr/>
      <dgm:t>
        <a:bodyPr/>
        <a:lstStyle/>
        <a:p>
          <a:endParaRPr lang="en-US"/>
        </a:p>
      </dgm:t>
    </dgm:pt>
    <dgm:pt modelId="{2964DF43-5312-4A3E-BC7E-CB8794F37EE9}" type="sibTrans" cxnId="{9F308A91-EEC5-456D-ACBB-0AAE37707E23}">
      <dgm:prSet/>
      <dgm:spPr/>
      <dgm:t>
        <a:bodyPr/>
        <a:lstStyle/>
        <a:p>
          <a:endParaRPr lang="en-US"/>
        </a:p>
      </dgm:t>
    </dgm:pt>
    <dgm:pt modelId="{AEFE65E9-8554-4561-BE93-1F2C376FE680}">
      <dgm:prSet phldrT="[Text]"/>
      <dgm:spPr/>
      <dgm:t>
        <a:bodyPr/>
        <a:lstStyle/>
        <a:p>
          <a:r>
            <a:rPr lang="en-US" dirty="0" err="1" smtClean="0"/>
            <a:t>ing</a:t>
          </a:r>
          <a:endParaRPr lang="en-US" dirty="0"/>
        </a:p>
      </dgm:t>
    </dgm:pt>
    <dgm:pt modelId="{8B5C901F-6F47-47C8-9062-784A564BDB4D}" type="parTrans" cxnId="{4287119B-D2D5-4917-B188-A8E6B1BB149F}">
      <dgm:prSet/>
      <dgm:spPr/>
      <dgm:t>
        <a:bodyPr/>
        <a:lstStyle/>
        <a:p>
          <a:endParaRPr lang="en-US"/>
        </a:p>
      </dgm:t>
    </dgm:pt>
    <dgm:pt modelId="{FEFA7DCB-B7CF-42AB-A344-92E40B67A455}" type="sibTrans" cxnId="{4287119B-D2D5-4917-B188-A8E6B1BB149F}">
      <dgm:prSet/>
      <dgm:spPr/>
      <dgm:t>
        <a:bodyPr/>
        <a:lstStyle/>
        <a:p>
          <a:endParaRPr lang="en-US"/>
        </a:p>
      </dgm:t>
    </dgm:pt>
    <dgm:pt modelId="{EA38A96C-B5C4-4D7B-A43C-3279AFED82D1}">
      <dgm:prSet phldrT="[Text]"/>
      <dgm:spPr/>
      <dgm:t>
        <a:bodyPr/>
        <a:lstStyle/>
        <a:p>
          <a:r>
            <a:rPr lang="en-US" dirty="0" smtClean="0"/>
            <a:t>Wait</a:t>
          </a:r>
          <a:endParaRPr lang="en-US" dirty="0"/>
        </a:p>
      </dgm:t>
    </dgm:pt>
    <dgm:pt modelId="{4EEBC19E-A4B7-435D-AA1D-B7CB5996C4D3}" type="parTrans" cxnId="{344BD57B-3973-41BF-B563-883B141883CA}">
      <dgm:prSet/>
      <dgm:spPr/>
      <dgm:t>
        <a:bodyPr/>
        <a:lstStyle/>
        <a:p>
          <a:endParaRPr lang="en-US"/>
        </a:p>
      </dgm:t>
    </dgm:pt>
    <dgm:pt modelId="{0561E384-9349-4D0D-B8A4-9BDF4E762C18}" type="sibTrans" cxnId="{344BD57B-3973-41BF-B563-883B141883CA}">
      <dgm:prSet/>
      <dgm:spPr/>
      <dgm:t>
        <a:bodyPr/>
        <a:lstStyle/>
        <a:p>
          <a:endParaRPr lang="en-US"/>
        </a:p>
      </dgm:t>
    </dgm:pt>
    <dgm:pt modelId="{BFC20A72-6D36-4AE9-B6E5-76757114FA0C}" type="pres">
      <dgm:prSet presAssocID="{5663D249-CF1D-4939-9712-7B110E5922F8}" presName="Name0" presStyleCnt="0">
        <dgm:presLayoutVars>
          <dgm:dir/>
          <dgm:resizeHandles val="exact"/>
        </dgm:presLayoutVars>
      </dgm:prSet>
      <dgm:spPr/>
    </dgm:pt>
    <dgm:pt modelId="{7783A249-B0DB-440F-AA00-EC5ABEE83603}" type="pres">
      <dgm:prSet presAssocID="{5663D249-CF1D-4939-9712-7B110E5922F8}" presName="vNodes" presStyleCnt="0"/>
      <dgm:spPr/>
    </dgm:pt>
    <dgm:pt modelId="{98321544-440B-48C9-85CF-8A05C021444C}" type="pres">
      <dgm:prSet presAssocID="{1CC85983-9BCF-49BA-8170-3D6286E55914}" presName="node" presStyleLbl="node1" presStyleIdx="0" presStyleCnt="3">
        <dgm:presLayoutVars>
          <dgm:bulletEnabled val="1"/>
        </dgm:presLayoutVars>
      </dgm:prSet>
      <dgm:spPr/>
      <dgm:t>
        <a:bodyPr/>
        <a:lstStyle/>
        <a:p>
          <a:endParaRPr lang="en-US"/>
        </a:p>
      </dgm:t>
    </dgm:pt>
    <dgm:pt modelId="{06F31F12-A462-426A-9CE7-50CF924E6EC5}" type="pres">
      <dgm:prSet presAssocID="{2964DF43-5312-4A3E-BC7E-CB8794F37EE9}" presName="spacerT" presStyleCnt="0"/>
      <dgm:spPr/>
    </dgm:pt>
    <dgm:pt modelId="{2D7E663F-62C1-4BA7-B20E-DECDF02B5B6B}" type="pres">
      <dgm:prSet presAssocID="{2964DF43-5312-4A3E-BC7E-CB8794F37EE9}" presName="sibTrans" presStyleLbl="sibTrans2D1" presStyleIdx="0" presStyleCnt="2"/>
      <dgm:spPr/>
      <dgm:t>
        <a:bodyPr/>
        <a:lstStyle/>
        <a:p>
          <a:endParaRPr lang="en-US"/>
        </a:p>
      </dgm:t>
    </dgm:pt>
    <dgm:pt modelId="{920894A1-A479-41DB-88F9-D4CA394F5D40}" type="pres">
      <dgm:prSet presAssocID="{2964DF43-5312-4A3E-BC7E-CB8794F37EE9}" presName="spacerB" presStyleCnt="0"/>
      <dgm:spPr/>
    </dgm:pt>
    <dgm:pt modelId="{FBE3267E-97AC-4D2C-8AF5-FB8174B225EE}" type="pres">
      <dgm:prSet presAssocID="{AEFE65E9-8554-4561-BE93-1F2C376FE680}" presName="node" presStyleLbl="node1" presStyleIdx="1" presStyleCnt="3">
        <dgm:presLayoutVars>
          <dgm:bulletEnabled val="1"/>
        </dgm:presLayoutVars>
      </dgm:prSet>
      <dgm:spPr/>
      <dgm:t>
        <a:bodyPr/>
        <a:lstStyle/>
        <a:p>
          <a:endParaRPr lang="en-US"/>
        </a:p>
      </dgm:t>
    </dgm:pt>
    <dgm:pt modelId="{34B3B824-F501-484F-93DD-BF652ABB6779}" type="pres">
      <dgm:prSet presAssocID="{5663D249-CF1D-4939-9712-7B110E5922F8}" presName="sibTransLast" presStyleLbl="sibTrans2D1" presStyleIdx="1" presStyleCnt="2"/>
      <dgm:spPr/>
      <dgm:t>
        <a:bodyPr/>
        <a:lstStyle/>
        <a:p>
          <a:endParaRPr lang="en-US"/>
        </a:p>
      </dgm:t>
    </dgm:pt>
    <dgm:pt modelId="{E3C8586C-EEC2-413F-8D3D-10F828071936}" type="pres">
      <dgm:prSet presAssocID="{5663D249-CF1D-4939-9712-7B110E5922F8}" presName="connectorText" presStyleLbl="sibTrans2D1" presStyleIdx="1" presStyleCnt="2"/>
      <dgm:spPr/>
      <dgm:t>
        <a:bodyPr/>
        <a:lstStyle/>
        <a:p>
          <a:endParaRPr lang="en-US"/>
        </a:p>
      </dgm:t>
    </dgm:pt>
    <dgm:pt modelId="{5E15F62E-32D2-44DB-A3F5-31B21FBBD647}" type="pres">
      <dgm:prSet presAssocID="{5663D249-CF1D-4939-9712-7B110E5922F8}" presName="lastNode" presStyleLbl="node1" presStyleIdx="2" presStyleCnt="3">
        <dgm:presLayoutVars>
          <dgm:bulletEnabled val="1"/>
        </dgm:presLayoutVars>
      </dgm:prSet>
      <dgm:spPr/>
      <dgm:t>
        <a:bodyPr/>
        <a:lstStyle/>
        <a:p>
          <a:endParaRPr lang="en-US"/>
        </a:p>
      </dgm:t>
    </dgm:pt>
  </dgm:ptLst>
  <dgm:cxnLst>
    <dgm:cxn modelId="{4287119B-D2D5-4917-B188-A8E6B1BB149F}" srcId="{5663D249-CF1D-4939-9712-7B110E5922F8}" destId="{AEFE65E9-8554-4561-BE93-1F2C376FE680}" srcOrd="1" destOrd="0" parTransId="{8B5C901F-6F47-47C8-9062-784A564BDB4D}" sibTransId="{FEFA7DCB-B7CF-42AB-A344-92E40B67A455}"/>
    <dgm:cxn modelId="{0FC230F5-1B0A-4DA0-9B93-0946AA440137}" type="presOf" srcId="{EA38A96C-B5C4-4D7B-A43C-3279AFED82D1}" destId="{5E15F62E-32D2-44DB-A3F5-31B21FBBD647}" srcOrd="0" destOrd="0" presId="urn:microsoft.com/office/officeart/2005/8/layout/equation2"/>
    <dgm:cxn modelId="{F6AE8579-DA20-4237-9B38-F507A393EF69}" type="presOf" srcId="{FEFA7DCB-B7CF-42AB-A344-92E40B67A455}" destId="{34B3B824-F501-484F-93DD-BF652ABB6779}" srcOrd="0" destOrd="0" presId="urn:microsoft.com/office/officeart/2005/8/layout/equation2"/>
    <dgm:cxn modelId="{344BD57B-3973-41BF-B563-883B141883CA}" srcId="{5663D249-CF1D-4939-9712-7B110E5922F8}" destId="{EA38A96C-B5C4-4D7B-A43C-3279AFED82D1}" srcOrd="2" destOrd="0" parTransId="{4EEBC19E-A4B7-435D-AA1D-B7CB5996C4D3}" sibTransId="{0561E384-9349-4D0D-B8A4-9BDF4E762C18}"/>
    <dgm:cxn modelId="{807964CD-FA0D-4715-843D-5E02A073FF38}" type="presOf" srcId="{1CC85983-9BCF-49BA-8170-3D6286E55914}" destId="{98321544-440B-48C9-85CF-8A05C021444C}" srcOrd="0" destOrd="0" presId="urn:microsoft.com/office/officeart/2005/8/layout/equation2"/>
    <dgm:cxn modelId="{1CC346EC-31EA-4E10-8DE2-324C3921CDB7}" type="presOf" srcId="{FEFA7DCB-B7CF-42AB-A344-92E40B67A455}" destId="{E3C8586C-EEC2-413F-8D3D-10F828071936}" srcOrd="1" destOrd="0" presId="urn:microsoft.com/office/officeart/2005/8/layout/equation2"/>
    <dgm:cxn modelId="{48D9BC10-A2A6-4CCD-8978-662B7AB7EB93}" type="presOf" srcId="{AEFE65E9-8554-4561-BE93-1F2C376FE680}" destId="{FBE3267E-97AC-4D2C-8AF5-FB8174B225EE}" srcOrd="0" destOrd="0" presId="urn:microsoft.com/office/officeart/2005/8/layout/equation2"/>
    <dgm:cxn modelId="{9F308A91-EEC5-456D-ACBB-0AAE37707E23}" srcId="{5663D249-CF1D-4939-9712-7B110E5922F8}" destId="{1CC85983-9BCF-49BA-8170-3D6286E55914}" srcOrd="0" destOrd="0" parTransId="{D9BE3254-72FC-49BE-A0A6-51AF7E55527D}" sibTransId="{2964DF43-5312-4A3E-BC7E-CB8794F37EE9}"/>
    <dgm:cxn modelId="{B2BC018C-2399-4F6C-91A4-17ECBF60216D}" type="presOf" srcId="{5663D249-CF1D-4939-9712-7B110E5922F8}" destId="{BFC20A72-6D36-4AE9-B6E5-76757114FA0C}" srcOrd="0" destOrd="0" presId="urn:microsoft.com/office/officeart/2005/8/layout/equation2"/>
    <dgm:cxn modelId="{FC0273A6-30BF-4192-819B-C56E67754785}" type="presOf" srcId="{2964DF43-5312-4A3E-BC7E-CB8794F37EE9}" destId="{2D7E663F-62C1-4BA7-B20E-DECDF02B5B6B}" srcOrd="0" destOrd="0" presId="urn:microsoft.com/office/officeart/2005/8/layout/equation2"/>
    <dgm:cxn modelId="{03048B33-38CA-4E61-AF01-DEC1CFFD300D}" type="presParOf" srcId="{BFC20A72-6D36-4AE9-B6E5-76757114FA0C}" destId="{7783A249-B0DB-440F-AA00-EC5ABEE83603}" srcOrd="0" destOrd="0" presId="urn:microsoft.com/office/officeart/2005/8/layout/equation2"/>
    <dgm:cxn modelId="{C346E23B-FA32-4622-AFAC-073AB85871A2}" type="presParOf" srcId="{7783A249-B0DB-440F-AA00-EC5ABEE83603}" destId="{98321544-440B-48C9-85CF-8A05C021444C}" srcOrd="0" destOrd="0" presId="urn:microsoft.com/office/officeart/2005/8/layout/equation2"/>
    <dgm:cxn modelId="{A20B4DA8-78D3-42FA-BE89-70B0C8CEBE5C}" type="presParOf" srcId="{7783A249-B0DB-440F-AA00-EC5ABEE83603}" destId="{06F31F12-A462-426A-9CE7-50CF924E6EC5}" srcOrd="1" destOrd="0" presId="urn:microsoft.com/office/officeart/2005/8/layout/equation2"/>
    <dgm:cxn modelId="{D13DC4AC-4DEE-420A-B228-53157DC96B07}" type="presParOf" srcId="{7783A249-B0DB-440F-AA00-EC5ABEE83603}" destId="{2D7E663F-62C1-4BA7-B20E-DECDF02B5B6B}" srcOrd="2" destOrd="0" presId="urn:microsoft.com/office/officeart/2005/8/layout/equation2"/>
    <dgm:cxn modelId="{A27A4D9C-D83B-420D-A0A7-3F7C5564BB4B}" type="presParOf" srcId="{7783A249-B0DB-440F-AA00-EC5ABEE83603}" destId="{920894A1-A479-41DB-88F9-D4CA394F5D40}" srcOrd="3" destOrd="0" presId="urn:microsoft.com/office/officeart/2005/8/layout/equation2"/>
    <dgm:cxn modelId="{2D3C36FA-AD5E-4FFD-86AE-282EEE7286A7}" type="presParOf" srcId="{7783A249-B0DB-440F-AA00-EC5ABEE83603}" destId="{FBE3267E-97AC-4D2C-8AF5-FB8174B225EE}" srcOrd="4" destOrd="0" presId="urn:microsoft.com/office/officeart/2005/8/layout/equation2"/>
    <dgm:cxn modelId="{C62CE2C1-58C7-4AD2-9F8F-2C3C18C049C0}" type="presParOf" srcId="{BFC20A72-6D36-4AE9-B6E5-76757114FA0C}" destId="{34B3B824-F501-484F-93DD-BF652ABB6779}" srcOrd="1" destOrd="0" presId="urn:microsoft.com/office/officeart/2005/8/layout/equation2"/>
    <dgm:cxn modelId="{C54B2B0C-F31B-4B03-8D04-F832A7F38BBF}" type="presParOf" srcId="{34B3B824-F501-484F-93DD-BF652ABB6779}" destId="{E3C8586C-EEC2-413F-8D3D-10F828071936}" srcOrd="0" destOrd="0" presId="urn:microsoft.com/office/officeart/2005/8/layout/equation2"/>
    <dgm:cxn modelId="{DE912C6E-2F99-4D85-A015-08B0E4DBA437}" type="presParOf" srcId="{BFC20A72-6D36-4AE9-B6E5-76757114FA0C}" destId="{5E15F62E-32D2-44DB-A3F5-31B21FBBD647}" srcOrd="2" destOrd="0" presId="urn:microsoft.com/office/officeart/2005/8/layout/equati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63D249-CF1D-4939-9712-7B110E5922F8}" type="doc">
      <dgm:prSet loTypeId="urn:microsoft.com/office/officeart/2005/8/layout/equation2" loCatId="process" qsTypeId="urn:microsoft.com/office/officeart/2005/8/quickstyle/simple1" qsCatId="simple" csTypeId="urn:microsoft.com/office/officeart/2005/8/colors/accent1_2" csCatId="accent1" phldr="1"/>
      <dgm:spPr/>
    </dgm:pt>
    <dgm:pt modelId="{1CC85983-9BCF-49BA-8170-3D6286E55914}">
      <dgm:prSet phldrT="[Text]"/>
      <dgm:spPr/>
      <dgm:t>
        <a:bodyPr/>
        <a:lstStyle/>
        <a:p>
          <a:r>
            <a:rPr lang="en-US" dirty="0" smtClean="0"/>
            <a:t>un</a:t>
          </a:r>
          <a:endParaRPr lang="en-US" dirty="0"/>
        </a:p>
      </dgm:t>
    </dgm:pt>
    <dgm:pt modelId="{D9BE3254-72FC-49BE-A0A6-51AF7E55527D}" type="parTrans" cxnId="{9F308A91-EEC5-456D-ACBB-0AAE37707E23}">
      <dgm:prSet/>
      <dgm:spPr/>
      <dgm:t>
        <a:bodyPr/>
        <a:lstStyle/>
        <a:p>
          <a:endParaRPr lang="en-US"/>
        </a:p>
      </dgm:t>
    </dgm:pt>
    <dgm:pt modelId="{2964DF43-5312-4A3E-BC7E-CB8794F37EE9}" type="sibTrans" cxnId="{9F308A91-EEC5-456D-ACBB-0AAE37707E23}">
      <dgm:prSet/>
      <dgm:spPr/>
      <dgm:t>
        <a:bodyPr/>
        <a:lstStyle/>
        <a:p>
          <a:endParaRPr lang="en-US"/>
        </a:p>
      </dgm:t>
    </dgm:pt>
    <dgm:pt modelId="{AEFE65E9-8554-4561-BE93-1F2C376FE680}">
      <dgm:prSet phldrT="[Text]"/>
      <dgm:spPr/>
      <dgm:t>
        <a:bodyPr/>
        <a:lstStyle/>
        <a:p>
          <a:r>
            <a:rPr lang="en-US" dirty="0" err="1" smtClean="0"/>
            <a:t>ly</a:t>
          </a:r>
          <a:endParaRPr lang="en-US" dirty="0"/>
        </a:p>
      </dgm:t>
    </dgm:pt>
    <dgm:pt modelId="{8B5C901F-6F47-47C8-9062-784A564BDB4D}" type="parTrans" cxnId="{4287119B-D2D5-4917-B188-A8E6B1BB149F}">
      <dgm:prSet/>
      <dgm:spPr/>
      <dgm:t>
        <a:bodyPr/>
        <a:lstStyle/>
        <a:p>
          <a:endParaRPr lang="en-US"/>
        </a:p>
      </dgm:t>
    </dgm:pt>
    <dgm:pt modelId="{FEFA7DCB-B7CF-42AB-A344-92E40B67A455}" type="sibTrans" cxnId="{4287119B-D2D5-4917-B188-A8E6B1BB149F}">
      <dgm:prSet/>
      <dgm:spPr/>
      <dgm:t>
        <a:bodyPr/>
        <a:lstStyle/>
        <a:p>
          <a:endParaRPr lang="en-US"/>
        </a:p>
      </dgm:t>
    </dgm:pt>
    <dgm:pt modelId="{EA38A96C-B5C4-4D7B-A43C-3279AFED82D1}">
      <dgm:prSet phldrT="[Text]"/>
      <dgm:spPr/>
      <dgm:t>
        <a:bodyPr/>
        <a:lstStyle/>
        <a:p>
          <a:r>
            <a:rPr lang="en-US" dirty="0" smtClean="0"/>
            <a:t>usual</a:t>
          </a:r>
          <a:endParaRPr lang="en-US" dirty="0"/>
        </a:p>
      </dgm:t>
    </dgm:pt>
    <dgm:pt modelId="{4EEBC19E-A4B7-435D-AA1D-B7CB5996C4D3}" type="parTrans" cxnId="{344BD57B-3973-41BF-B563-883B141883CA}">
      <dgm:prSet/>
      <dgm:spPr/>
      <dgm:t>
        <a:bodyPr/>
        <a:lstStyle/>
        <a:p>
          <a:endParaRPr lang="en-US"/>
        </a:p>
      </dgm:t>
    </dgm:pt>
    <dgm:pt modelId="{0561E384-9349-4D0D-B8A4-9BDF4E762C18}" type="sibTrans" cxnId="{344BD57B-3973-41BF-B563-883B141883CA}">
      <dgm:prSet/>
      <dgm:spPr/>
      <dgm:t>
        <a:bodyPr/>
        <a:lstStyle/>
        <a:p>
          <a:endParaRPr lang="en-US"/>
        </a:p>
      </dgm:t>
    </dgm:pt>
    <dgm:pt modelId="{BFC20A72-6D36-4AE9-B6E5-76757114FA0C}" type="pres">
      <dgm:prSet presAssocID="{5663D249-CF1D-4939-9712-7B110E5922F8}" presName="Name0" presStyleCnt="0">
        <dgm:presLayoutVars>
          <dgm:dir/>
          <dgm:resizeHandles val="exact"/>
        </dgm:presLayoutVars>
      </dgm:prSet>
      <dgm:spPr/>
    </dgm:pt>
    <dgm:pt modelId="{7783A249-B0DB-440F-AA00-EC5ABEE83603}" type="pres">
      <dgm:prSet presAssocID="{5663D249-CF1D-4939-9712-7B110E5922F8}" presName="vNodes" presStyleCnt="0"/>
      <dgm:spPr/>
    </dgm:pt>
    <dgm:pt modelId="{98321544-440B-48C9-85CF-8A05C021444C}" type="pres">
      <dgm:prSet presAssocID="{1CC85983-9BCF-49BA-8170-3D6286E55914}" presName="node" presStyleLbl="node1" presStyleIdx="0" presStyleCnt="3">
        <dgm:presLayoutVars>
          <dgm:bulletEnabled val="1"/>
        </dgm:presLayoutVars>
      </dgm:prSet>
      <dgm:spPr/>
      <dgm:t>
        <a:bodyPr/>
        <a:lstStyle/>
        <a:p>
          <a:endParaRPr lang="en-US"/>
        </a:p>
      </dgm:t>
    </dgm:pt>
    <dgm:pt modelId="{06F31F12-A462-426A-9CE7-50CF924E6EC5}" type="pres">
      <dgm:prSet presAssocID="{2964DF43-5312-4A3E-BC7E-CB8794F37EE9}" presName="spacerT" presStyleCnt="0"/>
      <dgm:spPr/>
    </dgm:pt>
    <dgm:pt modelId="{2D7E663F-62C1-4BA7-B20E-DECDF02B5B6B}" type="pres">
      <dgm:prSet presAssocID="{2964DF43-5312-4A3E-BC7E-CB8794F37EE9}" presName="sibTrans" presStyleLbl="sibTrans2D1" presStyleIdx="0" presStyleCnt="2"/>
      <dgm:spPr/>
      <dgm:t>
        <a:bodyPr/>
        <a:lstStyle/>
        <a:p>
          <a:endParaRPr lang="en-US"/>
        </a:p>
      </dgm:t>
    </dgm:pt>
    <dgm:pt modelId="{920894A1-A479-41DB-88F9-D4CA394F5D40}" type="pres">
      <dgm:prSet presAssocID="{2964DF43-5312-4A3E-BC7E-CB8794F37EE9}" presName="spacerB" presStyleCnt="0"/>
      <dgm:spPr/>
    </dgm:pt>
    <dgm:pt modelId="{FBE3267E-97AC-4D2C-8AF5-FB8174B225EE}" type="pres">
      <dgm:prSet presAssocID="{AEFE65E9-8554-4561-BE93-1F2C376FE680}" presName="node" presStyleLbl="node1" presStyleIdx="1" presStyleCnt="3" custLinFactNeighborX="-7085">
        <dgm:presLayoutVars>
          <dgm:bulletEnabled val="1"/>
        </dgm:presLayoutVars>
      </dgm:prSet>
      <dgm:spPr/>
      <dgm:t>
        <a:bodyPr/>
        <a:lstStyle/>
        <a:p>
          <a:endParaRPr lang="en-US"/>
        </a:p>
      </dgm:t>
    </dgm:pt>
    <dgm:pt modelId="{34B3B824-F501-484F-93DD-BF652ABB6779}" type="pres">
      <dgm:prSet presAssocID="{5663D249-CF1D-4939-9712-7B110E5922F8}" presName="sibTransLast" presStyleLbl="sibTrans2D1" presStyleIdx="1" presStyleCnt="2"/>
      <dgm:spPr/>
      <dgm:t>
        <a:bodyPr/>
        <a:lstStyle/>
        <a:p>
          <a:endParaRPr lang="en-US"/>
        </a:p>
      </dgm:t>
    </dgm:pt>
    <dgm:pt modelId="{E3C8586C-EEC2-413F-8D3D-10F828071936}" type="pres">
      <dgm:prSet presAssocID="{5663D249-CF1D-4939-9712-7B110E5922F8}" presName="connectorText" presStyleLbl="sibTrans2D1" presStyleIdx="1" presStyleCnt="2"/>
      <dgm:spPr/>
      <dgm:t>
        <a:bodyPr/>
        <a:lstStyle/>
        <a:p>
          <a:endParaRPr lang="en-US"/>
        </a:p>
      </dgm:t>
    </dgm:pt>
    <dgm:pt modelId="{5E15F62E-32D2-44DB-A3F5-31B21FBBD647}" type="pres">
      <dgm:prSet presAssocID="{5663D249-CF1D-4939-9712-7B110E5922F8}" presName="lastNode" presStyleLbl="node1" presStyleIdx="2" presStyleCnt="3">
        <dgm:presLayoutVars>
          <dgm:bulletEnabled val="1"/>
        </dgm:presLayoutVars>
      </dgm:prSet>
      <dgm:spPr/>
      <dgm:t>
        <a:bodyPr/>
        <a:lstStyle/>
        <a:p>
          <a:endParaRPr lang="en-US"/>
        </a:p>
      </dgm:t>
    </dgm:pt>
  </dgm:ptLst>
  <dgm:cxnLst>
    <dgm:cxn modelId="{C9B341C5-6762-46B8-AF1C-A0A2BE5D0888}" type="presOf" srcId="{EA38A96C-B5C4-4D7B-A43C-3279AFED82D1}" destId="{5E15F62E-32D2-44DB-A3F5-31B21FBBD647}" srcOrd="0" destOrd="0" presId="urn:microsoft.com/office/officeart/2005/8/layout/equation2"/>
    <dgm:cxn modelId="{068E7773-39BA-41F5-9351-6890A6EF007A}" type="presOf" srcId="{2964DF43-5312-4A3E-BC7E-CB8794F37EE9}" destId="{2D7E663F-62C1-4BA7-B20E-DECDF02B5B6B}" srcOrd="0" destOrd="0" presId="urn:microsoft.com/office/officeart/2005/8/layout/equation2"/>
    <dgm:cxn modelId="{4287119B-D2D5-4917-B188-A8E6B1BB149F}" srcId="{5663D249-CF1D-4939-9712-7B110E5922F8}" destId="{AEFE65E9-8554-4561-BE93-1F2C376FE680}" srcOrd="1" destOrd="0" parTransId="{8B5C901F-6F47-47C8-9062-784A564BDB4D}" sibTransId="{FEFA7DCB-B7CF-42AB-A344-92E40B67A455}"/>
    <dgm:cxn modelId="{7A8552F1-057C-41C3-AEAB-38C8E1269B0F}" type="presOf" srcId="{5663D249-CF1D-4939-9712-7B110E5922F8}" destId="{BFC20A72-6D36-4AE9-B6E5-76757114FA0C}" srcOrd="0" destOrd="0" presId="urn:microsoft.com/office/officeart/2005/8/layout/equation2"/>
    <dgm:cxn modelId="{344BD57B-3973-41BF-B563-883B141883CA}" srcId="{5663D249-CF1D-4939-9712-7B110E5922F8}" destId="{EA38A96C-B5C4-4D7B-A43C-3279AFED82D1}" srcOrd="2" destOrd="0" parTransId="{4EEBC19E-A4B7-435D-AA1D-B7CB5996C4D3}" sibTransId="{0561E384-9349-4D0D-B8A4-9BDF4E762C18}"/>
    <dgm:cxn modelId="{3A0441C4-0D9F-4A0F-8154-150C65AC62F4}" type="presOf" srcId="{1CC85983-9BCF-49BA-8170-3D6286E55914}" destId="{98321544-440B-48C9-85CF-8A05C021444C}" srcOrd="0" destOrd="0" presId="urn:microsoft.com/office/officeart/2005/8/layout/equation2"/>
    <dgm:cxn modelId="{9F308A91-EEC5-456D-ACBB-0AAE37707E23}" srcId="{5663D249-CF1D-4939-9712-7B110E5922F8}" destId="{1CC85983-9BCF-49BA-8170-3D6286E55914}" srcOrd="0" destOrd="0" parTransId="{D9BE3254-72FC-49BE-A0A6-51AF7E55527D}" sibTransId="{2964DF43-5312-4A3E-BC7E-CB8794F37EE9}"/>
    <dgm:cxn modelId="{A2CAD81F-D5B9-41BE-AFA3-A8C5D3DD0636}" type="presOf" srcId="{FEFA7DCB-B7CF-42AB-A344-92E40B67A455}" destId="{E3C8586C-EEC2-413F-8D3D-10F828071936}" srcOrd="1" destOrd="0" presId="urn:microsoft.com/office/officeart/2005/8/layout/equation2"/>
    <dgm:cxn modelId="{B3F32204-388E-4F6A-9EEF-21EF11C0AB0E}" type="presOf" srcId="{AEFE65E9-8554-4561-BE93-1F2C376FE680}" destId="{FBE3267E-97AC-4D2C-8AF5-FB8174B225EE}" srcOrd="0" destOrd="0" presId="urn:microsoft.com/office/officeart/2005/8/layout/equation2"/>
    <dgm:cxn modelId="{621DCEAF-57B8-4F04-B6C4-0B728BAFCB79}" type="presOf" srcId="{FEFA7DCB-B7CF-42AB-A344-92E40B67A455}" destId="{34B3B824-F501-484F-93DD-BF652ABB6779}" srcOrd="0" destOrd="0" presId="urn:microsoft.com/office/officeart/2005/8/layout/equation2"/>
    <dgm:cxn modelId="{7D45FDF1-9C15-4C95-8C9D-1B242A6463E6}" type="presParOf" srcId="{BFC20A72-6D36-4AE9-B6E5-76757114FA0C}" destId="{7783A249-B0DB-440F-AA00-EC5ABEE83603}" srcOrd="0" destOrd="0" presId="urn:microsoft.com/office/officeart/2005/8/layout/equation2"/>
    <dgm:cxn modelId="{D13E63A2-BDEC-434A-949C-74897171F216}" type="presParOf" srcId="{7783A249-B0DB-440F-AA00-EC5ABEE83603}" destId="{98321544-440B-48C9-85CF-8A05C021444C}" srcOrd="0" destOrd="0" presId="urn:microsoft.com/office/officeart/2005/8/layout/equation2"/>
    <dgm:cxn modelId="{87C51978-5C2F-44BE-9949-4F3522E71F35}" type="presParOf" srcId="{7783A249-B0DB-440F-AA00-EC5ABEE83603}" destId="{06F31F12-A462-426A-9CE7-50CF924E6EC5}" srcOrd="1" destOrd="0" presId="urn:microsoft.com/office/officeart/2005/8/layout/equation2"/>
    <dgm:cxn modelId="{D05A7A0C-5828-47B8-9981-B9C7517735BB}" type="presParOf" srcId="{7783A249-B0DB-440F-AA00-EC5ABEE83603}" destId="{2D7E663F-62C1-4BA7-B20E-DECDF02B5B6B}" srcOrd="2" destOrd="0" presId="urn:microsoft.com/office/officeart/2005/8/layout/equation2"/>
    <dgm:cxn modelId="{17D3D718-858E-4DA4-8D4A-854B7E67DF6A}" type="presParOf" srcId="{7783A249-B0DB-440F-AA00-EC5ABEE83603}" destId="{920894A1-A479-41DB-88F9-D4CA394F5D40}" srcOrd="3" destOrd="0" presId="urn:microsoft.com/office/officeart/2005/8/layout/equation2"/>
    <dgm:cxn modelId="{595DC9E5-8AF0-42E4-85CD-301C51D56895}" type="presParOf" srcId="{7783A249-B0DB-440F-AA00-EC5ABEE83603}" destId="{FBE3267E-97AC-4D2C-8AF5-FB8174B225EE}" srcOrd="4" destOrd="0" presId="urn:microsoft.com/office/officeart/2005/8/layout/equation2"/>
    <dgm:cxn modelId="{AD8D6830-9C80-4FED-B591-A8943DC0CE96}" type="presParOf" srcId="{BFC20A72-6D36-4AE9-B6E5-76757114FA0C}" destId="{34B3B824-F501-484F-93DD-BF652ABB6779}" srcOrd="1" destOrd="0" presId="urn:microsoft.com/office/officeart/2005/8/layout/equation2"/>
    <dgm:cxn modelId="{A45EF9C0-27DB-42DD-B9E7-F56EAFB70264}" type="presParOf" srcId="{34B3B824-F501-484F-93DD-BF652ABB6779}" destId="{E3C8586C-EEC2-413F-8D3D-10F828071936}" srcOrd="0" destOrd="0" presId="urn:microsoft.com/office/officeart/2005/8/layout/equation2"/>
    <dgm:cxn modelId="{54E7018D-2F75-4B1E-970C-2A71CC87B863}" type="presParOf" srcId="{BFC20A72-6D36-4AE9-B6E5-76757114FA0C}" destId="{5E15F62E-32D2-44DB-A3F5-31B21FBBD647}" srcOrd="2" destOrd="0" presId="urn:microsoft.com/office/officeart/2005/8/layout/equation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DEC01E-BE22-4EF0-81B8-9A5820FE3BF3}"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en-US"/>
        </a:p>
      </dgm:t>
    </dgm:pt>
    <dgm:pt modelId="{7BB3F728-3665-4C9A-9834-2063525F5F50}">
      <dgm:prSet phldrT="[Text]"/>
      <dgm:spPr/>
      <dgm:t>
        <a:bodyPr/>
        <a:lstStyle/>
        <a:p>
          <a:r>
            <a:rPr lang="en-US" b="1" dirty="0" smtClean="0"/>
            <a:t>Speaker</a:t>
          </a:r>
        </a:p>
        <a:p>
          <a:r>
            <a:rPr lang="en-US" dirty="0" smtClean="0"/>
            <a:t>(uses language)</a:t>
          </a:r>
        </a:p>
        <a:p>
          <a:r>
            <a:rPr lang="en-US" dirty="0" smtClean="0"/>
            <a:t>Needs appropriateness</a:t>
          </a:r>
          <a:endParaRPr lang="en-US" dirty="0"/>
        </a:p>
      </dgm:t>
    </dgm:pt>
    <dgm:pt modelId="{70B8FAC6-447E-4CA6-8ACA-8AFB367293F6}" type="parTrans" cxnId="{C657A00B-64F3-4FDC-9D04-AE65B9E0D67A}">
      <dgm:prSet/>
      <dgm:spPr/>
      <dgm:t>
        <a:bodyPr/>
        <a:lstStyle/>
        <a:p>
          <a:endParaRPr lang="en-US"/>
        </a:p>
      </dgm:t>
    </dgm:pt>
    <dgm:pt modelId="{F20DAC84-1BDA-453B-85FF-7643B0B91C80}" type="sibTrans" cxnId="{C657A00B-64F3-4FDC-9D04-AE65B9E0D67A}">
      <dgm:prSet/>
      <dgm:spPr/>
      <dgm:t>
        <a:bodyPr/>
        <a:lstStyle/>
        <a:p>
          <a:endParaRPr lang="en-US"/>
        </a:p>
      </dgm:t>
    </dgm:pt>
    <dgm:pt modelId="{B8C765B6-5B75-4E99-8CE9-BD92EBCCC5D7}">
      <dgm:prSet phldrT="[Text]"/>
      <dgm:spPr/>
      <dgm:t>
        <a:bodyPr/>
        <a:lstStyle/>
        <a:p>
          <a:r>
            <a:rPr lang="en-US" b="1" dirty="0" smtClean="0"/>
            <a:t>Listener</a:t>
          </a:r>
        </a:p>
        <a:p>
          <a:r>
            <a:rPr lang="en-US" dirty="0" smtClean="0"/>
            <a:t>(retrieves language)</a:t>
          </a:r>
        </a:p>
        <a:p>
          <a:r>
            <a:rPr lang="en-US" dirty="0" smtClean="0"/>
            <a:t>Needs to comprehend</a:t>
          </a:r>
          <a:endParaRPr lang="en-US" dirty="0"/>
        </a:p>
      </dgm:t>
    </dgm:pt>
    <dgm:pt modelId="{6286CA51-F010-4211-8ADE-2FBEEA990F9A}" type="parTrans" cxnId="{AEC9F1AC-7FF7-4F62-BC41-72A86BB066E6}">
      <dgm:prSet/>
      <dgm:spPr/>
      <dgm:t>
        <a:bodyPr/>
        <a:lstStyle/>
        <a:p>
          <a:endParaRPr lang="en-US"/>
        </a:p>
      </dgm:t>
    </dgm:pt>
    <dgm:pt modelId="{5808F9A5-8C09-4437-ABD2-0D97172B8AA8}" type="sibTrans" cxnId="{AEC9F1AC-7FF7-4F62-BC41-72A86BB066E6}">
      <dgm:prSet/>
      <dgm:spPr/>
      <dgm:t>
        <a:bodyPr/>
        <a:lstStyle/>
        <a:p>
          <a:endParaRPr lang="en-US"/>
        </a:p>
      </dgm:t>
    </dgm:pt>
    <dgm:pt modelId="{055C6DFD-D6E2-492D-BB67-344437E4EB6B}" type="pres">
      <dgm:prSet presAssocID="{6EDEC01E-BE22-4EF0-81B8-9A5820FE3BF3}" presName="diagram" presStyleCnt="0">
        <dgm:presLayoutVars>
          <dgm:dir/>
          <dgm:resizeHandles val="exact"/>
        </dgm:presLayoutVars>
      </dgm:prSet>
      <dgm:spPr/>
      <dgm:t>
        <a:bodyPr/>
        <a:lstStyle/>
        <a:p>
          <a:endParaRPr lang="en-US"/>
        </a:p>
      </dgm:t>
    </dgm:pt>
    <dgm:pt modelId="{4703BFF1-1F09-43EA-8D36-ED2A371F55DB}" type="pres">
      <dgm:prSet presAssocID="{7BB3F728-3665-4C9A-9834-2063525F5F50}" presName="arrow" presStyleLbl="node1" presStyleIdx="0" presStyleCnt="2">
        <dgm:presLayoutVars>
          <dgm:bulletEnabled val="1"/>
        </dgm:presLayoutVars>
      </dgm:prSet>
      <dgm:spPr/>
      <dgm:t>
        <a:bodyPr/>
        <a:lstStyle/>
        <a:p>
          <a:endParaRPr lang="en-US"/>
        </a:p>
      </dgm:t>
    </dgm:pt>
    <dgm:pt modelId="{B8DFA914-9697-4DBF-BA85-700E21E551E1}" type="pres">
      <dgm:prSet presAssocID="{B8C765B6-5B75-4E99-8CE9-BD92EBCCC5D7}" presName="arrow" presStyleLbl="node1" presStyleIdx="1" presStyleCnt="2">
        <dgm:presLayoutVars>
          <dgm:bulletEnabled val="1"/>
        </dgm:presLayoutVars>
      </dgm:prSet>
      <dgm:spPr/>
      <dgm:t>
        <a:bodyPr/>
        <a:lstStyle/>
        <a:p>
          <a:endParaRPr lang="en-US"/>
        </a:p>
      </dgm:t>
    </dgm:pt>
  </dgm:ptLst>
  <dgm:cxnLst>
    <dgm:cxn modelId="{95B90D73-627D-4435-B424-4DF5261FFE06}" type="presOf" srcId="{B8C765B6-5B75-4E99-8CE9-BD92EBCCC5D7}" destId="{B8DFA914-9697-4DBF-BA85-700E21E551E1}" srcOrd="0" destOrd="0" presId="urn:microsoft.com/office/officeart/2005/8/layout/arrow5"/>
    <dgm:cxn modelId="{C657A00B-64F3-4FDC-9D04-AE65B9E0D67A}" srcId="{6EDEC01E-BE22-4EF0-81B8-9A5820FE3BF3}" destId="{7BB3F728-3665-4C9A-9834-2063525F5F50}" srcOrd="0" destOrd="0" parTransId="{70B8FAC6-447E-4CA6-8ACA-8AFB367293F6}" sibTransId="{F20DAC84-1BDA-453B-85FF-7643B0B91C80}"/>
    <dgm:cxn modelId="{36A146DD-9125-47C1-9014-029AEB213495}" type="presOf" srcId="{7BB3F728-3665-4C9A-9834-2063525F5F50}" destId="{4703BFF1-1F09-43EA-8D36-ED2A371F55DB}" srcOrd="0" destOrd="0" presId="urn:microsoft.com/office/officeart/2005/8/layout/arrow5"/>
    <dgm:cxn modelId="{4717387B-6F72-4556-A53F-229EE5AC4CF9}" type="presOf" srcId="{6EDEC01E-BE22-4EF0-81B8-9A5820FE3BF3}" destId="{055C6DFD-D6E2-492D-BB67-344437E4EB6B}" srcOrd="0" destOrd="0" presId="urn:microsoft.com/office/officeart/2005/8/layout/arrow5"/>
    <dgm:cxn modelId="{AEC9F1AC-7FF7-4F62-BC41-72A86BB066E6}" srcId="{6EDEC01E-BE22-4EF0-81B8-9A5820FE3BF3}" destId="{B8C765B6-5B75-4E99-8CE9-BD92EBCCC5D7}" srcOrd="1" destOrd="0" parTransId="{6286CA51-F010-4211-8ADE-2FBEEA990F9A}" sibTransId="{5808F9A5-8C09-4437-ABD2-0D97172B8AA8}"/>
    <dgm:cxn modelId="{82DCF38B-5927-4CE2-A34F-F0F234AE6B8F}" type="presParOf" srcId="{055C6DFD-D6E2-492D-BB67-344437E4EB6B}" destId="{4703BFF1-1F09-43EA-8D36-ED2A371F55DB}" srcOrd="0" destOrd="0" presId="urn:microsoft.com/office/officeart/2005/8/layout/arrow5"/>
    <dgm:cxn modelId="{0CAF1525-9E6E-4CE5-BACC-0FC6F4A79767}" type="presParOf" srcId="{055C6DFD-D6E2-492D-BB67-344437E4EB6B}" destId="{B8DFA914-9697-4DBF-BA85-700E21E551E1}" srcOrd="1" destOrd="0" presId="urn:microsoft.com/office/officeart/2005/8/layout/arrow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Levels of Language</a:t>
            </a:r>
            <a:endParaRPr lang="en-US" dirty="0"/>
          </a:p>
        </p:txBody>
      </p:sp>
      <p:sp>
        <p:nvSpPr>
          <p:cNvPr id="3" name="Subtitle 2"/>
          <p:cNvSpPr>
            <a:spLocks noGrp="1"/>
          </p:cNvSpPr>
          <p:nvPr>
            <p:ph type="subTitle" idx="1"/>
          </p:nvPr>
        </p:nvSpPr>
        <p:spPr/>
        <p:txBody>
          <a:bodyPr/>
          <a:lstStyle/>
          <a:p>
            <a:r>
              <a:rPr lang="en-US" dirty="0" smtClean="0"/>
              <a:t>6 Levels of Language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Language</a:t>
            </a:r>
            <a:endParaRPr lang="en-US"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dirty="0" smtClean="0"/>
              <a:t>Aspect of language are often referred to as 'language levels'.</a:t>
            </a:r>
          </a:p>
          <a:p>
            <a:r>
              <a:rPr lang="en-US" dirty="0" smtClean="0"/>
              <a:t>To look carefully at language </a:t>
            </a:r>
          </a:p>
          <a:p>
            <a:r>
              <a:rPr lang="en-US" dirty="0" smtClean="0"/>
              <a:t>To see how it works</a:t>
            </a:r>
          </a:p>
          <a:p>
            <a:r>
              <a:rPr lang="en-US" dirty="0" smtClean="0"/>
              <a:t>There are various different aspects of language structure which need separate consideration. </a:t>
            </a:r>
          </a:p>
          <a:p>
            <a:r>
              <a:rPr lang="en-US" dirty="0" smtClean="0"/>
              <a:t>These are often referred to by linguists as the different levels of language. If we just think of a single sentence for the moment, we would need at least the following levels: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cstate="print"/>
          <a:srcRect/>
          <a:stretch>
            <a:fillRect/>
          </a:stretch>
        </p:blipFill>
        <p:spPr bwMode="auto">
          <a:xfrm>
            <a:off x="0" y="152400"/>
            <a:ext cx="9143999" cy="670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Phonetics &amp; Phonology</a:t>
            </a:r>
            <a:endParaRPr lang="en-US" dirty="0"/>
          </a:p>
        </p:txBody>
      </p:sp>
      <p:sp>
        <p:nvSpPr>
          <p:cNvPr id="3" name="Content Placeholder 2"/>
          <p:cNvSpPr>
            <a:spLocks noGrp="1"/>
          </p:cNvSpPr>
          <p:nvPr>
            <p:ph idx="1"/>
          </p:nvPr>
        </p:nvSpPr>
        <p:spPr/>
        <p:txBody>
          <a:bodyPr/>
          <a:lstStyle/>
          <a:p>
            <a:r>
              <a:rPr lang="en-US" dirty="0" smtClean="0"/>
              <a:t>Phonetics:</a:t>
            </a:r>
          </a:p>
          <a:p>
            <a:pPr lvl="1"/>
            <a:r>
              <a:rPr lang="en-US" dirty="0" smtClean="0"/>
              <a:t>The study of Production, Transmission and Perception of speech sounds</a:t>
            </a:r>
          </a:p>
          <a:p>
            <a:pPr lvl="1"/>
            <a:r>
              <a:rPr lang="en-US" dirty="0" smtClean="0"/>
              <a:t> Articulatory Phonetics</a:t>
            </a:r>
          </a:p>
          <a:p>
            <a:pPr lvl="1"/>
            <a:r>
              <a:rPr lang="en-US" dirty="0" smtClean="0"/>
              <a:t>Acoustic Phonetics</a:t>
            </a:r>
          </a:p>
          <a:p>
            <a:pPr lvl="1"/>
            <a:r>
              <a:rPr lang="en-US" dirty="0" smtClean="0"/>
              <a:t>Auditory Phonetics</a:t>
            </a:r>
          </a:p>
          <a:p>
            <a:r>
              <a:rPr lang="en-US" dirty="0" smtClean="0"/>
              <a:t>Phonology</a:t>
            </a:r>
          </a:p>
          <a:p>
            <a:pPr lvl="1"/>
            <a:r>
              <a:rPr lang="en-US" dirty="0" smtClean="0"/>
              <a:t>The study of use and patterning of speech sounds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Phonetics &amp; Phonology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music of language is contained in the system of sounds which the human mouth is able to sing or say. Spoken language has a body and a breath to it. The set of possible human sounds (as used in the 3-5,000 languages) can be represented in print by the forty-six units of the international phonetic alphabet (IPA). However, each language has peculiar dialects (subsystems of sounds) and each individual voice can be recognized as a unique expression of the possible phonemes.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PHONEME</a:t>
            </a:r>
            <a:endParaRPr lang="en-US" dirty="0"/>
          </a:p>
        </p:txBody>
      </p:sp>
      <p:sp>
        <p:nvSpPr>
          <p:cNvPr id="3" name="Content Placeholder 2"/>
          <p:cNvSpPr>
            <a:spLocks noGrp="1"/>
          </p:cNvSpPr>
          <p:nvPr>
            <p:ph idx="1"/>
          </p:nvPr>
        </p:nvSpPr>
        <p:spPr/>
        <p:txBody>
          <a:bodyPr/>
          <a:lstStyle/>
          <a:p>
            <a:r>
              <a:rPr lang="en-US" dirty="0" smtClean="0"/>
              <a:t>The smallest minimal contrastive unit of speech is known as phoneme.</a:t>
            </a:r>
          </a:p>
          <a:p>
            <a:endParaRPr lang="en-US" dirty="0" smtClean="0"/>
          </a:p>
          <a:p>
            <a:r>
              <a:rPr lang="en-US" dirty="0" smtClean="0"/>
              <a:t>English 44 Phonemes: 24 Consonants and 20 Vowels</a:t>
            </a:r>
          </a:p>
          <a:p>
            <a:endParaRPr lang="en-US" dirty="0" smtClean="0"/>
          </a:p>
          <a:p>
            <a:r>
              <a:rPr lang="en-US" dirty="0" smtClean="0"/>
              <a:t>26 Alphabets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CONSONANTS</a:t>
            </a:r>
            <a:endParaRPr lang="en-US" dirty="0"/>
          </a:p>
        </p:txBody>
      </p:sp>
      <p:sp>
        <p:nvSpPr>
          <p:cNvPr id="3" name="Content Placeholder 2"/>
          <p:cNvSpPr>
            <a:spLocks noGrp="1"/>
          </p:cNvSpPr>
          <p:nvPr>
            <p:ph idx="1"/>
          </p:nvPr>
        </p:nvSpPr>
        <p:spPr/>
        <p:txBody>
          <a:bodyPr/>
          <a:lstStyle/>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VOWELS</a:t>
            </a:r>
            <a:endParaRPr lang="en-US" dirty="0"/>
          </a:p>
        </p:txBody>
      </p:sp>
      <p:sp>
        <p:nvSpPr>
          <p:cNvPr id="3" name="Content Placeholder 2"/>
          <p:cNvSpPr>
            <a:spLocks noGrp="1"/>
          </p:cNvSpPr>
          <p:nvPr>
            <p:ph idx="1"/>
          </p:nvPr>
        </p:nvSpPr>
        <p:spPr/>
        <p:txBody>
          <a:bodyPr/>
          <a:lstStyle/>
          <a:p>
            <a:pPr lvl="1">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CLASSES OF PHONEMES</a:t>
            </a:r>
            <a:endParaRPr lang="en-US" dirty="0"/>
          </a:p>
        </p:txBody>
      </p:sp>
      <p:sp>
        <p:nvSpPr>
          <p:cNvPr id="3" name="Content Placeholder 2"/>
          <p:cNvSpPr>
            <a:spLocks noGrp="1"/>
          </p:cNvSpPr>
          <p:nvPr>
            <p:ph idx="1"/>
          </p:nvPr>
        </p:nvSpPr>
        <p:spPr/>
        <p:txBody>
          <a:bodyPr/>
          <a:lstStyle/>
          <a:p>
            <a:r>
              <a:rPr lang="en-US" dirty="0" smtClean="0"/>
              <a:t>consonants: nasal, voiced, labial, sibilant, etc.</a:t>
            </a:r>
          </a:p>
          <a:p>
            <a:endParaRPr lang="en-US" dirty="0" smtClean="0"/>
          </a:p>
          <a:p>
            <a:r>
              <a:rPr lang="en-US" dirty="0" smtClean="0"/>
              <a:t>vowels: high, low, back, rounded, tense, etc.</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PHONOLOGY</a:t>
            </a:r>
            <a:endParaRPr lang="en-US" dirty="0"/>
          </a:p>
        </p:txBody>
      </p:sp>
      <p:sp>
        <p:nvSpPr>
          <p:cNvPr id="3" name="Content Placeholder 2"/>
          <p:cNvSpPr>
            <a:spLocks noGrp="1"/>
          </p:cNvSpPr>
          <p:nvPr>
            <p:ph idx="1"/>
          </p:nvPr>
        </p:nvSpPr>
        <p:spPr/>
        <p:txBody>
          <a:bodyPr/>
          <a:lstStyle/>
          <a:p>
            <a:r>
              <a:rPr lang="en-US" dirty="0" smtClean="0"/>
              <a:t>Intonation</a:t>
            </a:r>
          </a:p>
          <a:p>
            <a:r>
              <a:rPr lang="en-US" dirty="0" smtClean="0"/>
              <a:t>Word Stress</a:t>
            </a:r>
          </a:p>
          <a:p>
            <a:r>
              <a:rPr lang="en-US" dirty="0" smtClean="0"/>
              <a:t>Phrase Stress</a:t>
            </a:r>
          </a:p>
          <a:p>
            <a:r>
              <a:rPr lang="en-US" dirty="0" smtClean="0"/>
              <a:t>Sentence Stress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MORPHOLOGY</a:t>
            </a:r>
            <a:endParaRPr lang="en-US" dirty="0"/>
          </a:p>
        </p:txBody>
      </p:sp>
      <p:sp>
        <p:nvSpPr>
          <p:cNvPr id="3" name="Content Placeholder 2"/>
          <p:cNvSpPr>
            <a:spLocks noGrp="1"/>
          </p:cNvSpPr>
          <p:nvPr>
            <p:ph idx="1"/>
          </p:nvPr>
        </p:nvSpPr>
        <p:spPr/>
        <p:txBody>
          <a:bodyPr>
            <a:normAutofit fontScale="92500"/>
          </a:bodyPr>
          <a:lstStyle/>
          <a:p>
            <a:r>
              <a:rPr lang="en-US" dirty="0" smtClean="0"/>
              <a:t>The study of how morphemes can combine in a given language to form words falls under the rubric of morphology.</a:t>
            </a:r>
          </a:p>
          <a:p>
            <a:r>
              <a:rPr lang="en-US" dirty="0" smtClean="0"/>
              <a:t>Consider this pluralizing '-s'. Clearly this conveys meaning, but it doesn't qualify as a word. What it qualifies as is a morpheme, along with 'cat', 'dog', and '-</a:t>
            </a:r>
            <a:r>
              <a:rPr lang="en-US" dirty="0" err="1" smtClean="0"/>
              <a:t>ing</a:t>
            </a:r>
            <a:r>
              <a:rPr lang="en-US" dirty="0" smtClean="0"/>
              <a:t>'. The study of how morphemes can combine in a given language to form words falls under the rubric of morphology.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MORPHEME</a:t>
            </a:r>
            <a:endParaRPr lang="en-US" dirty="0"/>
          </a:p>
        </p:txBody>
      </p:sp>
      <p:sp>
        <p:nvSpPr>
          <p:cNvPr id="3" name="Content Placeholder 2"/>
          <p:cNvSpPr>
            <a:spLocks noGrp="1"/>
          </p:cNvSpPr>
          <p:nvPr>
            <p:ph idx="1"/>
          </p:nvPr>
        </p:nvSpPr>
        <p:spPr/>
        <p:txBody>
          <a:bodyPr/>
          <a:lstStyle/>
          <a:p>
            <a:r>
              <a:rPr lang="en-US" dirty="0" smtClean="0"/>
              <a:t>The smallest minimal contrastive unit of word is known as Morpheme.</a:t>
            </a:r>
          </a:p>
          <a:p>
            <a:endParaRPr lang="en-US" dirty="0" smtClean="0"/>
          </a:p>
          <a:p>
            <a:r>
              <a:rPr lang="en-US" dirty="0" smtClean="0"/>
              <a:t>Morpheme </a:t>
            </a:r>
          </a:p>
        </p:txBody>
      </p:sp>
      <p:graphicFrame>
        <p:nvGraphicFramePr>
          <p:cNvPr id="4" name="Diagram 3"/>
          <p:cNvGraphicFramePr/>
          <p:nvPr/>
        </p:nvGraphicFramePr>
        <p:xfrm>
          <a:off x="2819400" y="2743200"/>
          <a:ext cx="54864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2392362"/>
          </a:xfrm>
        </p:spPr>
        <p:txBody>
          <a:bodyPr>
            <a:normAutofit fontScale="90000"/>
          </a:bodyPr>
          <a:lstStyle/>
          <a:p>
            <a:r>
              <a:rPr lang="en-US" b="1" dirty="0" smtClean="0"/>
              <a:t>Examples</a:t>
            </a:r>
            <a:br>
              <a:rPr lang="en-US" b="1" dirty="0" smtClean="0"/>
            </a:br>
            <a:r>
              <a:rPr lang="en-US" dirty="0" smtClean="0"/>
              <a:t/>
            </a:r>
            <a:br>
              <a:rPr lang="en-US" dirty="0" smtClean="0"/>
            </a:br>
            <a:r>
              <a:rPr lang="en-US" dirty="0" smtClean="0"/>
              <a:t>Wait-</a:t>
            </a:r>
            <a:r>
              <a:rPr lang="en-US" dirty="0" err="1" smtClean="0"/>
              <a:t>ing</a:t>
            </a:r>
            <a:r>
              <a:rPr lang="en-US" dirty="0" smtClean="0"/>
              <a:t>				Un-usual-</a:t>
            </a:r>
            <a:r>
              <a:rPr lang="en-US" dirty="0" err="1" smtClean="0"/>
              <a:t>ly</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381000" y="2590800"/>
          <a:ext cx="3886200" cy="342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4648200" y="2819400"/>
          <a:ext cx="4038600" cy="3505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SYNTAX</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study of grammatical rules of a language is known as syntax.</a:t>
            </a:r>
          </a:p>
          <a:p>
            <a:endParaRPr lang="en-US" dirty="0" smtClean="0"/>
          </a:p>
          <a:p>
            <a:r>
              <a:rPr lang="en-US" dirty="0" smtClean="0"/>
              <a:t>We put words together into sentences according to the rules of syntax, what most people mean by the word grammar. This small number of rules is learned in early childhood and results in a small array of possible sentence patterns (see The Patterns of the Sentence). Syntax is the primary level of creativity in speaking and writing because from those few patterns of phrase and sentence an infinite number of sentences can be generated.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Syntax</a:t>
            </a:r>
            <a:endParaRPr lang="en-US" dirty="0"/>
          </a:p>
        </p:txBody>
      </p:sp>
      <p:sp>
        <p:nvSpPr>
          <p:cNvPr id="3" name="Content Placeholder 2"/>
          <p:cNvSpPr>
            <a:spLocks noGrp="1"/>
          </p:cNvSpPr>
          <p:nvPr>
            <p:ph idx="1"/>
          </p:nvPr>
        </p:nvSpPr>
        <p:spPr>
          <a:xfrm>
            <a:off x="457200" y="1600200"/>
            <a:ext cx="8229600" cy="4876800"/>
          </a:xfrm>
        </p:spPr>
        <p:txBody>
          <a:bodyPr/>
          <a:lstStyle/>
          <a:p>
            <a:r>
              <a:rPr lang="fr-FR" dirty="0" smtClean="0"/>
              <a:t>NOUN PHRASE:</a:t>
            </a:r>
          </a:p>
          <a:p>
            <a:pPr>
              <a:buNone/>
            </a:pPr>
            <a:r>
              <a:rPr lang="fr-FR" dirty="0" smtClean="0"/>
              <a:t>The pretty girl</a:t>
            </a:r>
          </a:p>
          <a:p>
            <a:pPr>
              <a:buNone/>
            </a:pPr>
            <a:endParaRPr lang="fr-FR" dirty="0" smtClean="0"/>
          </a:p>
          <a:p>
            <a:r>
              <a:rPr lang="fr-FR" dirty="0" smtClean="0"/>
              <a:t>VERB PHRASE:</a:t>
            </a:r>
          </a:p>
          <a:p>
            <a:pPr>
              <a:buNone/>
            </a:pPr>
            <a:r>
              <a:rPr lang="fr-FR" dirty="0" smtClean="0"/>
              <a:t>Have been doing </a:t>
            </a:r>
            <a:r>
              <a:rPr lang="fr-FR" dirty="0" err="1" smtClean="0"/>
              <a:t>work</a:t>
            </a:r>
            <a:endParaRPr lang="fr-FR" dirty="0" smtClean="0"/>
          </a:p>
          <a:p>
            <a:endParaRPr lang="fr-FR" dirty="0" smtClean="0"/>
          </a:p>
          <a:p>
            <a:r>
              <a:rPr lang="fr-FR" dirty="0" smtClean="0"/>
              <a:t>SENTENCE:</a:t>
            </a:r>
          </a:p>
          <a:p>
            <a:pPr>
              <a:buNone/>
            </a:pPr>
            <a:r>
              <a:rPr lang="fr-FR" dirty="0" err="1" smtClean="0"/>
              <a:t>Its</a:t>
            </a:r>
            <a:r>
              <a:rPr lang="fr-FR" dirty="0" smtClean="0"/>
              <a:t> </a:t>
            </a:r>
            <a:r>
              <a:rPr lang="fr-FR" dirty="0" err="1" smtClean="0"/>
              <a:t>too</a:t>
            </a:r>
            <a:r>
              <a:rPr lang="fr-FR" dirty="0" smtClean="0"/>
              <a:t> cold in </a:t>
            </a:r>
            <a:r>
              <a:rPr lang="fr-FR" dirty="0" err="1" smtClean="0"/>
              <a:t>here</a:t>
            </a:r>
            <a:r>
              <a:rPr lang="fr-FR"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Semantics</a:t>
            </a:r>
            <a:endParaRPr lang="en-US" dirty="0"/>
          </a:p>
        </p:txBody>
      </p:sp>
      <p:sp>
        <p:nvSpPr>
          <p:cNvPr id="3" name="Content Placeholder 2"/>
          <p:cNvSpPr>
            <a:spLocks noGrp="1"/>
          </p:cNvSpPr>
          <p:nvPr>
            <p:ph idx="1"/>
          </p:nvPr>
        </p:nvSpPr>
        <p:spPr/>
        <p:txBody>
          <a:bodyPr/>
          <a:lstStyle/>
          <a:p>
            <a:r>
              <a:rPr lang="en-US" dirty="0" smtClean="0"/>
              <a:t>The study of meanings in language.</a:t>
            </a:r>
          </a:p>
          <a:p>
            <a:r>
              <a:rPr lang="en-US"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“Language without meaning is meaningless”… (Roman </a:t>
            </a:r>
            <a:r>
              <a:rPr lang="en-US"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Jakobson</a:t>
            </a:r>
            <a:r>
              <a:rPr lang="en-US"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t>
            </a:r>
          </a:p>
          <a:p>
            <a:pPr>
              <a:buNone/>
              <a:defRPr/>
            </a:pPr>
            <a:r>
              <a:rPr lang="en-US"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Semantics:</a:t>
            </a:r>
            <a:endParaRPr lang="en-US" dirty="0" smtClean="0"/>
          </a:p>
          <a:p>
            <a:pPr>
              <a:defRPr/>
            </a:pPr>
            <a:r>
              <a:rPr lang="en-US" dirty="0" smtClean="0"/>
              <a:t>is the technical term used to refer to the study of meaning, and, since meaning is a part of language, semantics is a part of linguistics.</a:t>
            </a:r>
          </a:p>
          <a:p>
            <a:pPr>
              <a:defRPr/>
            </a:pPr>
            <a:endParaRPr lang="en-US" dirty="0" smtClean="0"/>
          </a:p>
          <a:p>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lnSpcReduction="10000"/>
          </a:bodyPr>
          <a:lstStyle/>
          <a:p>
            <a:pPr algn="just"/>
            <a:r>
              <a:rPr lang="en-US" b="1" dirty="0" smtClean="0">
                <a:latin typeface="Garamond" pitchFamily="18" charset="0"/>
              </a:rPr>
              <a:t>Semantics is the branch of linguistics that deals with the study of meaning, changes in meaning, and the principles that govern the relationship between sentences or words and their meanings.</a:t>
            </a:r>
          </a:p>
          <a:p>
            <a:pPr algn="just"/>
            <a:r>
              <a:rPr lang="en-US" b="1" dirty="0" smtClean="0">
                <a:latin typeface="Garamond" pitchFamily="18" charset="0"/>
              </a:rPr>
              <a:t>It is the study of the relationships between signs and symbols and what they represent.</a:t>
            </a:r>
          </a:p>
          <a:p>
            <a:pPr marL="457200" indent="-457200" algn="just">
              <a:defRPr/>
            </a:pPr>
            <a:r>
              <a:rPr lang="en-US" b="1" dirty="0" smtClean="0">
                <a:latin typeface="Garamond" pitchFamily="18" charset="0"/>
              </a:rPr>
              <a:t>An understanding of semantics is essential to the study of language acquisition (how language users acquire a sense of meaning, as speakers and writers, listeners and readers).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Example</a:t>
            </a:r>
            <a:r>
              <a:rPr lang="en-US" dirty="0" smtClean="0"/>
              <a:t/>
            </a:r>
            <a:br>
              <a:rPr lang="en-US" dirty="0" smtClean="0"/>
            </a:br>
            <a:r>
              <a:rPr lang="en-US" dirty="0" smtClean="0"/>
              <a:t>“Colorless green ideas sleep furiously”</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57200" y="1828800"/>
            <a:ext cx="8219128" cy="46482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Pragmatics</a:t>
            </a:r>
            <a:endParaRPr lang="en-US" dirty="0"/>
          </a:p>
        </p:txBody>
      </p:sp>
      <p:sp>
        <p:nvSpPr>
          <p:cNvPr id="3" name="Content Placeholder 2"/>
          <p:cNvSpPr>
            <a:spLocks noGrp="1"/>
          </p:cNvSpPr>
          <p:nvPr>
            <p:ph idx="1"/>
          </p:nvPr>
        </p:nvSpPr>
        <p:spPr/>
        <p:txBody>
          <a:bodyPr/>
          <a:lstStyle/>
          <a:p>
            <a:r>
              <a:rPr lang="en-US" dirty="0" smtClean="0"/>
              <a:t>The study of language in use</a:t>
            </a:r>
          </a:p>
          <a:p>
            <a:endParaRPr lang="en-US" dirty="0" smtClean="0"/>
          </a:p>
          <a:p>
            <a:r>
              <a:rPr lang="en-US" dirty="0" err="1" smtClean="0"/>
              <a:t>Kempson</a:t>
            </a:r>
            <a:r>
              <a:rPr lang="en-US" dirty="0" smtClean="0"/>
              <a:t> (1986) is of the view that the study of pragmatics is concerned with the general principles necessary for retrieving information from a specific utterance based on the context.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Process of Successful Communication</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fontScale="92500" lnSpcReduction="20000"/>
          </a:bodyPr>
          <a:lstStyle/>
          <a:p>
            <a:pPr algn="just">
              <a:buNone/>
            </a:pPr>
            <a:r>
              <a:rPr lang="en-US" dirty="0" smtClean="0"/>
              <a:t>	Even after extracting a set of literal meanings from sentences, there is still the level of pragmatics. Language is usually and a cooperative process between at least two people, and conversations involve a subtle interplay of assumptions, requests, and expectations on the part of each speaker. Having said something, how can you be sure the other person understands? What should you say first? How do you keep from repeating yourself? When is it the other person's turn to talk? Does this person really want to know if I have a watch, or does she really want to know what time it is? These kinds of problems are hard enough for humans to work out, and to date no computer program even approaches human capabilities at this level.</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Peter : Do you want some coffee ?</a:t>
            </a:r>
          </a:p>
          <a:p>
            <a:r>
              <a:rPr lang="en-US" dirty="0" smtClean="0"/>
              <a:t>Mary : Coffee would keep me awake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Discourse</a:t>
            </a:r>
            <a:endParaRPr lang="en-US" dirty="0"/>
          </a:p>
        </p:txBody>
      </p:sp>
      <p:sp>
        <p:nvSpPr>
          <p:cNvPr id="3" name="Content Placeholder 2"/>
          <p:cNvSpPr>
            <a:spLocks noGrp="1"/>
          </p:cNvSpPr>
          <p:nvPr>
            <p:ph idx="1"/>
          </p:nvPr>
        </p:nvSpPr>
        <p:spPr/>
        <p:txBody>
          <a:bodyPr/>
          <a:lstStyle/>
          <a:p>
            <a:r>
              <a:rPr lang="en-US" dirty="0" smtClean="0"/>
              <a:t>The study of language above the level of sentence.</a:t>
            </a:r>
          </a:p>
          <a:p>
            <a:r>
              <a:rPr lang="en-US" dirty="0" smtClean="0"/>
              <a:t>Discourse includes everything.</a:t>
            </a:r>
          </a:p>
          <a:p>
            <a:r>
              <a:rPr lang="en-US" dirty="0" smtClean="0"/>
              <a:t>It can be both written and spoken.</a:t>
            </a:r>
          </a:p>
          <a:p>
            <a:endParaRPr lang="en-US" dirty="0" smtClean="0"/>
          </a:p>
          <a:p>
            <a:r>
              <a:rPr lang="en-US" dirty="0" smtClean="0"/>
              <a:t>“Discourse is an identity kit” (James Paul Gee).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normAutofit lnSpcReduction="10000"/>
          </a:bodyPr>
          <a:lstStyle/>
          <a:p>
            <a:pPr algn="just">
              <a:buNone/>
            </a:pPr>
            <a:r>
              <a:rPr lang="en-US" dirty="0" smtClean="0"/>
              <a:t>	Each unit of language generally has a form that governs the whole. This piece of writing is a web page, a piece of instruction in expository prose. Just a minute ago, I was interrupted by a telephone conversation, a special form of speaking dependent on the technology and governed by certain expectations of form and content. All the literary genres are kinds of discourse units in the literary sphere of culture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LEVELS OF LANGUAGE</a:t>
            </a:r>
          </a:p>
          <a:p>
            <a:r>
              <a:rPr lang="en-US" dirty="0" smtClean="0"/>
              <a:t>Phonetics and Phonology</a:t>
            </a:r>
          </a:p>
          <a:p>
            <a:r>
              <a:rPr lang="en-US" dirty="0" smtClean="0"/>
              <a:t>Morphology</a:t>
            </a:r>
          </a:p>
          <a:p>
            <a:r>
              <a:rPr lang="en-US" dirty="0" smtClean="0"/>
              <a:t>Syntax</a:t>
            </a:r>
          </a:p>
          <a:p>
            <a:r>
              <a:rPr lang="en-US" dirty="0" smtClean="0"/>
              <a:t>Semantics</a:t>
            </a:r>
          </a:p>
          <a:p>
            <a:r>
              <a:rPr lang="en-US" dirty="0" smtClean="0"/>
              <a:t>Pragmatics</a:t>
            </a:r>
          </a:p>
          <a:p>
            <a:r>
              <a:rPr lang="en-US" dirty="0" smtClean="0"/>
              <a:t>Discourse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TotalTime>
  <Words>758</Words>
  <Application>Microsoft Office PowerPoint</Application>
  <PresentationFormat>On-screen Show (4:3)</PresentationFormat>
  <Paragraphs>107</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Levels of Language</vt:lpstr>
      <vt:lpstr>Levels of Language</vt:lpstr>
      <vt:lpstr>Slide 3</vt:lpstr>
      <vt:lpstr>Slide 4</vt:lpstr>
      <vt:lpstr>1) Phonetics &amp; Phonology</vt:lpstr>
      <vt:lpstr>Phonetics &amp; Phonology</vt:lpstr>
      <vt:lpstr>PHONEME</vt:lpstr>
      <vt:lpstr>CONSONANTS</vt:lpstr>
      <vt:lpstr>VOWELS</vt:lpstr>
      <vt:lpstr>NATURAL CLASSES OF PHONEMES</vt:lpstr>
      <vt:lpstr>PHONOLOGY</vt:lpstr>
      <vt:lpstr>2) MORPHOLOGY</vt:lpstr>
      <vt:lpstr>MORPHEME</vt:lpstr>
      <vt:lpstr>Examples  Wait-ing    Un-usual-ly </vt:lpstr>
      <vt:lpstr>3) SYNTAX</vt:lpstr>
      <vt:lpstr>Examples of Syntax</vt:lpstr>
      <vt:lpstr>4) Semantics</vt:lpstr>
      <vt:lpstr>Slide 18</vt:lpstr>
      <vt:lpstr>Example “Colorless green ideas sleep furiously”</vt:lpstr>
      <vt:lpstr>5) Pragmatics</vt:lpstr>
      <vt:lpstr>Process of Successful Communication</vt:lpstr>
      <vt:lpstr>Slide 22</vt:lpstr>
      <vt:lpstr>Examples</vt:lpstr>
      <vt:lpstr>6) Discourse</vt:lpstr>
      <vt:lpstr>Examples</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Levels of Language</dc:title>
  <dc:creator>Rabi Usama</dc:creator>
  <cp:lastModifiedBy>NTS</cp:lastModifiedBy>
  <cp:revision>131</cp:revision>
  <dcterms:created xsi:type="dcterms:W3CDTF">2006-08-16T00:00:00Z</dcterms:created>
  <dcterms:modified xsi:type="dcterms:W3CDTF">2013-01-19T06:10:43Z</dcterms:modified>
</cp:coreProperties>
</file>