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7" r:id="rId30"/>
    <p:sldId id="284" r:id="rId31"/>
    <p:sldId id="285" r:id="rId32"/>
    <p:sldId id="288" r:id="rId33"/>
    <p:sldId id="289" r:id="rId34"/>
    <p:sldId id="290" r:id="rId35"/>
    <p:sldId id="286"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Irregularity of English Spellings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Discrepancy in Speech Sounds and Words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is well known that English words derive mainly from old German and Norman French, and that its alphabet of 26 letters makes it impossible to represent its 44 speech sounds with just one symbol. </a:t>
            </a:r>
          </a:p>
          <a:p>
            <a:endParaRPr lang="en-US" dirty="0" smtClean="0"/>
          </a:p>
          <a:p>
            <a:r>
              <a:rPr lang="en-US" dirty="0" smtClean="0"/>
              <a:t>But that is not why many English spellings, such as ‘daughter’, ‘brought’ and ‘people’, are now irregular, while their German and French relatives have much better spellings (</a:t>
            </a:r>
            <a:r>
              <a:rPr lang="en-US" dirty="0" err="1" smtClean="0"/>
              <a:t>Tochter</a:t>
            </a:r>
            <a:r>
              <a:rPr lang="en-US" dirty="0" smtClean="0"/>
              <a:t>, </a:t>
            </a:r>
            <a:r>
              <a:rPr lang="en-US" dirty="0" err="1" smtClean="0"/>
              <a:t>brachte</a:t>
            </a:r>
            <a:r>
              <a:rPr lang="en-US" dirty="0" smtClean="0"/>
              <a:t>, </a:t>
            </a:r>
            <a:r>
              <a:rPr lang="en-US" dirty="0" err="1" smtClean="0"/>
              <a:t>peuple</a:t>
            </a:r>
            <a:r>
              <a:rPr lang="en-US" dirty="0" smtClean="0"/>
              <a:t>).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1066……..</a:t>
            </a:r>
            <a:endParaRPr lang="en-US" dirty="0"/>
          </a:p>
        </p:txBody>
      </p:sp>
      <p:sp>
        <p:nvSpPr>
          <p:cNvPr id="3" name="Content Placeholder 2"/>
          <p:cNvSpPr>
            <a:spLocks noGrp="1"/>
          </p:cNvSpPr>
          <p:nvPr>
            <p:ph idx="1"/>
          </p:nvPr>
        </p:nvSpPr>
        <p:spPr/>
        <p:txBody>
          <a:bodyPr/>
          <a:lstStyle/>
          <a:p>
            <a:r>
              <a:rPr lang="en-US" dirty="0" smtClean="0"/>
              <a:t>The pronunciations of all three languages have changed since 1066. But only in English have numerous spellings become highly unreliable guides to pronunciation </a:t>
            </a:r>
            <a:r>
              <a:rPr lang="en-US" u="sng" dirty="0" smtClean="0"/>
              <a:t>(s</a:t>
            </a:r>
            <a:r>
              <a:rPr lang="en-US" b="1" u="sng" dirty="0" smtClean="0"/>
              <a:t>ou</a:t>
            </a:r>
            <a:r>
              <a:rPr lang="en-US" u="sng" dirty="0" smtClean="0"/>
              <a:t>nd, s</a:t>
            </a:r>
            <a:r>
              <a:rPr lang="en-US" b="1" i="1" u="sng" dirty="0" smtClean="0"/>
              <a:t>ou</a:t>
            </a:r>
            <a:r>
              <a:rPr lang="en-US" u="sng" dirty="0" smtClean="0"/>
              <a:t>thern, s</a:t>
            </a:r>
            <a:r>
              <a:rPr lang="en-US" b="1" i="1" u="sng" dirty="0" smtClean="0"/>
              <a:t>ou</a:t>
            </a:r>
            <a:r>
              <a:rPr lang="en-US" u="sng" dirty="0" smtClean="0"/>
              <a:t>p),</a:t>
            </a:r>
            <a:r>
              <a:rPr lang="en-US" dirty="0" smtClean="0"/>
              <a:t> and spellings for identical sounds have ended up exceptionally varied (bl</a:t>
            </a:r>
            <a:r>
              <a:rPr lang="en-US" b="1" dirty="0" smtClean="0"/>
              <a:t>ue</a:t>
            </a:r>
            <a:r>
              <a:rPr lang="en-US" dirty="0" smtClean="0"/>
              <a:t>, sh</a:t>
            </a:r>
            <a:r>
              <a:rPr lang="en-US" b="1" dirty="0" smtClean="0"/>
              <a:t>oe</a:t>
            </a:r>
            <a:r>
              <a:rPr lang="en-US" dirty="0" smtClean="0"/>
              <a:t>, fl</a:t>
            </a:r>
            <a:r>
              <a:rPr lang="en-US" b="1" dirty="0" smtClean="0"/>
              <a:t>ew</a:t>
            </a:r>
            <a:r>
              <a:rPr lang="en-US" dirty="0" smtClean="0"/>
              <a:t>, thr</a:t>
            </a:r>
            <a:r>
              <a:rPr lang="en-US" b="1" dirty="0" smtClean="0"/>
              <a:t>ough</a:t>
            </a:r>
            <a:r>
              <a:rPr lang="en-US" dirty="0" smtClean="0"/>
              <a:t>, t</a:t>
            </a:r>
            <a:r>
              <a:rPr lang="en-US" b="1" dirty="0" smtClean="0"/>
              <a:t>o</a:t>
            </a:r>
            <a:r>
              <a:rPr lang="en-US" dirty="0" smtClean="0"/>
              <a:t>, y</a:t>
            </a:r>
            <a:r>
              <a:rPr lang="en-US" b="1" dirty="0" smtClean="0"/>
              <a:t>ou</a:t>
            </a:r>
            <a:r>
              <a:rPr lang="en-US" dirty="0" smtClean="0"/>
              <a:t>, t</a:t>
            </a:r>
            <a:r>
              <a:rPr lang="en-US" b="1" dirty="0" smtClean="0"/>
              <a:t>wo</a:t>
            </a:r>
            <a:r>
              <a:rPr lang="en-US" dirty="0" smtClean="0"/>
              <a:t>, t</a:t>
            </a:r>
            <a:r>
              <a:rPr lang="en-US" b="1" dirty="0" smtClean="0"/>
              <a:t>oo</a:t>
            </a:r>
            <a:r>
              <a:rPr lang="en-US" dirty="0" smtClean="0"/>
              <a:t>, gn</a:t>
            </a:r>
            <a:r>
              <a:rPr lang="en-US" b="1" dirty="0" smtClean="0"/>
              <a:t>u</a:t>
            </a:r>
            <a:r>
              <a:rPr lang="en-US" dirty="0" smtClean="0"/>
              <a: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First Serious Corruption in English Spellings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consistency of English spelling was first seriously corrupted during the reinstatement of English as the official language of England in 15</a:t>
            </a:r>
            <a:r>
              <a:rPr lang="en-US" baseline="30000" dirty="0" smtClean="0"/>
              <a:t>th</a:t>
            </a:r>
            <a:r>
              <a:rPr lang="en-US" dirty="0" smtClean="0"/>
              <a:t> century. It suffered even more at the hands of foreign printers during the bible wars of the 16th century. Sadly, there has never been a serious, co-</a:t>
            </a:r>
            <a:r>
              <a:rPr lang="en-US" dirty="0" err="1" smtClean="0"/>
              <a:t>ordinated</a:t>
            </a:r>
            <a:r>
              <a:rPr lang="en-US" dirty="0" smtClean="0"/>
              <a:t> attempt to remedy the various accidental and deliberate corruptions of the alphabetic principle (of representing speech sounds in a regular manner) in English.</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t>
            </a:r>
            <a:r>
              <a:rPr lang="en-US" b="1" dirty="0" smtClean="0"/>
              <a:t>he English spelling system</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As explained by </a:t>
            </a:r>
            <a:r>
              <a:rPr lang="en-US" dirty="0" err="1" smtClean="0"/>
              <a:t>Masha</a:t>
            </a:r>
            <a:r>
              <a:rPr lang="en-US" dirty="0" smtClean="0"/>
              <a:t> Bell  March  2011:</a:t>
            </a:r>
          </a:p>
          <a:p>
            <a:pPr>
              <a:buNone/>
            </a:pPr>
            <a:endParaRPr lang="en-US" dirty="0" smtClean="0"/>
          </a:p>
          <a:p>
            <a:pPr>
              <a:buNone/>
            </a:pPr>
            <a:r>
              <a:rPr lang="en-US" dirty="0" smtClean="0"/>
              <a:t>English has 43.5 sounds:  43 as shown in </a:t>
            </a:r>
            <a:r>
              <a:rPr lang="en-US" b="1" dirty="0" smtClean="0"/>
              <a:t>bold</a:t>
            </a:r>
            <a:r>
              <a:rPr lang="en-US" dirty="0" smtClean="0"/>
              <a:t> letters in the words below</a:t>
            </a:r>
          </a:p>
          <a:p>
            <a:pPr>
              <a:buNone/>
            </a:pPr>
            <a:r>
              <a:rPr lang="en-US" b="1" dirty="0" smtClean="0"/>
              <a:t>     A</a:t>
            </a:r>
            <a:r>
              <a:rPr lang="en-US" dirty="0" smtClean="0"/>
              <a:t>t,  r</a:t>
            </a:r>
            <a:r>
              <a:rPr lang="en-US" b="1" dirty="0" smtClean="0"/>
              <a:t>ai</a:t>
            </a:r>
            <a:r>
              <a:rPr lang="en-US" dirty="0" smtClean="0"/>
              <a:t>n,   </a:t>
            </a:r>
            <a:r>
              <a:rPr lang="en-US" b="1" dirty="0" smtClean="0"/>
              <a:t>air</a:t>
            </a:r>
            <a:r>
              <a:rPr lang="en-US" dirty="0" smtClean="0"/>
              <a:t>,   c</a:t>
            </a:r>
            <a:r>
              <a:rPr lang="en-US" b="1" dirty="0" smtClean="0"/>
              <a:t>ar</a:t>
            </a:r>
            <a:r>
              <a:rPr lang="en-US" dirty="0" smtClean="0"/>
              <a:t>,   s</a:t>
            </a:r>
            <a:r>
              <a:rPr lang="en-US" b="1" dirty="0" smtClean="0"/>
              <a:t>au</a:t>
            </a:r>
            <a:r>
              <a:rPr lang="en-US" dirty="0" smtClean="0"/>
              <a:t>ce,      </a:t>
            </a:r>
            <a:r>
              <a:rPr lang="en-US" b="1" dirty="0" smtClean="0"/>
              <a:t>b</a:t>
            </a:r>
            <a:r>
              <a:rPr lang="en-US" dirty="0" smtClean="0"/>
              <a:t>ed,</a:t>
            </a:r>
            <a:r>
              <a:rPr lang="en-US" b="1" dirty="0" smtClean="0"/>
              <a:t>   ch</a:t>
            </a:r>
            <a:r>
              <a:rPr lang="en-US" dirty="0" smtClean="0"/>
              <a:t>ip,</a:t>
            </a:r>
            <a:r>
              <a:rPr lang="en-US" b="1" dirty="0" smtClean="0"/>
              <a:t>   d</a:t>
            </a:r>
            <a:r>
              <a:rPr lang="en-US" dirty="0" smtClean="0"/>
              <a:t>og,</a:t>
            </a:r>
            <a:r>
              <a:rPr lang="en-US" b="1" dirty="0" smtClean="0"/>
              <a:t>       </a:t>
            </a:r>
            <a:endParaRPr lang="en-US" dirty="0" smtClean="0"/>
          </a:p>
          <a:p>
            <a:pPr>
              <a:buNone/>
            </a:pPr>
            <a:r>
              <a:rPr lang="en-US" b="1" dirty="0" smtClean="0"/>
              <a:t>     e</a:t>
            </a:r>
            <a:r>
              <a:rPr lang="en-US" dirty="0" smtClean="0"/>
              <a:t>gg,</a:t>
            </a:r>
            <a:r>
              <a:rPr lang="en-US" b="1" dirty="0" smtClean="0"/>
              <a:t>  ee</a:t>
            </a:r>
            <a:r>
              <a:rPr lang="en-US" dirty="0" smtClean="0"/>
              <a:t>l, </a:t>
            </a:r>
            <a:r>
              <a:rPr lang="en-US" b="1" dirty="0" smtClean="0"/>
              <a:t>  </a:t>
            </a:r>
            <a:r>
              <a:rPr lang="en-US" dirty="0" smtClean="0"/>
              <a:t>h</a:t>
            </a:r>
            <a:r>
              <a:rPr lang="en-US" b="1" dirty="0" smtClean="0"/>
              <a:t>er</a:t>
            </a:r>
            <a:r>
              <a:rPr lang="en-US" dirty="0" smtClean="0"/>
              <a:t>b,     </a:t>
            </a:r>
            <a:r>
              <a:rPr lang="en-US" b="1" dirty="0" smtClean="0"/>
              <a:t>f</a:t>
            </a:r>
            <a:r>
              <a:rPr lang="en-US" dirty="0" smtClean="0"/>
              <a:t>ish,</a:t>
            </a:r>
            <a:r>
              <a:rPr lang="en-US" b="1" dirty="0" smtClean="0"/>
              <a:t>   g</a:t>
            </a:r>
            <a:r>
              <a:rPr lang="en-US" dirty="0" smtClean="0"/>
              <a:t>arden,</a:t>
            </a:r>
            <a:r>
              <a:rPr lang="en-US" b="1" dirty="0" smtClean="0"/>
              <a:t>   h</a:t>
            </a:r>
            <a:r>
              <a:rPr lang="en-US" dirty="0" smtClean="0"/>
              <a:t>ouse,</a:t>
            </a:r>
            <a:r>
              <a:rPr lang="en-US" b="1" dirty="0" smtClean="0"/>
              <a:t> </a:t>
            </a:r>
            <a:r>
              <a:rPr lang="en-US" dirty="0" smtClean="0"/>
              <a:t> </a:t>
            </a:r>
          </a:p>
          <a:p>
            <a:pPr>
              <a:buNone/>
            </a:pPr>
            <a:r>
              <a:rPr lang="en-US" b="1" dirty="0" smtClean="0"/>
              <a:t>     i</a:t>
            </a:r>
            <a:r>
              <a:rPr lang="en-US" dirty="0" smtClean="0"/>
              <a:t>nk, </a:t>
            </a:r>
            <a:r>
              <a:rPr lang="en-US" b="1" dirty="0" smtClean="0"/>
              <a:t>  </a:t>
            </a:r>
            <a:r>
              <a:rPr lang="en-US" dirty="0" smtClean="0"/>
              <a:t>p</a:t>
            </a:r>
            <a:r>
              <a:rPr lang="en-US" b="1" dirty="0" smtClean="0"/>
              <a:t>ie</a:t>
            </a:r>
            <a:r>
              <a:rPr lang="en-US" dirty="0" smtClean="0"/>
              <a:t>,     </a:t>
            </a:r>
            <a:r>
              <a:rPr lang="en-US" b="1" dirty="0" smtClean="0"/>
              <a:t>j</a:t>
            </a:r>
            <a:r>
              <a:rPr lang="en-US" dirty="0" smtClean="0"/>
              <a:t>ug,   </a:t>
            </a:r>
            <a:r>
              <a:rPr lang="en-US" b="1" dirty="0" smtClean="0"/>
              <a:t>k</a:t>
            </a:r>
            <a:r>
              <a:rPr lang="en-US" dirty="0" smtClean="0"/>
              <a:t>ite, </a:t>
            </a:r>
            <a:r>
              <a:rPr lang="en-US" b="1" dirty="0" smtClean="0"/>
              <a:t>  l</a:t>
            </a:r>
            <a:r>
              <a:rPr lang="en-US" dirty="0" smtClean="0"/>
              <a:t>ips,</a:t>
            </a:r>
            <a:r>
              <a:rPr lang="en-US" b="1" dirty="0" smtClean="0"/>
              <a:t>   m</a:t>
            </a:r>
            <a:r>
              <a:rPr lang="en-US" dirty="0" smtClean="0"/>
              <a:t>an,</a:t>
            </a:r>
            <a:r>
              <a:rPr lang="en-US" b="1" dirty="0" smtClean="0"/>
              <a:t>   n</a:t>
            </a:r>
            <a:r>
              <a:rPr lang="en-US" dirty="0" smtClean="0"/>
              <a:t>ose, </a:t>
            </a:r>
            <a:r>
              <a:rPr lang="en-US" b="1" dirty="0" smtClean="0"/>
              <a:t>  </a:t>
            </a:r>
            <a:r>
              <a:rPr lang="en-US" dirty="0" smtClean="0"/>
              <a:t>ri</a:t>
            </a:r>
            <a:r>
              <a:rPr lang="en-US" b="1" dirty="0" smtClean="0"/>
              <a:t>ng</a:t>
            </a:r>
            <a:r>
              <a:rPr lang="en-US" dirty="0" smtClean="0"/>
              <a:t>,  </a:t>
            </a:r>
          </a:p>
          <a:p>
            <a:pPr>
              <a:buNone/>
            </a:pPr>
            <a:r>
              <a:rPr lang="en-US" dirty="0" smtClean="0"/>
              <a:t>     p</a:t>
            </a:r>
            <a:r>
              <a:rPr lang="en-US" b="1" dirty="0" smtClean="0"/>
              <a:t>o</a:t>
            </a:r>
            <a:r>
              <a:rPr lang="en-US" dirty="0" smtClean="0"/>
              <a:t>t,   t</a:t>
            </a:r>
            <a:r>
              <a:rPr lang="en-US" b="1" dirty="0" smtClean="0"/>
              <a:t>oe</a:t>
            </a:r>
            <a:r>
              <a:rPr lang="en-US" dirty="0" smtClean="0"/>
              <a:t>,   c</a:t>
            </a:r>
            <a:r>
              <a:rPr lang="en-US" b="1" dirty="0" smtClean="0"/>
              <a:t>oi</a:t>
            </a:r>
            <a:r>
              <a:rPr lang="en-US" dirty="0" smtClean="0"/>
              <a:t>n,   f</a:t>
            </a:r>
            <a:r>
              <a:rPr lang="en-US" b="1" dirty="0" smtClean="0"/>
              <a:t>oo</a:t>
            </a:r>
            <a:r>
              <a:rPr lang="en-US" dirty="0" smtClean="0"/>
              <a:t>d,   w</a:t>
            </a:r>
            <a:r>
              <a:rPr lang="en-US" b="1" i="1" dirty="0" smtClean="0"/>
              <a:t>oo</a:t>
            </a:r>
            <a:r>
              <a:rPr lang="en-US" i="1" dirty="0" smtClean="0"/>
              <a:t>d,   </a:t>
            </a:r>
            <a:r>
              <a:rPr lang="en-US" b="1" dirty="0" smtClean="0"/>
              <a:t>or</a:t>
            </a:r>
            <a:r>
              <a:rPr lang="en-US" dirty="0" smtClean="0"/>
              <a:t>der, </a:t>
            </a:r>
            <a:r>
              <a:rPr lang="en-US" b="1" dirty="0" smtClean="0"/>
              <a:t>  ou</a:t>
            </a:r>
            <a:r>
              <a:rPr lang="en-US" dirty="0" smtClean="0"/>
              <a:t>t,</a:t>
            </a:r>
            <a:r>
              <a:rPr lang="en-US" b="1" dirty="0" smtClean="0"/>
              <a:t>       </a:t>
            </a:r>
            <a:endParaRPr lang="en-US" dirty="0" smtClean="0"/>
          </a:p>
          <a:p>
            <a:pPr>
              <a:buNone/>
            </a:pPr>
            <a:r>
              <a:rPr lang="en-US" b="1" dirty="0" smtClean="0"/>
              <a:t>     p</a:t>
            </a:r>
            <a:r>
              <a:rPr lang="en-US" dirty="0" smtClean="0"/>
              <a:t>in, </a:t>
            </a:r>
            <a:r>
              <a:rPr lang="en-US" b="1" dirty="0" smtClean="0"/>
              <a:t>  r</a:t>
            </a:r>
            <a:r>
              <a:rPr lang="en-US" dirty="0" smtClean="0"/>
              <a:t>ug,</a:t>
            </a:r>
            <a:r>
              <a:rPr lang="en-US" b="1" dirty="0" smtClean="0"/>
              <a:t>   s</a:t>
            </a:r>
            <a:r>
              <a:rPr lang="en-US" dirty="0" smtClean="0"/>
              <a:t>un,</a:t>
            </a:r>
            <a:r>
              <a:rPr lang="en-US" b="1" dirty="0" smtClean="0"/>
              <a:t>   sh</a:t>
            </a:r>
            <a:r>
              <a:rPr lang="en-US" dirty="0" smtClean="0"/>
              <a:t>op,  </a:t>
            </a:r>
            <a:r>
              <a:rPr lang="en-US" b="1" dirty="0" smtClean="0"/>
              <a:t>t</a:t>
            </a:r>
            <a:r>
              <a:rPr lang="en-US" dirty="0" smtClean="0"/>
              <a:t>ap, </a:t>
            </a:r>
            <a:r>
              <a:rPr lang="en-US" b="1" dirty="0" smtClean="0"/>
              <a:t>  th</a:t>
            </a:r>
            <a:r>
              <a:rPr lang="en-US" dirty="0" smtClean="0"/>
              <a:t>is, </a:t>
            </a:r>
            <a:r>
              <a:rPr lang="en-US" b="1" dirty="0" smtClean="0"/>
              <a:t>  </a:t>
            </a:r>
            <a:r>
              <a:rPr lang="en-US" b="1" i="1" dirty="0" smtClean="0"/>
              <a:t>th</a:t>
            </a:r>
            <a:r>
              <a:rPr lang="en-US" i="1" dirty="0" smtClean="0"/>
              <a:t>ing,   </a:t>
            </a:r>
            <a:r>
              <a:rPr lang="en-US" b="1" i="1" dirty="0" smtClean="0"/>
              <a:t>  </a:t>
            </a:r>
            <a:endParaRPr lang="en-US" dirty="0" smtClean="0"/>
          </a:p>
          <a:p>
            <a:pPr>
              <a:buNone/>
            </a:pPr>
            <a:r>
              <a:rPr lang="en-US" b="1" dirty="0" smtClean="0"/>
              <a:t>     u</a:t>
            </a:r>
            <a:r>
              <a:rPr lang="en-US" dirty="0" smtClean="0"/>
              <a:t>p,</a:t>
            </a:r>
            <a:r>
              <a:rPr lang="en-US" b="1" dirty="0" smtClean="0"/>
              <a:t>  </a:t>
            </a:r>
            <a:r>
              <a:rPr lang="en-US" dirty="0" smtClean="0"/>
              <a:t>c</a:t>
            </a:r>
            <a:r>
              <a:rPr lang="en-US" b="1" dirty="0" smtClean="0"/>
              <a:t>ue</a:t>
            </a:r>
            <a:r>
              <a:rPr lang="en-US" dirty="0" smtClean="0"/>
              <a:t>,     </a:t>
            </a:r>
            <a:r>
              <a:rPr lang="en-US" b="1" dirty="0" smtClean="0"/>
              <a:t>v</a:t>
            </a:r>
            <a:r>
              <a:rPr lang="en-US" dirty="0" smtClean="0"/>
              <a:t>an,</a:t>
            </a:r>
            <a:r>
              <a:rPr lang="en-US" b="1" dirty="0" smtClean="0"/>
              <a:t>   w</a:t>
            </a:r>
            <a:r>
              <a:rPr lang="en-US" dirty="0" smtClean="0"/>
              <a:t>indow, </a:t>
            </a:r>
            <a:r>
              <a:rPr lang="en-US" b="1" dirty="0" smtClean="0"/>
              <a:t>  y</a:t>
            </a:r>
            <a:r>
              <a:rPr lang="en-US" dirty="0" smtClean="0"/>
              <a:t>ak,</a:t>
            </a:r>
            <a:r>
              <a:rPr lang="en-US" b="1" dirty="0" smtClean="0"/>
              <a:t>   z</a:t>
            </a:r>
            <a:r>
              <a:rPr lang="en-US" dirty="0" smtClean="0"/>
              <a:t>ip,</a:t>
            </a:r>
            <a:r>
              <a:rPr lang="en-US" b="1" dirty="0" smtClean="0"/>
              <a:t>   </a:t>
            </a:r>
            <a:r>
              <a:rPr lang="en-US" dirty="0" smtClean="0"/>
              <a:t>televi</a:t>
            </a:r>
            <a:r>
              <a:rPr lang="en-US" b="1" dirty="0" smtClean="0"/>
              <a:t>si</a:t>
            </a:r>
            <a:r>
              <a:rPr lang="en-US" dirty="0" smtClean="0"/>
              <a:t>on</a:t>
            </a:r>
          </a:p>
          <a:p>
            <a:pPr>
              <a:buNone/>
            </a:pPr>
            <a:r>
              <a:rPr lang="en-US" dirty="0" smtClean="0"/>
              <a:t>and an unstressed, often barely audible, variously spelt </a:t>
            </a:r>
            <a:r>
              <a:rPr lang="en-US" b="1" dirty="0" smtClean="0"/>
              <a:t>half-vowel</a:t>
            </a:r>
            <a:endParaRPr lang="en-US" dirty="0" smtClean="0"/>
          </a:p>
          <a:p>
            <a:pPr>
              <a:buNone/>
            </a:pPr>
            <a:r>
              <a:rPr lang="en-US" dirty="0" smtClean="0"/>
              <a:t>which occurs mainly in endings and prefixes (fatt</a:t>
            </a:r>
            <a:r>
              <a:rPr lang="en-US" b="1" dirty="0" smtClean="0"/>
              <a:t>e</a:t>
            </a:r>
            <a:r>
              <a:rPr lang="en-US" dirty="0" smtClean="0"/>
              <a:t>n, aband</a:t>
            </a:r>
            <a:r>
              <a:rPr lang="en-US" b="1" dirty="0" smtClean="0"/>
              <a:t>o</a:t>
            </a:r>
            <a:r>
              <a:rPr lang="en-US" dirty="0" smtClean="0"/>
              <a:t>n, gramm</a:t>
            </a:r>
            <a:r>
              <a:rPr lang="en-US" b="1" dirty="0" smtClean="0"/>
              <a:t>a</a:t>
            </a:r>
            <a:r>
              <a:rPr lang="en-US" dirty="0" smtClean="0"/>
              <a:t>r; d</a:t>
            </a:r>
            <a:r>
              <a:rPr lang="en-US" b="1" dirty="0" smtClean="0"/>
              <a:t>e</a:t>
            </a:r>
            <a:r>
              <a:rPr lang="en-US" dirty="0" smtClean="0"/>
              <a:t>cide, d</a:t>
            </a:r>
            <a:r>
              <a:rPr lang="en-US" b="1" dirty="0" smtClean="0"/>
              <a:t>i</a:t>
            </a:r>
            <a:r>
              <a:rPr lang="en-US" dirty="0" smtClean="0"/>
              <a:t>vide).</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If English had a completely regular spelling system, as Finnish and Korean do,  it would have no more than 44 spellings, and learning to read and write English would be as easy as those two languages. Most alphabetic writing systems, however, do not have a completely one to one relationship between their sounds and spellings, with a few more spellings than sounds.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European average is around 50.</a:t>
            </a:r>
          </a:p>
          <a:p>
            <a:endParaRPr lang="en-US" dirty="0" smtClean="0"/>
          </a:p>
          <a:p>
            <a:r>
              <a:rPr lang="en-US" dirty="0" smtClean="0"/>
              <a:t>Learning to read and write English is exceptionally difficult because it has </a:t>
            </a:r>
            <a:r>
              <a:rPr lang="en-US" b="1" dirty="0" smtClean="0"/>
              <a:t>185 spellings</a:t>
            </a:r>
            <a:r>
              <a:rPr lang="en-US" dirty="0" smtClean="0"/>
              <a:t> for 44 sounds.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Basic English spelling system</a:t>
            </a:r>
            <a:r>
              <a:rPr lang="en-US" dirty="0" smtClean="0"/>
              <a:t> </a:t>
            </a:r>
            <a:endParaRPr lang="en-US" dirty="0"/>
          </a:p>
        </p:txBody>
      </p:sp>
      <p:sp>
        <p:nvSpPr>
          <p:cNvPr id="3" name="Content Placeholder 2"/>
          <p:cNvSpPr>
            <a:spLocks noGrp="1"/>
          </p:cNvSpPr>
          <p:nvPr>
            <p:ph idx="1"/>
          </p:nvPr>
        </p:nvSpPr>
        <p:spPr>
          <a:xfrm>
            <a:off x="457200" y="1295400"/>
            <a:ext cx="8229600" cy="5562600"/>
          </a:xfrm>
        </p:spPr>
        <p:txBody>
          <a:bodyPr>
            <a:noAutofit/>
          </a:bodyPr>
          <a:lstStyle/>
          <a:p>
            <a:r>
              <a:rPr lang="en-US" sz="1600" dirty="0" smtClean="0"/>
              <a:t>91 patterns, as shown in </a:t>
            </a:r>
            <a:r>
              <a:rPr lang="en-US" sz="1600" b="1" dirty="0" smtClean="0"/>
              <a:t>bold letters</a:t>
            </a:r>
            <a:r>
              <a:rPr lang="en-US" sz="1600" dirty="0" smtClean="0"/>
              <a:t> below: </a:t>
            </a:r>
          </a:p>
          <a:p>
            <a:r>
              <a:rPr lang="en-US" sz="1600" dirty="0" smtClean="0"/>
              <a:t>80 main spellings, 8 for unstressed endings, 2 prefixes and the consonants doubling rule:</a:t>
            </a:r>
          </a:p>
          <a:p>
            <a:pPr>
              <a:buNone/>
            </a:pPr>
            <a:r>
              <a:rPr lang="en-US" sz="1600" dirty="0" smtClean="0"/>
              <a:t>    C</a:t>
            </a:r>
            <a:r>
              <a:rPr lang="en-US" sz="1600" b="1" dirty="0" smtClean="0"/>
              <a:t>a</a:t>
            </a:r>
            <a:r>
              <a:rPr lang="en-US" sz="1600" dirty="0" smtClean="0"/>
              <a:t>t;   pl</a:t>
            </a:r>
            <a:r>
              <a:rPr lang="en-US" sz="1600" b="1" dirty="0" smtClean="0"/>
              <a:t>a</a:t>
            </a:r>
            <a:r>
              <a:rPr lang="en-US" sz="1600" dirty="0" smtClean="0"/>
              <a:t>t</a:t>
            </a:r>
            <a:r>
              <a:rPr lang="en-US" sz="1600" b="1" dirty="0" smtClean="0"/>
              <a:t>e</a:t>
            </a:r>
            <a:r>
              <a:rPr lang="en-US" sz="1600" dirty="0" smtClean="0"/>
              <a:t>,</a:t>
            </a:r>
            <a:r>
              <a:rPr lang="en-US" sz="1600" b="1" dirty="0" smtClean="0"/>
              <a:t> </a:t>
            </a:r>
            <a:r>
              <a:rPr lang="en-US" sz="1600" dirty="0" smtClean="0"/>
              <a:t>pl</a:t>
            </a:r>
            <a:r>
              <a:rPr lang="en-US" sz="1600" b="1" dirty="0" smtClean="0"/>
              <a:t>ay</a:t>
            </a:r>
            <a:r>
              <a:rPr lang="en-US" sz="1600" dirty="0" smtClean="0"/>
              <a:t>;</a:t>
            </a:r>
            <a:r>
              <a:rPr lang="en-US" sz="1600" b="1" dirty="0" smtClean="0"/>
              <a:t>   air</a:t>
            </a:r>
            <a:r>
              <a:rPr lang="en-US" sz="1600" dirty="0" smtClean="0"/>
              <a:t>;</a:t>
            </a:r>
            <a:r>
              <a:rPr lang="en-US" sz="1600" b="1" dirty="0" smtClean="0"/>
              <a:t>   </a:t>
            </a:r>
            <a:r>
              <a:rPr lang="en-US" sz="1600" dirty="0" smtClean="0"/>
              <a:t>c</a:t>
            </a:r>
            <a:r>
              <a:rPr lang="en-US" sz="1600" b="1" dirty="0" smtClean="0"/>
              <a:t>ar</a:t>
            </a:r>
            <a:r>
              <a:rPr lang="en-US" sz="1600" dirty="0" smtClean="0"/>
              <a:t>;</a:t>
            </a:r>
            <a:r>
              <a:rPr lang="en-US" sz="1600" b="1" dirty="0" smtClean="0"/>
              <a:t>   </a:t>
            </a:r>
            <a:r>
              <a:rPr lang="en-US" sz="1600" dirty="0" smtClean="0"/>
              <a:t>s</a:t>
            </a:r>
            <a:r>
              <a:rPr lang="en-US" sz="1600" b="1" dirty="0" smtClean="0"/>
              <a:t>au</a:t>
            </a:r>
            <a:r>
              <a:rPr lang="en-US" sz="1600" dirty="0" smtClean="0"/>
              <a:t>ce, s</a:t>
            </a:r>
            <a:r>
              <a:rPr lang="en-US" sz="1600" b="1" dirty="0" smtClean="0"/>
              <a:t>aw</a:t>
            </a:r>
            <a:r>
              <a:rPr lang="en-US" sz="1600" dirty="0" smtClean="0"/>
              <a:t>;</a:t>
            </a:r>
            <a:r>
              <a:rPr lang="en-US" sz="1600" b="1" dirty="0" smtClean="0"/>
              <a:t>   b</a:t>
            </a:r>
            <a:r>
              <a:rPr lang="en-US" sz="1600" dirty="0" smtClean="0"/>
              <a:t>ed; </a:t>
            </a:r>
          </a:p>
          <a:p>
            <a:pPr>
              <a:buNone/>
            </a:pPr>
            <a:r>
              <a:rPr lang="en-US" sz="1600" b="1" dirty="0" smtClean="0"/>
              <a:t>     c</a:t>
            </a:r>
            <a:r>
              <a:rPr lang="en-US" sz="1600" dirty="0" smtClean="0"/>
              <a:t>/at/</a:t>
            </a:r>
            <a:r>
              <a:rPr lang="en-US" sz="1600" dirty="0" err="1" smtClean="0"/>
              <a:t>ot</a:t>
            </a:r>
            <a:r>
              <a:rPr lang="en-US" sz="1600" dirty="0" smtClean="0"/>
              <a:t>/</a:t>
            </a:r>
            <a:r>
              <a:rPr lang="en-US" sz="1600" dirty="0" err="1" smtClean="0"/>
              <a:t>ut</a:t>
            </a:r>
            <a:r>
              <a:rPr lang="en-US" sz="1600" dirty="0" smtClean="0"/>
              <a:t>, </a:t>
            </a:r>
            <a:r>
              <a:rPr lang="en-US" sz="1600" b="1" dirty="0" smtClean="0"/>
              <a:t>c</a:t>
            </a:r>
            <a:r>
              <a:rPr lang="en-US" sz="1600" dirty="0" smtClean="0"/>
              <a:t>rab/ clap,  </a:t>
            </a:r>
            <a:r>
              <a:rPr lang="en-US" sz="1600" b="1" dirty="0" smtClean="0"/>
              <a:t>k</a:t>
            </a:r>
            <a:r>
              <a:rPr lang="en-US" sz="1600" dirty="0" smtClean="0"/>
              <a:t>ite/kept,  comi</a:t>
            </a:r>
            <a:r>
              <a:rPr lang="en-US" sz="1600" b="1" dirty="0" smtClean="0"/>
              <a:t>c</a:t>
            </a:r>
            <a:r>
              <a:rPr lang="en-US" sz="1600" dirty="0" smtClean="0"/>
              <a:t>, </a:t>
            </a:r>
            <a:r>
              <a:rPr lang="en-US" sz="1600" b="1" dirty="0" smtClean="0"/>
              <a:t> </a:t>
            </a:r>
            <a:r>
              <a:rPr lang="en-US" sz="1600" dirty="0" smtClean="0"/>
              <a:t>pi</a:t>
            </a:r>
            <a:r>
              <a:rPr lang="en-US" sz="1600" b="1" dirty="0" smtClean="0"/>
              <a:t>ck</a:t>
            </a:r>
            <a:r>
              <a:rPr lang="en-US" sz="1600" dirty="0" smtClean="0"/>
              <a:t>,</a:t>
            </a:r>
            <a:r>
              <a:rPr lang="en-US" sz="1600" b="1" dirty="0" smtClean="0"/>
              <a:t>  </a:t>
            </a:r>
            <a:r>
              <a:rPr lang="en-US" sz="1600" dirty="0" smtClean="0"/>
              <a:t>s</a:t>
            </a:r>
            <a:r>
              <a:rPr lang="en-US" sz="1600" b="1" dirty="0" smtClean="0"/>
              <a:t>eek</a:t>
            </a:r>
            <a:r>
              <a:rPr lang="en-US" sz="1600" dirty="0" smtClean="0"/>
              <a:t>, ri</a:t>
            </a:r>
            <a:r>
              <a:rPr lang="en-US" sz="1600" b="1" dirty="0" smtClean="0"/>
              <a:t>sk</a:t>
            </a:r>
            <a:r>
              <a:rPr lang="en-US" sz="1600" dirty="0" smtClean="0"/>
              <a:t>;</a:t>
            </a:r>
            <a:r>
              <a:rPr lang="en-US" sz="1600" b="1" dirty="0" smtClean="0"/>
              <a:t>  </a:t>
            </a:r>
            <a:r>
              <a:rPr lang="en-US" sz="1600" dirty="0" smtClean="0"/>
              <a:t>p</a:t>
            </a:r>
            <a:r>
              <a:rPr lang="en-US" sz="1600" b="1" dirty="0" smtClean="0"/>
              <a:t>ocke</a:t>
            </a:r>
            <a:r>
              <a:rPr lang="en-US" sz="1600" dirty="0" smtClean="0"/>
              <a:t>t;  </a:t>
            </a:r>
          </a:p>
          <a:p>
            <a:pPr>
              <a:buNone/>
            </a:pPr>
            <a:r>
              <a:rPr lang="en-US" sz="1600" dirty="0" smtClean="0"/>
              <a:t>     </a:t>
            </a:r>
            <a:r>
              <a:rPr lang="en-US" sz="1600" b="1" dirty="0" smtClean="0"/>
              <a:t>ch</a:t>
            </a:r>
            <a:r>
              <a:rPr lang="en-US" sz="1600" dirty="0" smtClean="0"/>
              <a:t>at, ca</a:t>
            </a:r>
            <a:r>
              <a:rPr lang="en-US" sz="1600" b="1" dirty="0" smtClean="0"/>
              <a:t>tch</a:t>
            </a:r>
            <a:r>
              <a:rPr lang="en-US" sz="1600" dirty="0" smtClean="0"/>
              <a:t>;</a:t>
            </a:r>
            <a:r>
              <a:rPr lang="en-US" sz="1600" b="1" dirty="0" smtClean="0"/>
              <a:t>   </a:t>
            </a:r>
            <a:endParaRPr lang="en-US" sz="1600" dirty="0" smtClean="0"/>
          </a:p>
          <a:p>
            <a:pPr>
              <a:buNone/>
            </a:pPr>
            <a:r>
              <a:rPr lang="en-US" sz="1600" b="1" dirty="0" smtClean="0"/>
              <a:t>     d</a:t>
            </a:r>
            <a:r>
              <a:rPr lang="en-US" sz="1600" dirty="0" smtClean="0"/>
              <a:t>og;     </a:t>
            </a:r>
            <a:r>
              <a:rPr lang="en-US" sz="1600" b="1" dirty="0" smtClean="0"/>
              <a:t>e</a:t>
            </a:r>
            <a:r>
              <a:rPr lang="en-US" sz="1600" dirty="0" smtClean="0"/>
              <a:t>nd;   </a:t>
            </a:r>
            <a:r>
              <a:rPr lang="en-US" sz="1600" b="1" dirty="0" smtClean="0"/>
              <a:t>ee</a:t>
            </a:r>
            <a:r>
              <a:rPr lang="en-US" sz="1600" dirty="0" smtClean="0"/>
              <a:t>l, funn</a:t>
            </a:r>
            <a:r>
              <a:rPr lang="en-US" sz="1600" b="1" dirty="0" smtClean="0"/>
              <a:t>y</a:t>
            </a:r>
            <a:r>
              <a:rPr lang="en-US" sz="1600" dirty="0" smtClean="0"/>
              <a:t>;</a:t>
            </a:r>
            <a:r>
              <a:rPr lang="en-US" sz="1600" b="1" dirty="0" smtClean="0"/>
              <a:t>   </a:t>
            </a:r>
            <a:r>
              <a:rPr lang="en-US" sz="1600" dirty="0" smtClean="0"/>
              <a:t>h</a:t>
            </a:r>
            <a:r>
              <a:rPr lang="en-US" sz="1600" b="1" dirty="0" smtClean="0"/>
              <a:t>er</a:t>
            </a:r>
            <a:r>
              <a:rPr lang="en-US" sz="1600" dirty="0" smtClean="0"/>
              <a:t>b;   </a:t>
            </a:r>
            <a:r>
              <a:rPr lang="en-US" sz="1600" b="1" dirty="0" smtClean="0"/>
              <a:t>  f</a:t>
            </a:r>
            <a:r>
              <a:rPr lang="en-US" sz="1600" dirty="0" smtClean="0"/>
              <a:t>ish;  </a:t>
            </a:r>
            <a:r>
              <a:rPr lang="en-US" sz="1600" b="1" dirty="0" smtClean="0"/>
              <a:t>g</a:t>
            </a:r>
            <a:r>
              <a:rPr lang="en-US" sz="1600" dirty="0" smtClean="0"/>
              <a:t>arden;   </a:t>
            </a:r>
            <a:r>
              <a:rPr lang="en-US" sz="1600" b="1" dirty="0" smtClean="0"/>
              <a:t>h</a:t>
            </a:r>
            <a:r>
              <a:rPr lang="en-US" sz="1600" dirty="0" smtClean="0"/>
              <a:t>ouse;  </a:t>
            </a:r>
          </a:p>
          <a:p>
            <a:pPr>
              <a:buNone/>
            </a:pPr>
            <a:r>
              <a:rPr lang="en-US" sz="1600" b="1" dirty="0" smtClean="0"/>
              <a:t>     i</a:t>
            </a:r>
            <a:r>
              <a:rPr lang="en-US" sz="1600" dirty="0" smtClean="0"/>
              <a:t>nk;   b</a:t>
            </a:r>
            <a:r>
              <a:rPr lang="en-US" sz="1600" b="1" dirty="0" smtClean="0"/>
              <a:t>i</a:t>
            </a:r>
            <a:r>
              <a:rPr lang="en-US" sz="1600" dirty="0" smtClean="0"/>
              <a:t>t</a:t>
            </a:r>
            <a:r>
              <a:rPr lang="en-US" sz="1600" b="1" dirty="0" smtClean="0"/>
              <a:t>e</a:t>
            </a:r>
            <a:r>
              <a:rPr lang="en-US" sz="1600" dirty="0" smtClean="0"/>
              <a:t>,  b</a:t>
            </a:r>
            <a:r>
              <a:rPr lang="en-US" sz="1600" b="1" dirty="0" smtClean="0"/>
              <a:t>y</a:t>
            </a:r>
            <a:r>
              <a:rPr lang="en-US" sz="1600" dirty="0" smtClean="0"/>
              <a:t>;</a:t>
            </a:r>
            <a:r>
              <a:rPr lang="en-US" sz="1600" b="1" dirty="0" smtClean="0"/>
              <a:t>     j</a:t>
            </a:r>
            <a:r>
              <a:rPr lang="en-US" sz="1600" dirty="0" smtClean="0"/>
              <a:t>ug,  bri</a:t>
            </a:r>
            <a:r>
              <a:rPr lang="en-US" sz="1600" b="1" dirty="0" smtClean="0"/>
              <a:t>dge</a:t>
            </a:r>
            <a:r>
              <a:rPr lang="en-US" sz="1600" dirty="0" smtClean="0"/>
              <a:t>,</a:t>
            </a:r>
            <a:r>
              <a:rPr lang="en-US" sz="1600" b="1" dirty="0" smtClean="0"/>
              <a:t>  </a:t>
            </a:r>
            <a:r>
              <a:rPr lang="en-US" sz="1600" dirty="0" smtClean="0"/>
              <a:t>obli</a:t>
            </a:r>
            <a:r>
              <a:rPr lang="en-US" sz="1600" b="1" dirty="0" smtClean="0"/>
              <a:t>ge</a:t>
            </a:r>
            <a:r>
              <a:rPr lang="en-US" sz="1600" dirty="0" smtClean="0"/>
              <a:t>;</a:t>
            </a:r>
            <a:r>
              <a:rPr lang="en-US" sz="1600" b="1" dirty="0" smtClean="0"/>
              <a:t>    </a:t>
            </a:r>
            <a:endParaRPr lang="en-US" sz="1600" dirty="0" smtClean="0"/>
          </a:p>
          <a:p>
            <a:pPr>
              <a:buNone/>
            </a:pPr>
            <a:r>
              <a:rPr lang="en-US" sz="1600" b="1" dirty="0" smtClean="0"/>
              <a:t>     l</a:t>
            </a:r>
            <a:r>
              <a:rPr lang="en-US" sz="1600" dirty="0" smtClean="0"/>
              <a:t>ips;   </a:t>
            </a:r>
            <a:r>
              <a:rPr lang="en-US" sz="1600" b="1" dirty="0" smtClean="0"/>
              <a:t>m</a:t>
            </a:r>
            <a:r>
              <a:rPr lang="en-US" sz="1600" dirty="0" smtClean="0"/>
              <a:t>an;  </a:t>
            </a:r>
            <a:r>
              <a:rPr lang="en-US" sz="1600" b="1" dirty="0" smtClean="0"/>
              <a:t>n</a:t>
            </a:r>
            <a:r>
              <a:rPr lang="en-US" sz="1600" dirty="0" smtClean="0"/>
              <a:t>ose, ri</a:t>
            </a:r>
            <a:r>
              <a:rPr lang="en-US" sz="1600" b="1" dirty="0" smtClean="0"/>
              <a:t>ng</a:t>
            </a:r>
            <a:r>
              <a:rPr lang="en-US" sz="1600" dirty="0" smtClean="0"/>
              <a:t>;</a:t>
            </a:r>
            <a:r>
              <a:rPr lang="en-US" sz="1600" b="1" dirty="0" smtClean="0"/>
              <a:t>   </a:t>
            </a:r>
            <a:endParaRPr lang="en-US" sz="1600" dirty="0" smtClean="0"/>
          </a:p>
          <a:p>
            <a:pPr>
              <a:buNone/>
            </a:pPr>
            <a:r>
              <a:rPr lang="en-US" sz="1600" dirty="0" smtClean="0"/>
              <a:t>     p</a:t>
            </a:r>
            <a:r>
              <a:rPr lang="en-US" sz="1600" b="1" dirty="0" smtClean="0"/>
              <a:t>o</a:t>
            </a:r>
            <a:r>
              <a:rPr lang="en-US" sz="1600" dirty="0" smtClean="0"/>
              <a:t>t,  </a:t>
            </a:r>
            <a:r>
              <a:rPr lang="en-US" sz="1600" b="1" i="1" dirty="0" smtClean="0"/>
              <a:t>wa</a:t>
            </a:r>
            <a:r>
              <a:rPr lang="en-US" sz="1600" i="1" dirty="0" smtClean="0"/>
              <a:t>nt, </a:t>
            </a:r>
            <a:r>
              <a:rPr lang="en-US" sz="1600" b="1" i="1" dirty="0" smtClean="0"/>
              <a:t> qua</a:t>
            </a:r>
            <a:r>
              <a:rPr lang="en-US" sz="1600" i="1" dirty="0" smtClean="0"/>
              <a:t>rrel;   </a:t>
            </a:r>
            <a:r>
              <a:rPr lang="en-US" sz="1600" dirty="0" smtClean="0"/>
              <a:t>b</a:t>
            </a:r>
            <a:r>
              <a:rPr lang="en-US" sz="1600" b="1" dirty="0" smtClean="0"/>
              <a:t>o</a:t>
            </a:r>
            <a:r>
              <a:rPr lang="en-US" sz="1600" dirty="0" smtClean="0"/>
              <a:t>n</a:t>
            </a:r>
            <a:r>
              <a:rPr lang="en-US" sz="1600" b="1" dirty="0" smtClean="0"/>
              <a:t>e</a:t>
            </a:r>
            <a:r>
              <a:rPr lang="en-US" sz="1600" dirty="0" smtClean="0"/>
              <a:t>, t</a:t>
            </a:r>
            <a:r>
              <a:rPr lang="en-US" sz="1600" b="1" dirty="0" smtClean="0"/>
              <a:t>oe</a:t>
            </a:r>
            <a:r>
              <a:rPr lang="en-US" sz="1600" dirty="0" smtClean="0"/>
              <a:t>;</a:t>
            </a:r>
            <a:r>
              <a:rPr lang="en-US" sz="1600" b="1" dirty="0" smtClean="0"/>
              <a:t>  old</a:t>
            </a:r>
            <a:r>
              <a:rPr lang="en-US" sz="1600" dirty="0" smtClean="0"/>
              <a:t>;  c</a:t>
            </a:r>
            <a:r>
              <a:rPr lang="en-US" sz="1600" b="1" dirty="0" smtClean="0"/>
              <a:t>oi</a:t>
            </a:r>
            <a:r>
              <a:rPr lang="en-US" sz="1600" dirty="0" smtClean="0"/>
              <a:t>n, t</a:t>
            </a:r>
            <a:r>
              <a:rPr lang="en-US" sz="1600" b="1" dirty="0" smtClean="0"/>
              <a:t>oy</a:t>
            </a:r>
            <a:r>
              <a:rPr lang="en-US" sz="1600" dirty="0" smtClean="0"/>
              <a:t>;</a:t>
            </a:r>
            <a:r>
              <a:rPr lang="en-US" sz="1600" b="1" dirty="0" smtClean="0"/>
              <a:t>      </a:t>
            </a:r>
            <a:endParaRPr lang="en-US" sz="1600" dirty="0" smtClean="0"/>
          </a:p>
          <a:p>
            <a:pPr>
              <a:buNone/>
            </a:pPr>
            <a:r>
              <a:rPr lang="en-US" sz="1600" dirty="0" smtClean="0"/>
              <a:t>     f</a:t>
            </a:r>
            <a:r>
              <a:rPr lang="en-US" sz="1600" b="1" dirty="0" smtClean="0"/>
              <a:t>oo</a:t>
            </a:r>
            <a:r>
              <a:rPr lang="en-US" sz="1600" dirty="0" smtClean="0"/>
              <a:t>d;   </a:t>
            </a:r>
            <a:r>
              <a:rPr lang="en-US" sz="1600" i="1" dirty="0" smtClean="0"/>
              <a:t>g</a:t>
            </a:r>
            <a:r>
              <a:rPr lang="en-US" sz="1600" b="1" i="1" dirty="0" smtClean="0"/>
              <a:t>oo</a:t>
            </a:r>
            <a:r>
              <a:rPr lang="en-US" sz="1600" i="1" dirty="0" smtClean="0"/>
              <a:t>d;   </a:t>
            </a:r>
            <a:r>
              <a:rPr lang="en-US" sz="1600" b="1" dirty="0" smtClean="0"/>
              <a:t>or</a:t>
            </a:r>
            <a:r>
              <a:rPr lang="en-US" sz="1600" dirty="0" smtClean="0"/>
              <a:t>der, </a:t>
            </a:r>
            <a:r>
              <a:rPr lang="en-US" sz="1600" b="1" i="1" dirty="0" smtClean="0"/>
              <a:t>war</a:t>
            </a:r>
            <a:r>
              <a:rPr lang="en-US" sz="1600" dirty="0" smtClean="0"/>
              <a:t>t, </a:t>
            </a:r>
            <a:r>
              <a:rPr lang="en-US" sz="1600" b="1" i="1" dirty="0" smtClean="0"/>
              <a:t>quar</a:t>
            </a:r>
            <a:r>
              <a:rPr lang="en-US" sz="1600" dirty="0" smtClean="0"/>
              <a:t>ter, m</a:t>
            </a:r>
            <a:r>
              <a:rPr lang="en-US" sz="1600" b="1" dirty="0" smtClean="0"/>
              <a:t>ore</a:t>
            </a:r>
            <a:r>
              <a:rPr lang="en-US" sz="1600" dirty="0" smtClean="0"/>
              <a:t>;</a:t>
            </a:r>
            <a:r>
              <a:rPr lang="en-US" sz="1600" b="1" dirty="0" smtClean="0"/>
              <a:t>   ou</a:t>
            </a:r>
            <a:r>
              <a:rPr lang="en-US" sz="1600" dirty="0" smtClean="0"/>
              <a:t>t, n</a:t>
            </a:r>
            <a:r>
              <a:rPr lang="en-US" sz="1600" b="1" dirty="0" smtClean="0"/>
              <a:t>ow</a:t>
            </a:r>
            <a:r>
              <a:rPr lang="en-US" sz="1600" dirty="0" smtClean="0"/>
              <a:t>;</a:t>
            </a:r>
            <a:r>
              <a:rPr lang="en-US" sz="1600" b="1" dirty="0" smtClean="0"/>
              <a:t>   </a:t>
            </a:r>
            <a:endParaRPr lang="en-US" sz="1600" dirty="0" smtClean="0"/>
          </a:p>
          <a:p>
            <a:pPr>
              <a:buNone/>
            </a:pPr>
            <a:r>
              <a:rPr lang="en-US" sz="1600" b="1" dirty="0" smtClean="0"/>
              <a:t>     p</a:t>
            </a:r>
            <a:r>
              <a:rPr lang="en-US" sz="1600" dirty="0" smtClean="0"/>
              <a:t>in; </a:t>
            </a:r>
            <a:r>
              <a:rPr lang="en-US" sz="1600" b="1" dirty="0" smtClean="0"/>
              <a:t>qu</a:t>
            </a:r>
            <a:r>
              <a:rPr lang="en-US" sz="1600" dirty="0" smtClean="0"/>
              <a:t>ick; </a:t>
            </a:r>
            <a:r>
              <a:rPr lang="en-US" sz="1600" b="1" dirty="0" smtClean="0"/>
              <a:t>r</a:t>
            </a:r>
            <a:r>
              <a:rPr lang="en-US" sz="1600" dirty="0" smtClean="0"/>
              <a:t>ug;  </a:t>
            </a:r>
            <a:r>
              <a:rPr lang="en-US" sz="1600" b="1" dirty="0" smtClean="0"/>
              <a:t>     </a:t>
            </a:r>
            <a:endParaRPr lang="en-US" sz="1600" dirty="0" smtClean="0"/>
          </a:p>
          <a:p>
            <a:pPr>
              <a:buNone/>
            </a:pPr>
            <a:r>
              <a:rPr lang="en-US" sz="1600" b="1" dirty="0" smtClean="0"/>
              <a:t>     s</a:t>
            </a:r>
            <a:r>
              <a:rPr lang="en-US" sz="1600" dirty="0" smtClean="0"/>
              <a:t>un, fa</a:t>
            </a:r>
            <a:r>
              <a:rPr lang="en-US" sz="1600" b="1" dirty="0" smtClean="0"/>
              <a:t>ce</a:t>
            </a:r>
            <a:r>
              <a:rPr lang="en-US" sz="1600" dirty="0" smtClean="0"/>
              <a:t>,</a:t>
            </a:r>
            <a:r>
              <a:rPr lang="en-US" sz="1600" b="1" dirty="0" smtClean="0"/>
              <a:t>  </a:t>
            </a:r>
            <a:r>
              <a:rPr lang="en-US" sz="1600" dirty="0" smtClean="0"/>
              <a:t>emergen</a:t>
            </a:r>
            <a:r>
              <a:rPr lang="en-US" sz="1600" b="1" dirty="0" smtClean="0"/>
              <a:t>cy</a:t>
            </a:r>
            <a:r>
              <a:rPr lang="en-US" sz="1600" dirty="0" smtClean="0"/>
              <a:t>;   </a:t>
            </a:r>
            <a:r>
              <a:rPr lang="en-US" sz="1600" b="1" dirty="0" smtClean="0"/>
              <a:t> </a:t>
            </a:r>
            <a:endParaRPr lang="en-US" sz="1600" dirty="0" smtClean="0"/>
          </a:p>
          <a:p>
            <a:pPr>
              <a:buNone/>
            </a:pPr>
            <a:r>
              <a:rPr lang="en-US" sz="1600" b="1" dirty="0" smtClean="0"/>
              <a:t>     sh</a:t>
            </a:r>
            <a:r>
              <a:rPr lang="en-US" sz="1600" dirty="0" smtClean="0"/>
              <a:t>op, sta</a:t>
            </a:r>
            <a:r>
              <a:rPr lang="en-US" sz="1600" b="1" dirty="0" smtClean="0"/>
              <a:t>tion</a:t>
            </a:r>
            <a:r>
              <a:rPr lang="en-US" sz="1600" dirty="0" smtClean="0"/>
              <a:t>, cau</a:t>
            </a:r>
            <a:r>
              <a:rPr lang="en-US" sz="1600" b="1" dirty="0" smtClean="0"/>
              <a:t>tious</a:t>
            </a:r>
            <a:r>
              <a:rPr lang="en-US" sz="1600" dirty="0" smtClean="0"/>
              <a:t>, fa</a:t>
            </a:r>
            <a:r>
              <a:rPr lang="en-US" sz="1600" b="1" dirty="0" smtClean="0"/>
              <a:t>ci</a:t>
            </a:r>
            <a:r>
              <a:rPr lang="en-US" sz="1600" dirty="0" smtClean="0"/>
              <a:t>al, musi</a:t>
            </a:r>
            <a:r>
              <a:rPr lang="en-US" sz="1600" b="1" dirty="0" smtClean="0"/>
              <a:t>cian</a:t>
            </a:r>
            <a:r>
              <a:rPr lang="en-US" sz="1600" dirty="0" smtClean="0"/>
              <a:t>;</a:t>
            </a:r>
            <a:r>
              <a:rPr lang="en-US" sz="1600" b="1" dirty="0" smtClean="0"/>
              <a:t>  </a:t>
            </a:r>
            <a:r>
              <a:rPr lang="en-US" sz="1600" dirty="0" smtClean="0"/>
              <a:t>  </a:t>
            </a:r>
          </a:p>
          <a:p>
            <a:pPr>
              <a:buNone/>
            </a:pPr>
            <a:r>
              <a:rPr lang="en-US" sz="1600" b="1" dirty="0" smtClean="0"/>
              <a:t>     t</a:t>
            </a:r>
            <a:r>
              <a:rPr lang="en-US" sz="1600" dirty="0" smtClean="0"/>
              <a:t>ap, delica</a:t>
            </a:r>
            <a:r>
              <a:rPr lang="en-US" sz="1600" b="1" dirty="0" smtClean="0"/>
              <a:t>te</a:t>
            </a:r>
            <a:r>
              <a:rPr lang="en-US" sz="1600" dirty="0" smtClean="0"/>
              <a:t>;</a:t>
            </a:r>
            <a:r>
              <a:rPr lang="en-US" sz="1600" b="1" dirty="0" smtClean="0"/>
              <a:t>   th</a:t>
            </a:r>
            <a:r>
              <a:rPr lang="en-US" sz="1600" dirty="0" smtClean="0"/>
              <a:t>is;   </a:t>
            </a:r>
            <a:r>
              <a:rPr lang="en-US" sz="1600" b="1" i="1" dirty="0" smtClean="0"/>
              <a:t>th</a:t>
            </a:r>
            <a:r>
              <a:rPr lang="en-US" sz="1600" i="1" dirty="0" smtClean="0"/>
              <a:t>ing;   </a:t>
            </a:r>
            <a:r>
              <a:rPr lang="en-US" sz="1600" dirty="0" smtClean="0"/>
              <a:t> </a:t>
            </a:r>
          </a:p>
          <a:p>
            <a:pPr>
              <a:buNone/>
            </a:pPr>
            <a:r>
              <a:rPr lang="en-US" sz="1600" dirty="0" smtClean="0"/>
              <a:t>     c</a:t>
            </a:r>
            <a:r>
              <a:rPr lang="en-US" sz="1600" b="1" dirty="0" smtClean="0"/>
              <a:t>u</a:t>
            </a:r>
            <a:r>
              <a:rPr lang="en-US" sz="1600" dirty="0" smtClean="0"/>
              <a:t>p;   c</a:t>
            </a:r>
            <a:r>
              <a:rPr lang="en-US" sz="1600" b="1" dirty="0" smtClean="0"/>
              <a:t>u</a:t>
            </a:r>
            <a:r>
              <a:rPr lang="en-US" sz="1600" dirty="0" smtClean="0"/>
              <a:t>b</a:t>
            </a:r>
            <a:r>
              <a:rPr lang="en-US" sz="1600" b="1" dirty="0" smtClean="0"/>
              <a:t>e</a:t>
            </a:r>
            <a:r>
              <a:rPr lang="en-US" sz="1600" dirty="0" smtClean="0"/>
              <a:t>, c</a:t>
            </a:r>
            <a:r>
              <a:rPr lang="en-US" sz="1600" b="1" dirty="0" smtClean="0"/>
              <a:t>ue</a:t>
            </a:r>
            <a:r>
              <a:rPr lang="en-US" sz="1600" dirty="0" smtClean="0"/>
              <a:t>;</a:t>
            </a:r>
            <a:r>
              <a:rPr lang="en-US" sz="1600" b="1" dirty="0" smtClean="0"/>
              <a:t>   </a:t>
            </a:r>
            <a:endParaRPr lang="en-US" sz="1600" dirty="0" smtClean="0"/>
          </a:p>
          <a:p>
            <a:pPr>
              <a:buNone/>
            </a:pPr>
            <a:r>
              <a:rPr lang="en-US" sz="1600" b="1" dirty="0" smtClean="0"/>
              <a:t>     v</a:t>
            </a:r>
            <a:r>
              <a:rPr lang="en-US" sz="1600" dirty="0" smtClean="0"/>
              <a:t>an, ha</a:t>
            </a:r>
            <a:r>
              <a:rPr lang="en-US" sz="1600" b="1" dirty="0" smtClean="0"/>
              <a:t>ve</a:t>
            </a:r>
            <a:r>
              <a:rPr lang="en-US" sz="1600" dirty="0" smtClean="0"/>
              <a:t>, ri</a:t>
            </a:r>
            <a:r>
              <a:rPr lang="en-US" sz="1600" b="1" i="1" dirty="0" smtClean="0"/>
              <a:t>v</a:t>
            </a:r>
            <a:r>
              <a:rPr lang="en-US" sz="1600" dirty="0" smtClean="0"/>
              <a:t>er;  </a:t>
            </a:r>
            <a:r>
              <a:rPr lang="en-US" sz="1600" b="1" dirty="0" smtClean="0"/>
              <a:t>w</a:t>
            </a:r>
            <a:r>
              <a:rPr lang="en-US" sz="1600" dirty="0" smtClean="0"/>
              <a:t>indow;  </a:t>
            </a:r>
          </a:p>
          <a:p>
            <a:pPr>
              <a:buNone/>
            </a:pPr>
            <a:r>
              <a:rPr lang="en-US" sz="1600" dirty="0" smtClean="0"/>
              <a:t>     fi</a:t>
            </a:r>
            <a:r>
              <a:rPr lang="en-US" sz="1600" b="1" dirty="0" smtClean="0"/>
              <a:t>x</a:t>
            </a:r>
            <a:r>
              <a:rPr lang="en-US" sz="1600" dirty="0" smtClean="0"/>
              <a:t>;</a:t>
            </a:r>
            <a:r>
              <a:rPr lang="en-US" sz="1600" b="1" dirty="0" smtClean="0"/>
              <a:t>   y</a:t>
            </a:r>
            <a:r>
              <a:rPr lang="en-US" sz="1600" dirty="0" smtClean="0"/>
              <a:t>es;    </a:t>
            </a:r>
            <a:r>
              <a:rPr lang="en-US" sz="1600" b="1" dirty="0" smtClean="0"/>
              <a:t>z</a:t>
            </a:r>
            <a:r>
              <a:rPr lang="en-US" sz="1600" dirty="0" smtClean="0"/>
              <a:t>ip, wi</a:t>
            </a:r>
            <a:r>
              <a:rPr lang="en-US" sz="1600" b="1" dirty="0" smtClean="0"/>
              <a:t>se</a:t>
            </a:r>
            <a:r>
              <a:rPr lang="en-US" sz="1600" dirty="0" smtClean="0"/>
              <a:t>;   vi</a:t>
            </a:r>
            <a:r>
              <a:rPr lang="en-US" sz="1600" b="1" dirty="0" smtClean="0"/>
              <a:t>sion</a:t>
            </a:r>
            <a:r>
              <a:rPr lang="en-US" sz="1600" dirty="0" smtClean="0"/>
              <a:t>, trea</a:t>
            </a:r>
            <a:r>
              <a:rPr lang="en-US" sz="1600" b="1" dirty="0" smtClean="0"/>
              <a:t>sure.</a:t>
            </a:r>
            <a:endParaRPr lang="en-US" sz="1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 8</a:t>
            </a:r>
            <a:r>
              <a:rPr lang="en-US" dirty="0" smtClean="0"/>
              <a:t> </a:t>
            </a:r>
            <a:r>
              <a:rPr lang="en-US" b="1" dirty="0" smtClean="0"/>
              <a:t>unstressed endings</a:t>
            </a:r>
            <a:r>
              <a:rPr lang="en-US" dirty="0" smtClean="0"/>
              <a:t> (do</a:t>
            </a:r>
            <a:r>
              <a:rPr lang="en-US" b="1" dirty="0" smtClean="0"/>
              <a:t>able </a:t>
            </a:r>
            <a:r>
              <a:rPr lang="en-US" dirty="0" smtClean="0"/>
              <a:t>fat</a:t>
            </a:r>
            <a:r>
              <a:rPr lang="en-US" b="1" dirty="0" smtClean="0"/>
              <a:t>al</a:t>
            </a:r>
            <a:r>
              <a:rPr lang="en-US" dirty="0" smtClean="0"/>
              <a:t>, sing</a:t>
            </a:r>
            <a:r>
              <a:rPr lang="en-US" b="1" dirty="0" smtClean="0"/>
              <a:t>le</a:t>
            </a:r>
            <a:r>
              <a:rPr lang="en-US" dirty="0" smtClean="0"/>
              <a:t>,</a:t>
            </a:r>
            <a:r>
              <a:rPr lang="en-US" b="1" dirty="0" smtClean="0"/>
              <a:t> </a:t>
            </a:r>
            <a:r>
              <a:rPr lang="en-US" dirty="0" smtClean="0"/>
              <a:t>ordin</a:t>
            </a:r>
            <a:r>
              <a:rPr lang="en-US" b="1" dirty="0" smtClean="0"/>
              <a:t>ary</a:t>
            </a:r>
            <a:r>
              <a:rPr lang="en-US" dirty="0" smtClean="0"/>
              <a:t>,</a:t>
            </a:r>
            <a:r>
              <a:rPr lang="en-US" b="1" dirty="0" smtClean="0"/>
              <a:t> </a:t>
            </a:r>
            <a:endParaRPr lang="en-US" dirty="0" smtClean="0"/>
          </a:p>
          <a:p>
            <a:r>
              <a:rPr lang="en-US" b="1" dirty="0" smtClean="0"/>
              <a:t>  </a:t>
            </a:r>
            <a:r>
              <a:rPr lang="en-US" dirty="0" smtClean="0"/>
              <a:t>flatt</a:t>
            </a:r>
            <a:r>
              <a:rPr lang="en-US" b="1" dirty="0" smtClean="0"/>
              <a:t>en</a:t>
            </a:r>
            <a:r>
              <a:rPr lang="en-US" dirty="0" smtClean="0"/>
              <a:t>,</a:t>
            </a:r>
            <a:r>
              <a:rPr lang="en-US" b="1" dirty="0" smtClean="0"/>
              <a:t> </a:t>
            </a:r>
            <a:r>
              <a:rPr lang="en-US" dirty="0" smtClean="0"/>
              <a:t>pres</a:t>
            </a:r>
            <a:r>
              <a:rPr lang="en-US" b="1" dirty="0" smtClean="0"/>
              <a:t>ence</a:t>
            </a:r>
            <a:r>
              <a:rPr lang="en-US" dirty="0" smtClean="0"/>
              <a:t>,</a:t>
            </a:r>
            <a:r>
              <a:rPr lang="en-US" b="1" dirty="0" smtClean="0"/>
              <a:t> </a:t>
            </a:r>
            <a:r>
              <a:rPr lang="en-US" dirty="0" smtClean="0"/>
              <a:t>pres</a:t>
            </a:r>
            <a:r>
              <a:rPr lang="en-US" b="1" dirty="0" smtClean="0"/>
              <a:t>ent</a:t>
            </a:r>
            <a:r>
              <a:rPr lang="en-US" dirty="0" smtClean="0"/>
              <a:t>,</a:t>
            </a:r>
            <a:r>
              <a:rPr lang="en-US" b="1" dirty="0" smtClean="0"/>
              <a:t> </a:t>
            </a:r>
            <a:r>
              <a:rPr lang="en-US" dirty="0" smtClean="0"/>
              <a:t>oth</a:t>
            </a:r>
            <a:r>
              <a:rPr lang="en-US" b="1" dirty="0" smtClean="0"/>
              <a:t>er</a:t>
            </a:r>
            <a:r>
              <a:rPr lang="en-US" dirty="0" smtClean="0"/>
              <a:t>),</a:t>
            </a:r>
          </a:p>
          <a:p>
            <a:pPr>
              <a:buNone/>
            </a:pPr>
            <a:r>
              <a:rPr lang="en-US" b="1" dirty="0" smtClean="0"/>
              <a:t>  </a:t>
            </a:r>
          </a:p>
          <a:p>
            <a:r>
              <a:rPr lang="en-US" b="1" dirty="0" smtClean="0"/>
              <a:t>   2</a:t>
            </a:r>
            <a:r>
              <a:rPr lang="en-US" dirty="0" smtClean="0"/>
              <a:t> </a:t>
            </a:r>
            <a:r>
              <a:rPr lang="en-US" b="1" dirty="0" smtClean="0"/>
              <a:t>prefixes</a:t>
            </a:r>
            <a:r>
              <a:rPr lang="en-US" dirty="0" smtClean="0"/>
              <a:t> (</a:t>
            </a:r>
            <a:r>
              <a:rPr lang="en-US" b="1" dirty="0" smtClean="0"/>
              <a:t>de</a:t>
            </a:r>
            <a:r>
              <a:rPr lang="en-US" dirty="0" smtClean="0"/>
              <a:t>cide,  </a:t>
            </a:r>
            <a:r>
              <a:rPr lang="en-US" b="1" dirty="0" smtClean="0"/>
              <a:t>in</a:t>
            </a:r>
            <a:r>
              <a:rPr lang="en-US" dirty="0" smtClean="0"/>
              <a:t>vite) </a:t>
            </a:r>
          </a:p>
          <a:p>
            <a:r>
              <a:rPr lang="en-US" dirty="0" smtClean="0"/>
              <a:t>      and  the </a:t>
            </a:r>
            <a:r>
              <a:rPr lang="en-US" b="1" dirty="0" smtClean="0"/>
              <a:t>consonant doubling</a:t>
            </a:r>
            <a:r>
              <a:rPr lang="en-US" dirty="0" smtClean="0"/>
              <a:t> rule for keeping stressed vowels short  </a:t>
            </a:r>
          </a:p>
          <a:p>
            <a:r>
              <a:rPr lang="en-US" dirty="0" smtClean="0"/>
              <a:t>                    (bi</a:t>
            </a:r>
            <a:r>
              <a:rPr lang="en-US" b="1" dirty="0" smtClean="0"/>
              <a:t>tt</a:t>
            </a:r>
            <a:r>
              <a:rPr lang="en-US" dirty="0" smtClean="0"/>
              <a:t>er</a:t>
            </a:r>
            <a:r>
              <a:rPr lang="en-US" i="1" dirty="0" smtClean="0"/>
              <a:t> – bi</a:t>
            </a:r>
            <a:r>
              <a:rPr lang="en-US" b="1" i="1" dirty="0" smtClean="0"/>
              <a:t>t</a:t>
            </a:r>
            <a:r>
              <a:rPr lang="en-US" i="1" dirty="0" smtClean="0"/>
              <a:t>er).</a:t>
            </a: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 can be seen that one reason why English has more spellings than sounds  is because many sounds are spelt differently in different positions of words (e.g. pl</a:t>
            </a:r>
            <a:r>
              <a:rPr lang="en-US" b="1" dirty="0" smtClean="0"/>
              <a:t>a</a:t>
            </a:r>
            <a:r>
              <a:rPr lang="en-US" dirty="0" smtClean="0"/>
              <a:t>t</a:t>
            </a:r>
            <a:r>
              <a:rPr lang="en-US" b="1" dirty="0" smtClean="0"/>
              <a:t>e</a:t>
            </a:r>
            <a:r>
              <a:rPr lang="en-US" dirty="0" smtClean="0"/>
              <a:t>/ pl</a:t>
            </a:r>
            <a:r>
              <a:rPr lang="en-US" b="1" dirty="0" smtClean="0"/>
              <a:t>ay</a:t>
            </a:r>
            <a:r>
              <a:rPr lang="en-US" dirty="0" smtClean="0"/>
              <a:t>;  </a:t>
            </a:r>
            <a:r>
              <a:rPr lang="en-US" b="1" dirty="0" smtClean="0"/>
              <a:t>sh</a:t>
            </a:r>
            <a:r>
              <a:rPr lang="en-US" dirty="0" smtClean="0"/>
              <a:t>ip /sta</a:t>
            </a:r>
            <a:r>
              <a:rPr lang="en-US" b="1" dirty="0" smtClean="0"/>
              <a:t>ti</a:t>
            </a:r>
            <a:r>
              <a:rPr lang="en-US" dirty="0" smtClean="0"/>
              <a:t>on). The main reason for the great number of spellings, however, is that English also has a further </a:t>
            </a:r>
            <a:r>
              <a:rPr lang="en-US" b="1" dirty="0" smtClean="0"/>
              <a:t>94 unpredictable alternative spellings</a:t>
            </a:r>
            <a:r>
              <a:rPr lang="en-US" dirty="0" smtClean="0"/>
              <a:t> (e.g. plate – w</a:t>
            </a:r>
            <a:r>
              <a:rPr lang="en-US" i="1" dirty="0" smtClean="0"/>
              <a:t>ai</a:t>
            </a:r>
            <a:r>
              <a:rPr lang="en-US" dirty="0" smtClean="0"/>
              <a:t>t, str</a:t>
            </a:r>
            <a:r>
              <a:rPr lang="en-US" i="1" dirty="0" smtClean="0"/>
              <a:t>aigh</a:t>
            </a:r>
            <a:r>
              <a:rPr lang="en-US" dirty="0" smtClean="0"/>
              <a:t>t, </a:t>
            </a:r>
            <a:r>
              <a:rPr lang="en-US" i="1" dirty="0" smtClean="0"/>
              <a:t>eigh</a:t>
            </a:r>
            <a:r>
              <a:rPr lang="en-US" dirty="0" smtClean="0"/>
              <a:t>t, gr</a:t>
            </a:r>
            <a:r>
              <a:rPr lang="en-US" i="1" dirty="0" smtClean="0"/>
              <a:t>ea</a:t>
            </a:r>
            <a:r>
              <a:rPr lang="en-US" dirty="0" smtClean="0"/>
              <a:t>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Only 11 of the 91 main English spellings have no exceptions:</a:t>
            </a:r>
          </a:p>
          <a:p>
            <a:r>
              <a:rPr lang="en-US" dirty="0" smtClean="0"/>
              <a:t> </a:t>
            </a:r>
            <a:r>
              <a:rPr lang="en-US" b="1" dirty="0" smtClean="0"/>
              <a:t>b</a:t>
            </a:r>
            <a:r>
              <a:rPr lang="en-US" dirty="0" smtClean="0"/>
              <a:t>ed,  </a:t>
            </a:r>
            <a:r>
              <a:rPr lang="en-US" b="1" dirty="0" smtClean="0"/>
              <a:t>j</a:t>
            </a:r>
            <a:r>
              <a:rPr lang="en-US" dirty="0" smtClean="0"/>
              <a:t>ug/ jog/ jab,  gor</a:t>
            </a:r>
            <a:r>
              <a:rPr lang="en-US" b="1" dirty="0" smtClean="0"/>
              <a:t>ge</a:t>
            </a:r>
            <a:r>
              <a:rPr lang="en-US" dirty="0" smtClean="0"/>
              <a:t>,  ri</a:t>
            </a:r>
            <a:r>
              <a:rPr lang="en-US" b="1" dirty="0" smtClean="0"/>
              <a:t>ng</a:t>
            </a:r>
            <a:r>
              <a:rPr lang="en-US" dirty="0" smtClean="0"/>
              <a:t>,  sing</a:t>
            </a:r>
            <a:r>
              <a:rPr lang="en-US" b="1" dirty="0" smtClean="0"/>
              <a:t>le</a:t>
            </a:r>
            <a:r>
              <a:rPr lang="en-US" dirty="0" smtClean="0"/>
              <a:t>,</a:t>
            </a:r>
            <a:r>
              <a:rPr lang="en-US" i="1" dirty="0" smtClean="0"/>
              <a:t>  </a:t>
            </a:r>
            <a:r>
              <a:rPr lang="en-US" b="1" dirty="0" smtClean="0"/>
              <a:t>p</a:t>
            </a:r>
            <a:r>
              <a:rPr lang="en-US" dirty="0" smtClean="0"/>
              <a:t>in, musi</a:t>
            </a:r>
            <a:r>
              <a:rPr lang="en-US" b="1" dirty="0" smtClean="0"/>
              <a:t>cian</a:t>
            </a:r>
            <a:r>
              <a:rPr lang="en-US" dirty="0" smtClean="0"/>
              <a:t>,</a:t>
            </a:r>
            <a:r>
              <a:rPr lang="en-US" b="1" dirty="0" smtClean="0"/>
              <a:t> </a:t>
            </a:r>
            <a:r>
              <a:rPr lang="en-US" dirty="0" smtClean="0"/>
              <a:t> </a:t>
            </a:r>
            <a:r>
              <a:rPr lang="en-US" b="1" dirty="0" smtClean="0"/>
              <a:t>th</a:t>
            </a:r>
            <a:r>
              <a:rPr lang="en-US" dirty="0" smtClean="0"/>
              <a:t>is,  </a:t>
            </a:r>
            <a:r>
              <a:rPr lang="en-US" b="1" i="1" dirty="0" smtClean="0"/>
              <a:t>th</a:t>
            </a:r>
            <a:r>
              <a:rPr lang="en-US" i="1" dirty="0" smtClean="0"/>
              <a:t>ing,  </a:t>
            </a:r>
            <a:r>
              <a:rPr lang="en-US" b="1" dirty="0" smtClean="0"/>
              <a:t>v</a:t>
            </a:r>
            <a:r>
              <a:rPr lang="en-US" dirty="0" smtClean="0"/>
              <a:t>an, televi</a:t>
            </a:r>
            <a:r>
              <a:rPr lang="en-US" b="1" dirty="0" smtClean="0"/>
              <a:t>si</a:t>
            </a:r>
            <a:r>
              <a:rPr lang="en-US" dirty="0" smtClean="0"/>
              <a:t>on.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80 English spelling patterns are undermined by one or more alternatives</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C</a:t>
            </a:r>
            <a:r>
              <a:rPr lang="en-US" b="1" dirty="0" smtClean="0"/>
              <a:t>a</a:t>
            </a:r>
            <a:r>
              <a:rPr lang="en-US" dirty="0" smtClean="0"/>
              <a:t>t - pl</a:t>
            </a:r>
            <a:r>
              <a:rPr lang="en-US" i="1" dirty="0" smtClean="0"/>
              <a:t>ai</a:t>
            </a:r>
            <a:r>
              <a:rPr lang="en-US" dirty="0" smtClean="0"/>
              <a:t>t mer</a:t>
            </a:r>
            <a:r>
              <a:rPr lang="en-US" i="1" dirty="0" smtClean="0"/>
              <a:t>i</a:t>
            </a:r>
            <a:r>
              <a:rPr lang="en-US" dirty="0" smtClean="0"/>
              <a:t>ngue</a:t>
            </a:r>
          </a:p>
          <a:p>
            <a:r>
              <a:rPr lang="en-US" dirty="0" smtClean="0"/>
              <a:t>pl</a:t>
            </a:r>
            <a:r>
              <a:rPr lang="en-US" b="1" dirty="0" smtClean="0"/>
              <a:t>a</a:t>
            </a:r>
            <a:r>
              <a:rPr lang="en-US" dirty="0" smtClean="0"/>
              <a:t>t</a:t>
            </a:r>
            <a:r>
              <a:rPr lang="en-US" b="1" dirty="0" smtClean="0"/>
              <a:t>e</a:t>
            </a:r>
            <a:r>
              <a:rPr lang="en-US" dirty="0" smtClean="0"/>
              <a:t> - w</a:t>
            </a:r>
            <a:r>
              <a:rPr lang="en-US" b="1" i="1" dirty="0" smtClean="0"/>
              <a:t>ai</a:t>
            </a:r>
            <a:r>
              <a:rPr lang="en-US" dirty="0" smtClean="0"/>
              <a:t>t w</a:t>
            </a:r>
            <a:r>
              <a:rPr lang="en-US" b="1" i="1" dirty="0" smtClean="0"/>
              <a:t>eigh</a:t>
            </a:r>
            <a:r>
              <a:rPr lang="en-US" dirty="0" smtClean="0"/>
              <a:t>t str</a:t>
            </a:r>
            <a:r>
              <a:rPr lang="en-US" b="1" i="1" dirty="0" smtClean="0"/>
              <a:t>aigh</a:t>
            </a:r>
            <a:r>
              <a:rPr lang="en-US" dirty="0" smtClean="0"/>
              <a:t>t gr</a:t>
            </a:r>
            <a:r>
              <a:rPr lang="en-US" b="1" i="1" dirty="0" smtClean="0"/>
              <a:t>ea</a:t>
            </a:r>
            <a:r>
              <a:rPr lang="en-US" dirty="0" smtClean="0"/>
              <a:t>t v</a:t>
            </a:r>
            <a:r>
              <a:rPr lang="en-US" b="1" i="1" dirty="0" smtClean="0"/>
              <a:t>ei</a:t>
            </a:r>
            <a:r>
              <a:rPr lang="en-US" dirty="0" smtClean="0"/>
              <a:t>n r</a:t>
            </a:r>
            <a:r>
              <a:rPr lang="en-US" b="1" i="1" dirty="0" smtClean="0"/>
              <a:t>eig</a:t>
            </a:r>
            <a:r>
              <a:rPr lang="en-US" dirty="0" smtClean="0"/>
              <a:t>n t</a:t>
            </a:r>
            <a:r>
              <a:rPr lang="en-US" b="1" i="1" dirty="0" smtClean="0"/>
              <a:t>a</a:t>
            </a:r>
            <a:r>
              <a:rPr lang="en-US" i="1" dirty="0" smtClean="0"/>
              <a:t>bl</a:t>
            </a:r>
            <a:r>
              <a:rPr lang="en-US" b="1" i="1" dirty="0" smtClean="0"/>
              <a:t>e</a:t>
            </a:r>
            <a:r>
              <a:rPr lang="en-US" dirty="0" smtClean="0"/>
              <a:t/>
            </a:r>
            <a:br>
              <a:rPr lang="en-US" dirty="0" smtClean="0"/>
            </a:br>
            <a:r>
              <a:rPr lang="en-US" dirty="0" smtClean="0"/>
              <a:t>           d</a:t>
            </a:r>
            <a:r>
              <a:rPr lang="en-US" i="1" dirty="0" smtClean="0"/>
              <a:t>ah</a:t>
            </a:r>
            <a:r>
              <a:rPr lang="en-US" dirty="0" smtClean="0"/>
              <a:t>lia champ</a:t>
            </a:r>
            <a:r>
              <a:rPr lang="en-US" i="1" dirty="0" smtClean="0"/>
              <a:t>ag</a:t>
            </a:r>
            <a:r>
              <a:rPr lang="en-US" dirty="0" smtClean="0"/>
              <a:t>n</a:t>
            </a:r>
            <a:r>
              <a:rPr lang="en-US" i="1" dirty="0" smtClean="0"/>
              <a:t>e</a:t>
            </a:r>
            <a:r>
              <a:rPr lang="en-US" dirty="0" smtClean="0"/>
              <a:t> f</a:t>
            </a:r>
            <a:r>
              <a:rPr lang="en-US" i="1" dirty="0" smtClean="0"/>
              <a:t>e</a:t>
            </a:r>
            <a:r>
              <a:rPr lang="en-US" dirty="0" smtClean="0"/>
              <a:t>t</a:t>
            </a:r>
            <a:r>
              <a:rPr lang="en-US" i="1" dirty="0" smtClean="0"/>
              <a:t>e</a:t>
            </a:r>
            <a:r>
              <a:rPr lang="en-US" dirty="0" smtClean="0"/>
              <a:t/>
            </a:r>
            <a:br>
              <a:rPr lang="en-US" dirty="0" smtClean="0"/>
            </a:br>
            <a:r>
              <a:rPr lang="en-US" dirty="0" smtClean="0"/>
              <a:t>pl</a:t>
            </a:r>
            <a:r>
              <a:rPr lang="en-US" b="1" dirty="0" smtClean="0"/>
              <a:t>ay</a:t>
            </a:r>
            <a:r>
              <a:rPr lang="en-US" dirty="0" smtClean="0"/>
              <a:t> - the</a:t>
            </a:r>
            <a:r>
              <a:rPr lang="en-US" b="1" i="1" dirty="0" smtClean="0"/>
              <a:t>y</a:t>
            </a:r>
            <a:r>
              <a:rPr lang="en-US" dirty="0" smtClean="0"/>
              <a:t> w</a:t>
            </a:r>
            <a:r>
              <a:rPr lang="en-US" b="1" i="1" dirty="0" smtClean="0"/>
              <a:t>eigh </a:t>
            </a:r>
            <a:r>
              <a:rPr lang="en-US" dirty="0" smtClean="0"/>
              <a:t>ball</a:t>
            </a:r>
            <a:r>
              <a:rPr lang="en-US" b="1" i="1" dirty="0" smtClean="0"/>
              <a:t>et</a:t>
            </a:r>
            <a:r>
              <a:rPr lang="en-US" dirty="0" smtClean="0"/>
              <a:t> caf</a:t>
            </a:r>
            <a:r>
              <a:rPr lang="en-US" i="1" dirty="0" smtClean="0"/>
              <a:t>e</a:t>
            </a:r>
            <a:r>
              <a:rPr lang="en-US" dirty="0" smtClean="0"/>
              <a:t> matin</a:t>
            </a:r>
            <a:r>
              <a:rPr lang="en-US" i="1" dirty="0" smtClean="0"/>
              <a:t>ee</a:t>
            </a:r>
            <a:r>
              <a:rPr lang="en-US" dirty="0" smtClean="0"/>
              <a:t/>
            </a:r>
            <a:br>
              <a:rPr lang="en-US" dirty="0" smtClean="0"/>
            </a:br>
            <a:r>
              <a:rPr lang="en-US" b="1" dirty="0" smtClean="0"/>
              <a:t>air</a:t>
            </a:r>
            <a:r>
              <a:rPr lang="en-US" dirty="0" smtClean="0"/>
              <a:t> - c</a:t>
            </a:r>
            <a:r>
              <a:rPr lang="en-US" b="1" i="1" dirty="0" smtClean="0"/>
              <a:t>are</a:t>
            </a:r>
            <a:r>
              <a:rPr lang="en-US" dirty="0" smtClean="0"/>
              <a:t> b</a:t>
            </a:r>
            <a:r>
              <a:rPr lang="en-US" b="1" i="1" dirty="0" smtClean="0"/>
              <a:t>ear</a:t>
            </a:r>
            <a:r>
              <a:rPr lang="en-US" dirty="0" smtClean="0"/>
              <a:t> </a:t>
            </a:r>
            <a:r>
              <a:rPr lang="en-US" b="1" i="1" dirty="0" smtClean="0"/>
              <a:t>aer</a:t>
            </a:r>
            <a:r>
              <a:rPr lang="en-US" dirty="0" smtClean="0"/>
              <a:t>ial th</a:t>
            </a:r>
            <a:r>
              <a:rPr lang="en-US" b="1" i="1" dirty="0" smtClean="0"/>
              <a:t>eir </a:t>
            </a:r>
            <a:r>
              <a:rPr lang="en-US" dirty="0" smtClean="0"/>
              <a:t>th</a:t>
            </a:r>
            <a:r>
              <a:rPr lang="en-US" b="1" i="1" dirty="0" smtClean="0"/>
              <a:t>ere</a:t>
            </a:r>
            <a:r>
              <a:rPr lang="en-US" dirty="0" smtClean="0"/>
              <a:t> questionn</a:t>
            </a:r>
            <a:r>
              <a:rPr lang="en-US" i="1" dirty="0" smtClean="0"/>
              <a:t>aire</a:t>
            </a:r>
            <a:r>
              <a:rPr lang="en-US" dirty="0" smtClean="0"/>
              <a:t/>
            </a:r>
            <a:br>
              <a:rPr lang="en-US" dirty="0" smtClean="0"/>
            </a:br>
            <a:r>
              <a:rPr lang="en-US" dirty="0" smtClean="0"/>
              <a:t>c</a:t>
            </a:r>
            <a:r>
              <a:rPr lang="en-US" b="1" dirty="0" smtClean="0"/>
              <a:t>ar </a:t>
            </a:r>
            <a:r>
              <a:rPr lang="en-US" dirty="0" smtClean="0"/>
              <a:t>– </a:t>
            </a:r>
            <a:r>
              <a:rPr lang="en-US" b="1" i="1" dirty="0" smtClean="0"/>
              <a:t>are </a:t>
            </a:r>
            <a:r>
              <a:rPr lang="en-US" dirty="0" smtClean="0"/>
              <a:t>+ (Southern Engl. b</a:t>
            </a:r>
            <a:r>
              <a:rPr lang="en-US" b="1" i="1" dirty="0" smtClean="0"/>
              <a:t>a</a:t>
            </a:r>
            <a:r>
              <a:rPr lang="en-US" dirty="0" smtClean="0"/>
              <a:t>th)</a:t>
            </a:r>
            <a:br>
              <a:rPr lang="en-US" dirty="0" smtClean="0"/>
            </a:br>
            <a:r>
              <a:rPr lang="en-US" dirty="0" smtClean="0"/>
              <a:t>s</a:t>
            </a:r>
            <a:r>
              <a:rPr lang="en-US" b="1" dirty="0" smtClean="0"/>
              <a:t>au</a:t>
            </a:r>
            <a:r>
              <a:rPr lang="en-US" dirty="0" smtClean="0"/>
              <a:t>ce - c</a:t>
            </a:r>
            <a:r>
              <a:rPr lang="en-US" b="1" i="1" dirty="0" smtClean="0"/>
              <a:t>augh</a:t>
            </a:r>
            <a:r>
              <a:rPr lang="en-US" dirty="0" smtClean="0"/>
              <a:t>t b</a:t>
            </a:r>
            <a:r>
              <a:rPr lang="en-US" b="1" i="1" dirty="0" smtClean="0"/>
              <a:t>ough</a:t>
            </a:r>
            <a:r>
              <a:rPr lang="en-US" dirty="0" smtClean="0"/>
              <a:t>t </a:t>
            </a:r>
            <a:r>
              <a:rPr lang="en-US" b="1" i="1" dirty="0" smtClean="0"/>
              <a:t>a</a:t>
            </a:r>
            <a:r>
              <a:rPr lang="en-US" dirty="0" smtClean="0"/>
              <a:t>lways t</a:t>
            </a:r>
            <a:r>
              <a:rPr lang="en-US" b="1" i="1" dirty="0" smtClean="0"/>
              <a:t>al</a:t>
            </a:r>
            <a:r>
              <a:rPr lang="en-US" dirty="0" smtClean="0"/>
              <a:t>l cr</a:t>
            </a:r>
            <a:r>
              <a:rPr lang="en-US" b="1" i="1" dirty="0" smtClean="0"/>
              <a:t>aw</a:t>
            </a:r>
            <a:r>
              <a:rPr lang="en-US" dirty="0" smtClean="0"/>
              <a:t>l</a:t>
            </a:r>
            <a:br>
              <a:rPr lang="en-US" dirty="0" smtClean="0"/>
            </a:br>
            <a:r>
              <a:rPr lang="en-US" dirty="0" smtClean="0"/>
              <a:t>s</a:t>
            </a:r>
            <a:r>
              <a:rPr lang="en-US" b="1" dirty="0" smtClean="0"/>
              <a:t>aw</a:t>
            </a:r>
            <a:r>
              <a:rPr lang="en-US" dirty="0" smtClean="0"/>
              <a:t> - (UK also: </a:t>
            </a:r>
            <a:r>
              <a:rPr lang="en-US" i="1" dirty="0" smtClean="0"/>
              <a:t>or, four, more</a:t>
            </a:r>
            <a:r>
              <a:rPr lang="en-US" dirty="0" smtClean="0"/>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dirty="0" smtClean="0"/>
              <a:t>C</a:t>
            </a:r>
            <a:r>
              <a:rPr lang="en-US" dirty="0" smtClean="0"/>
              <a:t>/at/</a:t>
            </a:r>
            <a:r>
              <a:rPr lang="en-US" dirty="0" err="1" smtClean="0"/>
              <a:t>ot</a:t>
            </a:r>
            <a:r>
              <a:rPr lang="en-US" dirty="0" smtClean="0"/>
              <a:t>/</a:t>
            </a:r>
            <a:r>
              <a:rPr lang="en-US" dirty="0" err="1" smtClean="0"/>
              <a:t>ut</a:t>
            </a:r>
            <a:r>
              <a:rPr lang="en-US" dirty="0" smtClean="0"/>
              <a:t> - </a:t>
            </a:r>
            <a:r>
              <a:rPr lang="en-US" b="1" i="1" dirty="0" smtClean="0"/>
              <a:t>ch</a:t>
            </a:r>
            <a:r>
              <a:rPr lang="en-US" dirty="0" smtClean="0"/>
              <a:t>aracter, </a:t>
            </a:r>
            <a:r>
              <a:rPr lang="en-US" b="1" i="1" dirty="0" smtClean="0"/>
              <a:t>k</a:t>
            </a:r>
            <a:r>
              <a:rPr lang="en-US" dirty="0" smtClean="0"/>
              <a:t>angaroo, queue</a:t>
            </a:r>
            <a:br>
              <a:rPr lang="en-US" dirty="0" smtClean="0"/>
            </a:br>
            <a:r>
              <a:rPr lang="en-US" b="1" dirty="0" smtClean="0"/>
              <a:t>cr</a:t>
            </a:r>
            <a:r>
              <a:rPr lang="en-US" dirty="0" smtClean="0"/>
              <a:t>ab/ clap - </a:t>
            </a:r>
            <a:r>
              <a:rPr lang="en-US" b="1" i="1" dirty="0" smtClean="0"/>
              <a:t>chr</a:t>
            </a:r>
            <a:r>
              <a:rPr lang="en-US" dirty="0" smtClean="0"/>
              <a:t>ome</a:t>
            </a:r>
            <a:br>
              <a:rPr lang="en-US" dirty="0" smtClean="0"/>
            </a:br>
            <a:r>
              <a:rPr lang="en-US" dirty="0" smtClean="0"/>
              <a:t>lila</a:t>
            </a:r>
            <a:r>
              <a:rPr lang="en-US" b="1" dirty="0" smtClean="0"/>
              <a:t>c</a:t>
            </a:r>
            <a:r>
              <a:rPr lang="en-US" dirty="0" smtClean="0"/>
              <a:t> - stoma</a:t>
            </a:r>
            <a:r>
              <a:rPr lang="en-US" b="1" i="1" dirty="0" smtClean="0"/>
              <a:t>ch</a:t>
            </a:r>
            <a:r>
              <a:rPr lang="en-US" dirty="0" smtClean="0"/>
              <a:t>, anora</a:t>
            </a:r>
            <a:r>
              <a:rPr lang="en-US" b="1" i="1" dirty="0" smtClean="0"/>
              <a:t>k</a:t>
            </a:r>
            <a:br>
              <a:rPr lang="en-US" b="1" i="1" dirty="0" smtClean="0"/>
            </a:br>
            <a:r>
              <a:rPr lang="en-US" dirty="0" smtClean="0"/>
              <a:t>ne</a:t>
            </a:r>
            <a:r>
              <a:rPr lang="en-US" b="1" dirty="0" smtClean="0"/>
              <a:t>ck</a:t>
            </a:r>
            <a:r>
              <a:rPr lang="en-US" dirty="0" smtClean="0"/>
              <a:t> - </a:t>
            </a:r>
            <a:r>
              <a:rPr lang="en-US" dirty="0" err="1" smtClean="0"/>
              <a:t>che</a:t>
            </a:r>
            <a:r>
              <a:rPr lang="en-US" b="1" i="1" dirty="0" err="1" smtClean="0"/>
              <a:t>que</a:t>
            </a:r>
            <a:r>
              <a:rPr lang="en-US" b="1" i="1" dirty="0" smtClean="0"/>
              <a:t> </a:t>
            </a:r>
            <a:r>
              <a:rPr lang="en-US" dirty="0" smtClean="0"/>
              <a:t/>
            </a:r>
            <a:br>
              <a:rPr lang="en-US" dirty="0" smtClean="0"/>
            </a:br>
            <a:r>
              <a:rPr lang="en-US" b="1" dirty="0" smtClean="0"/>
              <a:t>Ch</a:t>
            </a:r>
            <a:r>
              <a:rPr lang="en-US" dirty="0" smtClean="0"/>
              <a:t>at - pic</a:t>
            </a:r>
            <a:r>
              <a:rPr lang="en-US" b="1" i="1" dirty="0" smtClean="0"/>
              <a:t>tu</a:t>
            </a:r>
            <a:r>
              <a:rPr lang="en-US" dirty="0" smtClean="0"/>
              <a:t>re</a:t>
            </a:r>
            <a:br>
              <a:rPr lang="en-US" dirty="0" smtClean="0"/>
            </a:br>
            <a:r>
              <a:rPr lang="en-US" dirty="0" smtClean="0"/>
              <a:t>clu</a:t>
            </a:r>
            <a:r>
              <a:rPr lang="en-US" b="1" dirty="0" smtClean="0"/>
              <a:t>tch</a:t>
            </a:r>
            <a:r>
              <a:rPr lang="en-US" dirty="0" smtClean="0"/>
              <a:t> – mu</a:t>
            </a:r>
            <a:r>
              <a:rPr lang="en-US" b="1" i="1" dirty="0" smtClean="0"/>
              <a:t>ch</a:t>
            </a:r>
          </a:p>
          <a:p>
            <a:endParaRPr lang="en-US" b="1" i="1" dirty="0" smtClean="0"/>
          </a:p>
          <a:p>
            <a:r>
              <a:rPr lang="en-US" b="1" dirty="0" smtClean="0"/>
              <a:t>D</a:t>
            </a:r>
            <a:r>
              <a:rPr lang="en-US" dirty="0" smtClean="0"/>
              <a:t>ad – blon</a:t>
            </a:r>
            <a:r>
              <a:rPr lang="en-US" i="1" dirty="0" smtClean="0"/>
              <a:t>de</a:t>
            </a:r>
            <a:endParaRPr lang="en-US" dirty="0" smtClean="0"/>
          </a:p>
          <a:p>
            <a:pPr>
              <a:buNone/>
            </a:pPr>
            <a:r>
              <a:rPr lang="en-US" dirty="0" smtClean="0"/>
              <a:t/>
            </a:r>
            <a:br>
              <a:rPr lang="en-US" dirty="0" smtClean="0"/>
            </a:br>
            <a:r>
              <a:rPr lang="en-US" b="1" dirty="0" smtClean="0"/>
              <a:t>N</a:t>
            </a:r>
            <a:r>
              <a:rPr lang="en-US" dirty="0" smtClean="0"/>
              <a:t>ose - </a:t>
            </a:r>
            <a:r>
              <a:rPr lang="en-US" b="1" i="1" dirty="0" smtClean="0"/>
              <a:t>kn</a:t>
            </a:r>
            <a:r>
              <a:rPr lang="en-US" dirty="0" smtClean="0"/>
              <a:t>ot go</a:t>
            </a:r>
            <a:r>
              <a:rPr lang="en-US" b="1" i="1" dirty="0" smtClean="0"/>
              <a:t>ne</a:t>
            </a:r>
            <a:r>
              <a:rPr lang="en-US" dirty="0" smtClean="0"/>
              <a:t> </a:t>
            </a:r>
            <a:r>
              <a:rPr lang="en-US" i="1" dirty="0" smtClean="0"/>
              <a:t>gn</a:t>
            </a:r>
            <a:r>
              <a:rPr lang="en-US" dirty="0" smtClean="0"/>
              <a:t>ome </a:t>
            </a:r>
            <a:r>
              <a:rPr lang="en-US" i="1" dirty="0" smtClean="0"/>
              <a:t>mn</a:t>
            </a:r>
            <a:r>
              <a:rPr lang="en-US" dirty="0" smtClean="0"/>
              <a:t>emonic</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dirty="0" smtClean="0"/>
              <a:t>E</a:t>
            </a:r>
            <a:r>
              <a:rPr lang="en-US" dirty="0" smtClean="0"/>
              <a:t>nd - h</a:t>
            </a:r>
            <a:r>
              <a:rPr lang="en-US" b="1" i="1" dirty="0" smtClean="0"/>
              <a:t>ea</a:t>
            </a:r>
            <a:r>
              <a:rPr lang="en-US" dirty="0" smtClean="0"/>
              <a:t>d </a:t>
            </a:r>
            <a:r>
              <a:rPr lang="en-US" b="1" i="1" dirty="0" smtClean="0"/>
              <a:t>a</a:t>
            </a:r>
            <a:r>
              <a:rPr lang="en-US" dirty="0" smtClean="0"/>
              <a:t>ny s</a:t>
            </a:r>
            <a:r>
              <a:rPr lang="en-US" b="1" i="1" dirty="0" smtClean="0"/>
              <a:t>ai</a:t>
            </a:r>
            <a:r>
              <a:rPr lang="en-US" dirty="0" smtClean="0"/>
              <a:t>d W</a:t>
            </a:r>
            <a:r>
              <a:rPr lang="en-US" b="1" i="1" dirty="0" smtClean="0"/>
              <a:t>ed</a:t>
            </a:r>
            <a:r>
              <a:rPr lang="en-US" dirty="0" smtClean="0"/>
              <a:t>nesday fr</a:t>
            </a:r>
            <a:r>
              <a:rPr lang="en-US" b="1" i="1" dirty="0" smtClean="0"/>
              <a:t>ie</a:t>
            </a:r>
            <a:r>
              <a:rPr lang="en-US" dirty="0" smtClean="0"/>
              <a:t>nd l</a:t>
            </a:r>
            <a:r>
              <a:rPr lang="en-US" b="1" i="1" dirty="0" smtClean="0"/>
              <a:t>ei</a:t>
            </a:r>
            <a:r>
              <a:rPr lang="en-US" dirty="0" smtClean="0"/>
              <a:t>sure l</a:t>
            </a:r>
            <a:r>
              <a:rPr lang="en-US" i="1" dirty="0" smtClean="0"/>
              <a:t>eo</a:t>
            </a:r>
            <a:r>
              <a:rPr lang="en-US" dirty="0" smtClean="0"/>
              <a:t>pard b</a:t>
            </a:r>
            <a:r>
              <a:rPr lang="en-US" i="1" dirty="0" smtClean="0"/>
              <a:t>u</a:t>
            </a:r>
            <a:r>
              <a:rPr lang="en-US" dirty="0" smtClean="0"/>
              <a:t>ry</a:t>
            </a:r>
            <a:br>
              <a:rPr lang="en-US" dirty="0" smtClean="0"/>
            </a:br>
            <a:r>
              <a:rPr lang="en-US" dirty="0" smtClean="0"/>
              <a:t>h</a:t>
            </a:r>
            <a:r>
              <a:rPr lang="en-US" b="1" dirty="0" smtClean="0"/>
              <a:t>er</a:t>
            </a:r>
            <a:r>
              <a:rPr lang="en-US" dirty="0" smtClean="0"/>
              <a:t> - t</a:t>
            </a:r>
            <a:r>
              <a:rPr lang="en-US" b="1" i="1" dirty="0" smtClean="0"/>
              <a:t>ur</a:t>
            </a:r>
            <a:r>
              <a:rPr lang="en-US" dirty="0" smtClean="0"/>
              <a:t>n b</a:t>
            </a:r>
            <a:r>
              <a:rPr lang="en-US" b="1" i="1" dirty="0" smtClean="0"/>
              <a:t>ir</a:t>
            </a:r>
            <a:r>
              <a:rPr lang="en-US" dirty="0" smtClean="0"/>
              <a:t>d l</a:t>
            </a:r>
            <a:r>
              <a:rPr lang="en-US" b="1" i="1" dirty="0" smtClean="0"/>
              <a:t>ear</a:t>
            </a:r>
            <a:r>
              <a:rPr lang="en-US" dirty="0" smtClean="0"/>
              <a:t>n </a:t>
            </a:r>
            <a:r>
              <a:rPr lang="en-US" b="1" i="1" dirty="0" smtClean="0"/>
              <a:t>wor</a:t>
            </a:r>
            <a:r>
              <a:rPr lang="en-US" dirty="0" smtClean="0"/>
              <a:t>d j</a:t>
            </a:r>
            <a:r>
              <a:rPr lang="en-US" i="1" dirty="0" smtClean="0"/>
              <a:t>our</a:t>
            </a:r>
            <a:r>
              <a:rPr lang="en-US" dirty="0" smtClean="0"/>
              <a:t>ney</a:t>
            </a:r>
            <a:br>
              <a:rPr lang="en-US" dirty="0" smtClean="0"/>
            </a:br>
            <a:r>
              <a:rPr lang="en-US" b="1" dirty="0" smtClean="0"/>
              <a:t>Ee</a:t>
            </a:r>
            <a:r>
              <a:rPr lang="en-US" dirty="0" smtClean="0"/>
              <a:t>l - </a:t>
            </a:r>
            <a:r>
              <a:rPr lang="en-US" b="1" i="1" dirty="0" smtClean="0"/>
              <a:t>ea</a:t>
            </a:r>
            <a:r>
              <a:rPr lang="en-US" dirty="0" smtClean="0"/>
              <a:t>t </a:t>
            </a:r>
            <a:r>
              <a:rPr lang="en-US" b="1" i="1" dirty="0" smtClean="0"/>
              <a:t>e</a:t>
            </a:r>
            <a:r>
              <a:rPr lang="en-US" dirty="0" smtClean="0"/>
              <a:t>v</a:t>
            </a:r>
            <a:r>
              <a:rPr lang="en-US" b="1" i="1" dirty="0" smtClean="0"/>
              <a:t>e</a:t>
            </a:r>
            <a:r>
              <a:rPr lang="en-US" dirty="0" smtClean="0"/>
              <a:t>n c</a:t>
            </a:r>
            <a:r>
              <a:rPr lang="en-US" b="1" i="1" dirty="0" smtClean="0"/>
              <a:t>ei</a:t>
            </a:r>
            <a:r>
              <a:rPr lang="en-US" dirty="0" smtClean="0"/>
              <a:t>ling f</a:t>
            </a:r>
            <a:r>
              <a:rPr lang="en-US" b="1" i="1" dirty="0" smtClean="0"/>
              <a:t>ie</a:t>
            </a:r>
            <a:r>
              <a:rPr lang="en-US" dirty="0" smtClean="0"/>
              <a:t>ld pol</a:t>
            </a:r>
            <a:r>
              <a:rPr lang="en-US" b="1" i="1" dirty="0" smtClean="0"/>
              <a:t>i</a:t>
            </a:r>
            <a:r>
              <a:rPr lang="en-US" dirty="0" smtClean="0"/>
              <a:t>c</a:t>
            </a:r>
            <a:r>
              <a:rPr lang="en-US" b="1" i="1" dirty="0" smtClean="0"/>
              <a:t>e</a:t>
            </a:r>
            <a:r>
              <a:rPr lang="en-US" dirty="0" smtClean="0"/>
              <a:t> p</a:t>
            </a:r>
            <a:r>
              <a:rPr lang="en-US" i="1" dirty="0" smtClean="0"/>
              <a:t>eo</a:t>
            </a:r>
            <a:r>
              <a:rPr lang="en-US" dirty="0" smtClean="0"/>
              <a:t>ple m</a:t>
            </a:r>
            <a:r>
              <a:rPr lang="en-US" b="1" i="1" dirty="0" smtClean="0"/>
              <a:t>e</a:t>
            </a:r>
            <a:r>
              <a:rPr lang="en-US" dirty="0" smtClean="0"/>
              <a:t> k</a:t>
            </a:r>
            <a:r>
              <a:rPr lang="en-US" b="1" i="1" dirty="0" smtClean="0"/>
              <a:t>ey</a:t>
            </a:r>
            <a:r>
              <a:rPr lang="en-US" dirty="0" smtClean="0"/>
              <a:t> sk</a:t>
            </a:r>
            <a:r>
              <a:rPr lang="en-US" b="1" i="1" dirty="0" smtClean="0"/>
              <a:t>i</a:t>
            </a:r>
            <a:r>
              <a:rPr lang="en-US" dirty="0" smtClean="0"/>
              <a:t> debris quay</a:t>
            </a:r>
            <a:br>
              <a:rPr lang="en-US" dirty="0" smtClean="0"/>
            </a:br>
            <a:r>
              <a:rPr lang="en-US" dirty="0" smtClean="0"/>
              <a:t>joll</a:t>
            </a:r>
            <a:r>
              <a:rPr lang="en-US" b="1" dirty="0" smtClean="0"/>
              <a:t>y</a:t>
            </a:r>
            <a:r>
              <a:rPr lang="en-US" dirty="0" smtClean="0"/>
              <a:t> - troll</a:t>
            </a:r>
            <a:r>
              <a:rPr lang="en-US" b="1" i="1" dirty="0" smtClean="0"/>
              <a:t>ey</a:t>
            </a:r>
            <a:r>
              <a:rPr lang="en-US" dirty="0" smtClean="0"/>
              <a:t> mov</a:t>
            </a:r>
            <a:r>
              <a:rPr lang="en-US" b="1" i="1" dirty="0" smtClean="0"/>
              <a:t>ie </a:t>
            </a:r>
            <a:r>
              <a:rPr lang="en-US" dirty="0" smtClean="0"/>
              <a:t>corg</a:t>
            </a:r>
            <a:r>
              <a:rPr lang="en-US" i="1" dirty="0" smtClean="0"/>
              <a:t>i </a:t>
            </a:r>
            <a:endParaRPr lang="en-US" dirty="0" smtClean="0"/>
          </a:p>
          <a:p>
            <a:r>
              <a:rPr lang="en-US" dirty="0" smtClean="0"/>
              <a:t/>
            </a:r>
            <a:br>
              <a:rPr lang="en-US" dirty="0" smtClean="0"/>
            </a:br>
            <a:r>
              <a:rPr lang="en-US" b="1" dirty="0" smtClean="0"/>
              <a:t>F</a:t>
            </a:r>
            <a:r>
              <a:rPr lang="en-US" dirty="0" smtClean="0"/>
              <a:t>ish - </a:t>
            </a:r>
            <a:r>
              <a:rPr lang="en-US" b="1" i="1" dirty="0" smtClean="0"/>
              <a:t>ph</a:t>
            </a:r>
            <a:r>
              <a:rPr lang="en-US" dirty="0" smtClean="0"/>
              <a:t>oto stu</a:t>
            </a:r>
            <a:r>
              <a:rPr lang="en-US" b="1" i="1" dirty="0" smtClean="0"/>
              <a:t>ff </a:t>
            </a:r>
            <a:r>
              <a:rPr lang="en-US" dirty="0" smtClean="0"/>
              <a:t>rou</a:t>
            </a:r>
            <a:r>
              <a:rPr lang="en-US" b="1" i="1" dirty="0" smtClean="0"/>
              <a:t>gh</a:t>
            </a:r>
            <a:r>
              <a:rPr lang="en-US" dirty="0" smtClean="0"/>
              <a:t/>
            </a:r>
            <a:br>
              <a:rPr lang="en-US" dirty="0" smtClean="0"/>
            </a:br>
            <a:r>
              <a:rPr lang="en-US" b="1" dirty="0" smtClean="0"/>
              <a:t>G</a:t>
            </a:r>
            <a:r>
              <a:rPr lang="en-US" dirty="0" smtClean="0"/>
              <a:t>arden - </a:t>
            </a:r>
            <a:r>
              <a:rPr lang="en-US" b="1" i="1" dirty="0" smtClean="0"/>
              <a:t>gh</a:t>
            </a:r>
            <a:r>
              <a:rPr lang="en-US" dirty="0" smtClean="0"/>
              <a:t>astly </a:t>
            </a:r>
            <a:r>
              <a:rPr lang="en-US" b="1" i="1" dirty="0" smtClean="0"/>
              <a:t>gu</a:t>
            </a:r>
            <a:r>
              <a:rPr lang="en-US" dirty="0" smtClean="0"/>
              <a:t>ard</a:t>
            </a:r>
            <a:br>
              <a:rPr lang="en-US" dirty="0" smtClean="0"/>
            </a:br>
            <a:r>
              <a:rPr lang="en-US" b="1" dirty="0" smtClean="0"/>
              <a:t>H</a:t>
            </a:r>
            <a:r>
              <a:rPr lang="en-US" dirty="0" smtClean="0"/>
              <a:t>ouse – </a:t>
            </a:r>
            <a:r>
              <a:rPr lang="en-US" b="1" i="1" dirty="0" smtClean="0"/>
              <a:t>wh</a:t>
            </a:r>
            <a:r>
              <a:rPr lang="en-US" dirty="0" smtClean="0"/>
              <a:t>o</a:t>
            </a:r>
            <a:br>
              <a:rPr lang="en-US" dirty="0" smtClean="0"/>
            </a:br>
            <a:r>
              <a:rPr lang="en-US" b="1" dirty="0" smtClean="0"/>
              <a:t>I</a:t>
            </a:r>
            <a:r>
              <a:rPr lang="en-US" dirty="0" smtClean="0"/>
              <a:t>nk - m</a:t>
            </a:r>
            <a:r>
              <a:rPr lang="en-US" b="1" i="1" dirty="0" smtClean="0"/>
              <a:t>y</a:t>
            </a:r>
            <a:r>
              <a:rPr lang="en-US" dirty="0" smtClean="0"/>
              <a:t>stery pr</a:t>
            </a:r>
            <a:r>
              <a:rPr lang="en-US" i="1" dirty="0" smtClean="0"/>
              <a:t>e</a:t>
            </a:r>
            <a:r>
              <a:rPr lang="en-US" dirty="0" smtClean="0"/>
              <a:t>tty s</a:t>
            </a:r>
            <a:r>
              <a:rPr lang="en-US" i="1" dirty="0" smtClean="0"/>
              <a:t>ie</a:t>
            </a:r>
            <a:r>
              <a:rPr lang="en-US" dirty="0" smtClean="0"/>
              <a:t>ve w</a:t>
            </a:r>
            <a:r>
              <a:rPr lang="en-US" i="1" dirty="0" smtClean="0"/>
              <a:t>o</a:t>
            </a:r>
            <a:r>
              <a:rPr lang="en-US" dirty="0" smtClean="0"/>
              <a:t>men b</a:t>
            </a:r>
            <a:r>
              <a:rPr lang="en-US" i="1" dirty="0" smtClean="0"/>
              <a:t>u</a:t>
            </a:r>
            <a:r>
              <a:rPr lang="en-US" dirty="0" smtClean="0"/>
              <a:t>sy b</a:t>
            </a:r>
            <a:r>
              <a:rPr lang="en-US" i="1" dirty="0" smtClean="0"/>
              <a:t>uil</a:t>
            </a:r>
            <a:r>
              <a:rPr lang="en-US" dirty="0" smtClean="0"/>
              <a:t>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b</a:t>
            </a:r>
            <a:r>
              <a:rPr lang="en-US" b="1" dirty="0" smtClean="0"/>
              <a:t>i</a:t>
            </a:r>
            <a:r>
              <a:rPr lang="en-US" dirty="0" smtClean="0"/>
              <a:t>t</a:t>
            </a:r>
            <a:r>
              <a:rPr lang="en-US" b="1" dirty="0" smtClean="0"/>
              <a:t>e</a:t>
            </a:r>
            <a:r>
              <a:rPr lang="en-US" dirty="0" smtClean="0"/>
              <a:t> - m</a:t>
            </a:r>
            <a:r>
              <a:rPr lang="en-US" b="1" i="1" dirty="0" smtClean="0"/>
              <a:t>igh</a:t>
            </a:r>
            <a:r>
              <a:rPr lang="en-US" dirty="0" smtClean="0"/>
              <a:t>t st</a:t>
            </a:r>
            <a:r>
              <a:rPr lang="en-US" b="1" i="1" dirty="0" smtClean="0"/>
              <a:t>y</a:t>
            </a:r>
            <a:r>
              <a:rPr lang="en-US" dirty="0" smtClean="0"/>
              <a:t>l</a:t>
            </a:r>
            <a:r>
              <a:rPr lang="en-US" b="1" i="1" dirty="0" smtClean="0"/>
              <a:t>e</a:t>
            </a:r>
            <a:r>
              <a:rPr lang="en-US" dirty="0" smtClean="0"/>
              <a:t> m</a:t>
            </a:r>
            <a:r>
              <a:rPr lang="en-US" b="1" i="1" dirty="0" smtClean="0"/>
              <a:t>il</a:t>
            </a:r>
            <a:r>
              <a:rPr lang="en-US" dirty="0" smtClean="0"/>
              <a:t>d k</a:t>
            </a:r>
            <a:r>
              <a:rPr lang="en-US" b="1" i="1" dirty="0" smtClean="0"/>
              <a:t>in</a:t>
            </a:r>
            <a:r>
              <a:rPr lang="en-US" dirty="0" smtClean="0"/>
              <a:t>d </a:t>
            </a:r>
            <a:r>
              <a:rPr lang="en-US" i="1" dirty="0" smtClean="0"/>
              <a:t>ei</a:t>
            </a:r>
            <a:r>
              <a:rPr lang="en-US" dirty="0" smtClean="0"/>
              <a:t>der h</a:t>
            </a:r>
            <a:r>
              <a:rPr lang="en-US" i="1" dirty="0" smtClean="0"/>
              <a:t>eigh</a:t>
            </a:r>
            <a:r>
              <a:rPr lang="en-US" dirty="0" smtClean="0"/>
              <a:t>t cl</a:t>
            </a:r>
            <a:r>
              <a:rPr lang="en-US" i="1" dirty="0" smtClean="0"/>
              <a:t>i</a:t>
            </a:r>
            <a:r>
              <a:rPr lang="en-US" dirty="0" smtClean="0"/>
              <a:t>m</a:t>
            </a:r>
            <a:r>
              <a:rPr lang="en-US" i="1" dirty="0" smtClean="0"/>
              <a:t>b</a:t>
            </a:r>
            <a:r>
              <a:rPr lang="en-US" dirty="0" smtClean="0"/>
              <a:t> </a:t>
            </a:r>
            <a:r>
              <a:rPr lang="en-US" i="1" dirty="0" smtClean="0"/>
              <a:t>is</a:t>
            </a:r>
            <a:r>
              <a:rPr lang="en-US" dirty="0" smtClean="0"/>
              <a:t>land ind</a:t>
            </a:r>
            <a:r>
              <a:rPr lang="en-US" i="1" dirty="0" smtClean="0"/>
              <a:t>ic</a:t>
            </a:r>
            <a:r>
              <a:rPr lang="en-US" dirty="0" smtClean="0"/>
              <a:t>t s</a:t>
            </a:r>
            <a:r>
              <a:rPr lang="en-US" i="1" dirty="0" smtClean="0"/>
              <a:t>ig</a:t>
            </a:r>
            <a:r>
              <a:rPr lang="en-US" dirty="0" smtClean="0"/>
              <a:t>n</a:t>
            </a:r>
            <a:br>
              <a:rPr lang="en-US" dirty="0" smtClean="0"/>
            </a:br>
            <a:r>
              <a:rPr lang="en-US" dirty="0" smtClean="0"/>
              <a:t>m</a:t>
            </a:r>
            <a:r>
              <a:rPr lang="en-US" b="1" dirty="0" smtClean="0"/>
              <a:t>y</a:t>
            </a:r>
            <a:r>
              <a:rPr lang="en-US" dirty="0" smtClean="0"/>
              <a:t> - h</a:t>
            </a:r>
            <a:r>
              <a:rPr lang="en-US" b="1" i="1" dirty="0" smtClean="0"/>
              <a:t>igh</a:t>
            </a:r>
            <a:r>
              <a:rPr lang="en-US" dirty="0" smtClean="0"/>
              <a:t> p</a:t>
            </a:r>
            <a:r>
              <a:rPr lang="en-US" b="1" i="1" dirty="0" smtClean="0"/>
              <a:t>ie</a:t>
            </a:r>
            <a:r>
              <a:rPr lang="en-US" dirty="0" smtClean="0"/>
              <a:t> r</a:t>
            </a:r>
            <a:r>
              <a:rPr lang="en-US" b="1" i="1" dirty="0" smtClean="0"/>
              <a:t>ye</a:t>
            </a:r>
            <a:r>
              <a:rPr lang="en-US" dirty="0" smtClean="0"/>
              <a:t> buy I eye</a:t>
            </a:r>
            <a:br>
              <a:rPr lang="en-US" dirty="0" smtClean="0"/>
            </a:br>
            <a:r>
              <a:rPr lang="en-US" dirty="0" smtClean="0"/>
              <a:t/>
            </a:r>
            <a:br>
              <a:rPr lang="en-US" dirty="0" smtClean="0"/>
            </a:br>
            <a:r>
              <a:rPr lang="en-US" b="1" i="1" dirty="0" smtClean="0"/>
              <a:t>Je</a:t>
            </a:r>
            <a:r>
              <a:rPr lang="en-US" dirty="0" smtClean="0"/>
              <a:t>lly, </a:t>
            </a:r>
            <a:r>
              <a:rPr lang="en-US" b="1" i="1" dirty="0" smtClean="0"/>
              <a:t>ji</a:t>
            </a:r>
            <a:r>
              <a:rPr lang="en-US" dirty="0" smtClean="0"/>
              <a:t>g – </a:t>
            </a:r>
            <a:r>
              <a:rPr lang="en-US" b="1" i="1" dirty="0" smtClean="0"/>
              <a:t>ge</a:t>
            </a:r>
            <a:r>
              <a:rPr lang="en-US" dirty="0" smtClean="0"/>
              <a:t>ntle, </a:t>
            </a:r>
            <a:r>
              <a:rPr lang="en-US" b="1" i="1" dirty="0" smtClean="0"/>
              <a:t>gi</a:t>
            </a:r>
            <a:r>
              <a:rPr lang="en-US" dirty="0" smtClean="0"/>
              <a:t>nger</a:t>
            </a:r>
            <a:br>
              <a:rPr lang="en-US" dirty="0" smtClean="0"/>
            </a:br>
            <a:r>
              <a:rPr lang="en-US" dirty="0" smtClean="0"/>
              <a:t>fi</a:t>
            </a:r>
            <a:r>
              <a:rPr lang="en-US" b="1" dirty="0" smtClean="0"/>
              <a:t>dg</a:t>
            </a:r>
            <a:r>
              <a:rPr lang="en-US" dirty="0" smtClean="0"/>
              <a:t>et - di</a:t>
            </a:r>
            <a:r>
              <a:rPr lang="en-US" b="1" i="1" dirty="0" smtClean="0"/>
              <a:t>g</a:t>
            </a:r>
            <a:r>
              <a:rPr lang="en-US" dirty="0" smtClean="0"/>
              <a:t>it</a:t>
            </a:r>
            <a:br>
              <a:rPr lang="en-US" dirty="0" smtClean="0"/>
            </a:br>
            <a:r>
              <a:rPr lang="en-US" dirty="0" smtClean="0"/>
              <a:t/>
            </a:r>
            <a:br>
              <a:rPr lang="en-US" dirty="0" smtClean="0"/>
            </a:br>
            <a:r>
              <a:rPr lang="en-US" b="1" dirty="0" smtClean="0"/>
              <a:t>Ki</a:t>
            </a:r>
            <a:r>
              <a:rPr lang="en-US" dirty="0" smtClean="0"/>
              <a:t>te/ </a:t>
            </a:r>
            <a:r>
              <a:rPr lang="en-US" b="1" dirty="0" smtClean="0"/>
              <a:t>ke</a:t>
            </a:r>
            <a:r>
              <a:rPr lang="en-US" dirty="0" smtClean="0"/>
              <a:t>pt - </a:t>
            </a:r>
            <a:r>
              <a:rPr lang="en-US" b="1" i="1" dirty="0" smtClean="0"/>
              <a:t>che</a:t>
            </a:r>
            <a:r>
              <a:rPr lang="en-US" dirty="0" smtClean="0"/>
              <a:t>mistry</a:t>
            </a:r>
            <a:br>
              <a:rPr lang="en-US" dirty="0" smtClean="0"/>
            </a:br>
            <a:r>
              <a:rPr lang="en-US" dirty="0" smtClean="0"/>
              <a:t>see</a:t>
            </a:r>
            <a:r>
              <a:rPr lang="en-US" b="1" dirty="0" smtClean="0"/>
              <a:t>k</a:t>
            </a:r>
            <a:r>
              <a:rPr lang="en-US" dirty="0" smtClean="0"/>
              <a:t> - uni</a:t>
            </a:r>
            <a:r>
              <a:rPr lang="en-US" b="1" i="1" dirty="0" smtClean="0"/>
              <a:t>que</a:t>
            </a:r>
            <a:r>
              <a:rPr lang="en-US" dirty="0" smtClean="0"/>
              <a:t/>
            </a:r>
            <a:br>
              <a:rPr lang="en-US" dirty="0" smtClean="0"/>
            </a:br>
            <a:r>
              <a:rPr lang="en-US" dirty="0" smtClean="0"/>
              <a:t>ris</a:t>
            </a:r>
            <a:r>
              <a:rPr lang="en-US" b="1" dirty="0" smtClean="0"/>
              <a:t>k </a:t>
            </a:r>
            <a:r>
              <a:rPr lang="en-US" dirty="0" smtClean="0"/>
              <a:t>- dis</a:t>
            </a:r>
            <a:r>
              <a:rPr lang="en-US" b="1" i="1" dirty="0" smtClean="0"/>
              <a:t>c </a:t>
            </a:r>
            <a:r>
              <a:rPr lang="en-US" dirty="0" smtClean="0"/>
              <a:t>mos</a:t>
            </a:r>
            <a:r>
              <a:rPr lang="en-US" b="1" i="1" dirty="0" smtClean="0"/>
              <a:t>que</a:t>
            </a:r>
            <a:r>
              <a:rPr lang="en-US" dirty="0" smtClean="0"/>
              <a:t/>
            </a:r>
            <a:br>
              <a:rPr lang="en-US" dirty="0" smtClean="0"/>
            </a:br>
            <a:r>
              <a:rPr lang="en-US" dirty="0" smtClean="0"/>
              <a:t/>
            </a:r>
            <a:br>
              <a:rPr lang="en-US" dirty="0" smtClean="0"/>
            </a:br>
            <a:r>
              <a:rPr lang="en-US" b="1" dirty="0" smtClean="0"/>
              <a:t>L</a:t>
            </a:r>
            <a:r>
              <a:rPr lang="en-US" dirty="0" smtClean="0"/>
              <a:t>ips - </a:t>
            </a:r>
            <a:r>
              <a:rPr lang="en-US" b="1" i="1" dirty="0" smtClean="0"/>
              <a:t>ll</a:t>
            </a:r>
            <a:r>
              <a:rPr lang="en-US" dirty="0" smtClean="0"/>
              <a:t>ama</a:t>
            </a:r>
            <a:br>
              <a:rPr lang="en-US" dirty="0" smtClean="0"/>
            </a:br>
            <a:r>
              <a:rPr lang="en-US" b="1" dirty="0" smtClean="0"/>
              <a:t>M</a:t>
            </a:r>
            <a:r>
              <a:rPr lang="en-US" dirty="0" smtClean="0"/>
              <a:t>um - du</a:t>
            </a:r>
            <a:r>
              <a:rPr lang="en-US" b="1" i="1" dirty="0" smtClean="0"/>
              <a:t>mb</a:t>
            </a:r>
            <a:r>
              <a:rPr lang="en-US" dirty="0" smtClean="0"/>
              <a:t> autu</a:t>
            </a:r>
            <a:r>
              <a:rPr lang="en-US" b="1" i="1" dirty="0" smtClean="0"/>
              <a:t>mn</a:t>
            </a: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smtClean="0"/>
              <a:t>O</a:t>
            </a:r>
            <a:r>
              <a:rPr lang="en-US" dirty="0" smtClean="0"/>
              <a:t>n - c</a:t>
            </a:r>
            <a:r>
              <a:rPr lang="en-US" b="1" i="1" dirty="0" smtClean="0"/>
              <a:t>ou</a:t>
            </a:r>
            <a:r>
              <a:rPr lang="en-US" dirty="0" smtClean="0"/>
              <a:t>gh s</a:t>
            </a:r>
            <a:r>
              <a:rPr lang="en-US" i="1" dirty="0" smtClean="0"/>
              <a:t>au</a:t>
            </a:r>
            <a:r>
              <a:rPr lang="en-US" dirty="0" smtClean="0"/>
              <a:t>sage;    </a:t>
            </a:r>
            <a:r>
              <a:rPr lang="en-US" i="1" dirty="0" smtClean="0"/>
              <a:t>w</a:t>
            </a:r>
            <a:r>
              <a:rPr lang="en-US" b="1" dirty="0" smtClean="0"/>
              <a:t>a</a:t>
            </a:r>
            <a:r>
              <a:rPr lang="en-US" dirty="0" smtClean="0"/>
              <a:t>nt – w</a:t>
            </a:r>
            <a:r>
              <a:rPr lang="en-US" b="1" i="1" dirty="0" smtClean="0"/>
              <a:t>o</a:t>
            </a:r>
            <a:r>
              <a:rPr lang="en-US" dirty="0" smtClean="0"/>
              <a:t>nt;    </a:t>
            </a:r>
            <a:r>
              <a:rPr lang="en-US" i="1" dirty="0" smtClean="0"/>
              <a:t>qu</a:t>
            </a:r>
            <a:r>
              <a:rPr lang="en-US" b="1" dirty="0" smtClean="0"/>
              <a:t>a</a:t>
            </a:r>
            <a:r>
              <a:rPr lang="en-US" dirty="0" smtClean="0"/>
              <a:t>rrel - qu</a:t>
            </a:r>
            <a:r>
              <a:rPr lang="en-US" b="1" i="1" dirty="0" smtClean="0"/>
              <a:t>o</a:t>
            </a:r>
            <a:r>
              <a:rPr lang="en-US" dirty="0" smtClean="0"/>
              <a:t>d</a:t>
            </a:r>
            <a:br>
              <a:rPr lang="en-US" dirty="0" smtClean="0"/>
            </a:br>
            <a:r>
              <a:rPr lang="en-US" dirty="0" smtClean="0"/>
              <a:t>m</a:t>
            </a:r>
            <a:r>
              <a:rPr lang="en-US" b="1" dirty="0" smtClean="0"/>
              <a:t>o</a:t>
            </a:r>
            <a:r>
              <a:rPr lang="en-US" dirty="0" smtClean="0"/>
              <a:t>l</a:t>
            </a:r>
            <a:r>
              <a:rPr lang="en-US" b="1" dirty="0" smtClean="0"/>
              <a:t>e</a:t>
            </a:r>
            <a:r>
              <a:rPr lang="en-US" dirty="0" smtClean="0"/>
              <a:t> - b</a:t>
            </a:r>
            <a:r>
              <a:rPr lang="en-US" b="1" i="1" dirty="0" smtClean="0"/>
              <a:t>ow</a:t>
            </a:r>
            <a:r>
              <a:rPr lang="en-US" dirty="0" smtClean="0"/>
              <a:t>l r</a:t>
            </a:r>
            <a:r>
              <a:rPr lang="en-US" b="1" i="1" dirty="0" smtClean="0"/>
              <a:t>ol</a:t>
            </a:r>
            <a:r>
              <a:rPr lang="en-US" dirty="0" smtClean="0"/>
              <a:t>l s</a:t>
            </a:r>
            <a:r>
              <a:rPr lang="en-US" b="1" i="1" dirty="0" smtClean="0"/>
              <a:t>ou</a:t>
            </a:r>
            <a:r>
              <a:rPr lang="en-US" dirty="0" smtClean="0"/>
              <a:t>l </a:t>
            </a:r>
            <a:r>
              <a:rPr lang="en-US" b="1" i="1" dirty="0" smtClean="0"/>
              <a:t>o</a:t>
            </a:r>
            <a:r>
              <a:rPr lang="en-US" i="1" dirty="0" smtClean="0"/>
              <a:t>ld </a:t>
            </a:r>
            <a:r>
              <a:rPr lang="en-US" dirty="0" smtClean="0"/>
              <a:t>m</a:t>
            </a:r>
            <a:r>
              <a:rPr lang="en-US" i="1" dirty="0" smtClean="0"/>
              <a:t>ou</a:t>
            </a:r>
            <a:r>
              <a:rPr lang="en-US" dirty="0" smtClean="0"/>
              <a:t>ld b</a:t>
            </a:r>
            <a:r>
              <a:rPr lang="en-US" b="1" i="1" dirty="0" smtClean="0"/>
              <a:t>oa</a:t>
            </a:r>
            <a:r>
              <a:rPr lang="en-US" dirty="0" smtClean="0"/>
              <a:t>st m</a:t>
            </a:r>
            <a:r>
              <a:rPr lang="en-US" b="1" i="1" dirty="0" smtClean="0"/>
              <a:t>o</a:t>
            </a:r>
            <a:r>
              <a:rPr lang="en-US" dirty="0" smtClean="0"/>
              <a:t>st g</a:t>
            </a:r>
            <a:r>
              <a:rPr lang="en-US" i="1" dirty="0" smtClean="0"/>
              <a:t>oe</a:t>
            </a:r>
            <a:r>
              <a:rPr lang="en-US" dirty="0" smtClean="0"/>
              <a:t>s m</a:t>
            </a:r>
            <a:r>
              <a:rPr lang="en-US" i="1" dirty="0" smtClean="0"/>
              <a:t>au</a:t>
            </a:r>
            <a:r>
              <a:rPr lang="en-US" dirty="0" smtClean="0"/>
              <a:t>ve</a:t>
            </a:r>
            <a:br>
              <a:rPr lang="en-US" dirty="0" smtClean="0"/>
            </a:br>
            <a:r>
              <a:rPr lang="en-US" dirty="0" smtClean="0"/>
              <a:t>t</a:t>
            </a:r>
            <a:r>
              <a:rPr lang="en-US" b="1" dirty="0" smtClean="0"/>
              <a:t>oe</a:t>
            </a:r>
            <a:r>
              <a:rPr lang="en-US" dirty="0" smtClean="0"/>
              <a:t> - g</a:t>
            </a:r>
            <a:r>
              <a:rPr lang="en-US" b="1" i="1" dirty="0" smtClean="0"/>
              <a:t>o</a:t>
            </a:r>
            <a:r>
              <a:rPr lang="en-US" dirty="0" smtClean="0"/>
              <a:t> d</a:t>
            </a:r>
            <a:r>
              <a:rPr lang="en-US" b="1" i="1" dirty="0" smtClean="0"/>
              <a:t>ough</a:t>
            </a:r>
            <a:r>
              <a:rPr lang="en-US" dirty="0" smtClean="0"/>
              <a:t> s</a:t>
            </a:r>
            <a:r>
              <a:rPr lang="en-US" i="1" dirty="0" smtClean="0"/>
              <a:t>ew</a:t>
            </a:r>
            <a:r>
              <a:rPr lang="en-US" dirty="0" smtClean="0"/>
              <a:t> coc</a:t>
            </a:r>
            <a:r>
              <a:rPr lang="en-US" i="1" dirty="0" smtClean="0"/>
              <a:t>oa</a:t>
            </a:r>
            <a:r>
              <a:rPr lang="en-US" dirty="0" smtClean="0"/>
              <a:t> phar</a:t>
            </a:r>
            <a:r>
              <a:rPr lang="en-US" i="1" dirty="0" smtClean="0"/>
              <a:t>aoh</a:t>
            </a:r>
            <a:r>
              <a:rPr lang="en-US" dirty="0" smtClean="0"/>
              <a:t> </a:t>
            </a:r>
            <a:r>
              <a:rPr lang="en-US" i="1" dirty="0" smtClean="0"/>
              <a:t>oh </a:t>
            </a:r>
            <a:r>
              <a:rPr lang="en-US" dirty="0" smtClean="0"/>
              <a:t>dep</a:t>
            </a:r>
            <a:r>
              <a:rPr lang="en-US" i="1" dirty="0" smtClean="0"/>
              <a:t>ot </a:t>
            </a:r>
            <a:r>
              <a:rPr lang="en-US" dirty="0" smtClean="0"/>
              <a:t/>
            </a:r>
            <a:br>
              <a:rPr lang="en-US" dirty="0" smtClean="0"/>
            </a:br>
            <a:r>
              <a:rPr lang="en-US" b="1" dirty="0" smtClean="0"/>
              <a:t>Oi</a:t>
            </a:r>
            <a:r>
              <a:rPr lang="en-US" dirty="0" smtClean="0"/>
              <a:t>l – </a:t>
            </a:r>
            <a:r>
              <a:rPr lang="en-US" i="1" dirty="0" smtClean="0"/>
              <a:t>oy</a:t>
            </a:r>
            <a:r>
              <a:rPr lang="en-US" dirty="0" smtClean="0"/>
              <a:t>ster    t</a:t>
            </a:r>
            <a:r>
              <a:rPr lang="en-US" b="1" dirty="0" smtClean="0"/>
              <a:t>oy</a:t>
            </a:r>
            <a:r>
              <a:rPr lang="en-US" dirty="0" smtClean="0"/>
              <a:t> - b</a:t>
            </a:r>
            <a:r>
              <a:rPr lang="en-US" i="1" dirty="0" smtClean="0"/>
              <a:t>uoy</a:t>
            </a:r>
            <a:r>
              <a:rPr lang="en-US" dirty="0" smtClean="0"/>
              <a:t/>
            </a:r>
            <a:br>
              <a:rPr lang="en-US" dirty="0" smtClean="0"/>
            </a:br>
            <a:r>
              <a:rPr lang="en-US" dirty="0" smtClean="0"/>
              <a:t>f</a:t>
            </a:r>
            <a:r>
              <a:rPr lang="en-US" b="1" dirty="0" smtClean="0"/>
              <a:t>oo</a:t>
            </a:r>
            <a:r>
              <a:rPr lang="en-US" dirty="0" smtClean="0"/>
              <a:t>d - r</a:t>
            </a:r>
            <a:r>
              <a:rPr lang="en-US" b="1" i="1" dirty="0" smtClean="0"/>
              <a:t>u</a:t>
            </a:r>
            <a:r>
              <a:rPr lang="en-US" dirty="0" smtClean="0"/>
              <a:t>d</a:t>
            </a:r>
            <a:r>
              <a:rPr lang="en-US" b="1" i="1" dirty="0" smtClean="0"/>
              <a:t>e</a:t>
            </a:r>
            <a:r>
              <a:rPr lang="en-US" dirty="0" smtClean="0"/>
              <a:t> shr</a:t>
            </a:r>
            <a:r>
              <a:rPr lang="en-US" b="1" i="1" dirty="0" smtClean="0"/>
              <a:t>ew</a:t>
            </a:r>
            <a:r>
              <a:rPr lang="en-US" dirty="0" smtClean="0"/>
              <a:t>d m</a:t>
            </a:r>
            <a:r>
              <a:rPr lang="en-US" b="1" i="1" dirty="0" smtClean="0"/>
              <a:t>o</a:t>
            </a:r>
            <a:r>
              <a:rPr lang="en-US" dirty="0" smtClean="0"/>
              <a:t>v</a:t>
            </a:r>
            <a:r>
              <a:rPr lang="en-US" b="1" dirty="0" smtClean="0"/>
              <a:t>e </a:t>
            </a:r>
            <a:r>
              <a:rPr lang="en-US" dirty="0" smtClean="0"/>
              <a:t>gr</a:t>
            </a:r>
            <a:r>
              <a:rPr lang="en-US" b="1" i="1" dirty="0" smtClean="0"/>
              <a:t>ou</a:t>
            </a:r>
            <a:r>
              <a:rPr lang="en-US" dirty="0" smtClean="0"/>
              <a:t>p fr</a:t>
            </a:r>
            <a:r>
              <a:rPr lang="en-US" i="1" dirty="0" smtClean="0"/>
              <a:t>ui</a:t>
            </a:r>
            <a:r>
              <a:rPr lang="en-US" dirty="0" smtClean="0"/>
              <a:t>t tr</a:t>
            </a:r>
            <a:r>
              <a:rPr lang="en-US" i="1" dirty="0" smtClean="0"/>
              <a:t>u</a:t>
            </a:r>
            <a:r>
              <a:rPr lang="en-US" dirty="0" smtClean="0"/>
              <a:t>th t</a:t>
            </a:r>
            <a:r>
              <a:rPr lang="en-US" i="1" dirty="0" smtClean="0"/>
              <a:t>o</a:t>
            </a:r>
            <a:r>
              <a:rPr lang="en-US" dirty="0" smtClean="0"/>
              <a:t>m</a:t>
            </a:r>
            <a:r>
              <a:rPr lang="en-US" i="1" dirty="0" smtClean="0"/>
              <a:t>b</a:t>
            </a:r>
            <a:r>
              <a:rPr lang="en-US" dirty="0" smtClean="0"/>
              <a:t> </a:t>
            </a:r>
            <a:r>
              <a:rPr lang="en-US" dirty="0" err="1" smtClean="0"/>
              <a:t>man</a:t>
            </a:r>
            <a:r>
              <a:rPr lang="en-US" i="1" dirty="0" err="1" smtClean="0"/>
              <a:t>oeu</a:t>
            </a:r>
            <a:r>
              <a:rPr lang="en-US" dirty="0" err="1" smtClean="0"/>
              <a:t>vre</a:t>
            </a:r>
            <a:r>
              <a:rPr lang="en-US" dirty="0" smtClean="0"/>
              <a:t/>
            </a:r>
            <a:br>
              <a:rPr lang="en-US" dirty="0" smtClean="0"/>
            </a:br>
            <a:r>
              <a:rPr lang="en-US" dirty="0" smtClean="0"/>
              <a:t>             bl</a:t>
            </a:r>
            <a:r>
              <a:rPr lang="en-US" b="1" i="1" dirty="0" smtClean="0"/>
              <a:t>ue</a:t>
            </a:r>
            <a:r>
              <a:rPr lang="en-US" dirty="0" smtClean="0"/>
              <a:t> d</a:t>
            </a:r>
            <a:r>
              <a:rPr lang="en-US" i="1" dirty="0" smtClean="0"/>
              <a:t>o</a:t>
            </a:r>
            <a:r>
              <a:rPr lang="en-US" dirty="0" smtClean="0"/>
              <a:t> sh</a:t>
            </a:r>
            <a:r>
              <a:rPr lang="en-US" i="1" dirty="0" smtClean="0"/>
              <a:t>oe</a:t>
            </a:r>
            <a:r>
              <a:rPr lang="en-US" dirty="0" smtClean="0"/>
              <a:t> thr</a:t>
            </a:r>
            <a:r>
              <a:rPr lang="en-US" i="1" dirty="0" smtClean="0"/>
              <a:t>ough</a:t>
            </a:r>
            <a:r>
              <a:rPr lang="en-US" dirty="0" smtClean="0"/>
              <a:t/>
            </a:r>
            <a:br>
              <a:rPr lang="en-US" dirty="0" smtClean="0"/>
            </a:br>
            <a:r>
              <a:rPr lang="en-US" dirty="0" smtClean="0"/>
              <a:t>g</a:t>
            </a:r>
            <a:r>
              <a:rPr lang="en-US" b="1" dirty="0" smtClean="0"/>
              <a:t>oo</a:t>
            </a:r>
            <a:r>
              <a:rPr lang="en-US" dirty="0" smtClean="0"/>
              <a:t>d - w</a:t>
            </a:r>
            <a:r>
              <a:rPr lang="en-US" b="1" i="1" dirty="0" smtClean="0"/>
              <a:t>oul</a:t>
            </a:r>
            <a:r>
              <a:rPr lang="en-US" dirty="0" smtClean="0"/>
              <a:t>d p</a:t>
            </a:r>
            <a:r>
              <a:rPr lang="en-US" b="1" i="1" dirty="0" smtClean="0"/>
              <a:t>u</a:t>
            </a:r>
            <a:r>
              <a:rPr lang="en-US" dirty="0" smtClean="0"/>
              <a:t>t w</a:t>
            </a:r>
            <a:r>
              <a:rPr lang="en-US" i="1" dirty="0" smtClean="0"/>
              <a:t>o</a:t>
            </a:r>
            <a:r>
              <a:rPr lang="en-US" dirty="0" smtClean="0"/>
              <a:t>man c</a:t>
            </a:r>
            <a:r>
              <a:rPr lang="en-US" i="1" dirty="0" smtClean="0"/>
              <a:t>ou</a:t>
            </a:r>
            <a:r>
              <a:rPr lang="en-US" dirty="0" smtClean="0"/>
              <a:t>rier</a:t>
            </a:r>
            <a:br>
              <a:rPr lang="en-US" dirty="0" smtClean="0"/>
            </a:br>
            <a:r>
              <a:rPr lang="en-US" b="1" dirty="0" smtClean="0"/>
              <a:t>Or</a:t>
            </a:r>
            <a:r>
              <a:rPr lang="en-US" dirty="0" smtClean="0"/>
              <a:t>der – b</a:t>
            </a:r>
            <a:r>
              <a:rPr lang="en-US" i="1" dirty="0" smtClean="0"/>
              <a:t>oa</a:t>
            </a:r>
            <a:r>
              <a:rPr lang="en-US" dirty="0" smtClean="0"/>
              <a:t>rd c</a:t>
            </a:r>
            <a:r>
              <a:rPr lang="en-US" i="1" dirty="0" smtClean="0"/>
              <a:t>ou</a:t>
            </a:r>
            <a:r>
              <a:rPr lang="en-US" dirty="0" smtClean="0"/>
              <a:t>rt</a:t>
            </a:r>
            <a:br>
              <a:rPr lang="en-US" dirty="0" smtClean="0"/>
            </a:br>
            <a:r>
              <a:rPr lang="en-US" i="1" dirty="0" smtClean="0"/>
              <a:t>w</a:t>
            </a:r>
            <a:r>
              <a:rPr lang="en-US" b="1" dirty="0" smtClean="0"/>
              <a:t>ar</a:t>
            </a:r>
            <a:r>
              <a:rPr lang="en-US" dirty="0" smtClean="0"/>
              <a:t>t, </a:t>
            </a:r>
            <a:r>
              <a:rPr lang="en-US" i="1" dirty="0" smtClean="0"/>
              <a:t>qu</a:t>
            </a:r>
            <a:r>
              <a:rPr lang="en-US" b="1" dirty="0" smtClean="0"/>
              <a:t>ar</a:t>
            </a:r>
            <a:r>
              <a:rPr lang="en-US" dirty="0" smtClean="0"/>
              <a:t>t – </a:t>
            </a:r>
            <a:r>
              <a:rPr lang="en-US" i="1" dirty="0" smtClean="0"/>
              <a:t>w</a:t>
            </a:r>
            <a:r>
              <a:rPr lang="en-US" b="1" i="1" dirty="0" smtClean="0"/>
              <a:t>or</a:t>
            </a:r>
            <a:r>
              <a:rPr lang="en-US" dirty="0" smtClean="0"/>
              <a:t>n </a:t>
            </a:r>
            <a:r>
              <a:rPr lang="en-US" i="1" dirty="0" err="1" smtClean="0"/>
              <a:t>qu</a:t>
            </a:r>
            <a:r>
              <a:rPr lang="en-US" b="1" i="1" dirty="0" err="1" smtClean="0"/>
              <a:t>or</a:t>
            </a:r>
            <a:r>
              <a:rPr lang="en-US" dirty="0" err="1" smtClean="0"/>
              <a:t>n</a:t>
            </a:r>
            <a:r>
              <a:rPr lang="en-US" dirty="0" smtClean="0"/>
              <a:t/>
            </a:r>
            <a:br>
              <a:rPr lang="en-US" dirty="0" smtClean="0"/>
            </a:br>
            <a:r>
              <a:rPr lang="en-US" dirty="0" smtClean="0"/>
              <a:t>m</a:t>
            </a:r>
            <a:r>
              <a:rPr lang="en-US" b="1" dirty="0" smtClean="0"/>
              <a:t>ore</a:t>
            </a:r>
            <a:r>
              <a:rPr lang="en-US" dirty="0" smtClean="0"/>
              <a:t> - s</a:t>
            </a:r>
            <a:r>
              <a:rPr lang="en-US" b="1" i="1" dirty="0" smtClean="0"/>
              <a:t>oar</a:t>
            </a:r>
            <a:r>
              <a:rPr lang="en-US" dirty="0" smtClean="0"/>
              <a:t> d</a:t>
            </a:r>
            <a:r>
              <a:rPr lang="en-US" b="1" i="1" dirty="0" smtClean="0"/>
              <a:t>oor</a:t>
            </a:r>
            <a:r>
              <a:rPr lang="en-US" dirty="0" smtClean="0"/>
              <a:t> f</a:t>
            </a:r>
            <a:r>
              <a:rPr lang="en-US" b="1" i="1" dirty="0" smtClean="0"/>
              <a:t>our</a:t>
            </a:r>
            <a:r>
              <a:rPr lang="en-US" dirty="0" smtClean="0"/>
              <a:t> w</a:t>
            </a:r>
            <a:r>
              <a:rPr lang="en-US" b="1" i="1" dirty="0" smtClean="0"/>
              <a:t>ar </a:t>
            </a:r>
            <a:r>
              <a:rPr lang="en-US" dirty="0" smtClean="0"/>
              <a:t>sw</a:t>
            </a:r>
            <a:r>
              <a:rPr lang="en-US" i="1" dirty="0" smtClean="0"/>
              <a:t>ore</a:t>
            </a:r>
            <a:r>
              <a:rPr lang="en-US" dirty="0" smtClean="0"/>
              <a:t> ab</a:t>
            </a:r>
            <a:r>
              <a:rPr lang="en-US" i="1" dirty="0" smtClean="0"/>
              <a:t>hor</a:t>
            </a:r>
            <a:r>
              <a:rPr lang="en-US" dirty="0" smtClean="0"/>
              <a:t/>
            </a:r>
            <a:br>
              <a:rPr lang="en-US" dirty="0" smtClean="0"/>
            </a:br>
            <a:r>
              <a:rPr lang="en-US" b="1" dirty="0" smtClean="0"/>
              <a:t>Ou</a:t>
            </a:r>
            <a:r>
              <a:rPr lang="en-US" dirty="0" smtClean="0"/>
              <a:t>t – t</a:t>
            </a:r>
            <a:r>
              <a:rPr lang="en-US" b="1" i="1" dirty="0" smtClean="0"/>
              <a:t>ow</a:t>
            </a:r>
            <a:r>
              <a:rPr lang="en-US" dirty="0" smtClean="0"/>
              <a:t>n;     n</a:t>
            </a:r>
            <a:r>
              <a:rPr lang="en-US" b="1" dirty="0" smtClean="0"/>
              <a:t>ow</a:t>
            </a:r>
            <a:r>
              <a:rPr lang="en-US" dirty="0" smtClean="0"/>
              <a:t> - pl</a:t>
            </a:r>
            <a:r>
              <a:rPr lang="en-US" b="1" i="1" dirty="0" smtClean="0"/>
              <a:t>ough</a:t>
            </a:r>
            <a:r>
              <a:rPr lang="en-US" dirty="0" smtClean="0"/>
              <a:t/>
            </a:r>
            <a:br>
              <a:rPr lang="en-US" dirty="0" smtClean="0"/>
            </a:br>
            <a:r>
              <a:rPr lang="en-US" dirty="0" smtClean="0"/>
              <a:t/>
            </a:r>
            <a:br>
              <a:rPr lang="en-US" dirty="0" smtClean="0"/>
            </a:br>
            <a:r>
              <a:rPr lang="en-US" b="1" dirty="0" smtClean="0"/>
              <a:t>Qu</a:t>
            </a:r>
            <a:r>
              <a:rPr lang="en-US" dirty="0" smtClean="0"/>
              <a:t>ick - a</a:t>
            </a:r>
            <a:r>
              <a:rPr lang="en-US" b="1" i="1" dirty="0" smtClean="0"/>
              <a:t>cqu</a:t>
            </a:r>
            <a:r>
              <a:rPr lang="en-US" dirty="0" smtClean="0"/>
              <a:t>ire </a:t>
            </a:r>
            <a:r>
              <a:rPr lang="en-US" i="1" dirty="0" smtClean="0"/>
              <a:t>ch</a:t>
            </a:r>
            <a:r>
              <a:rPr lang="en-US" dirty="0" smtClean="0"/>
              <a:t>oir</a:t>
            </a:r>
            <a:br>
              <a:rPr lang="en-US" dirty="0" smtClean="0"/>
            </a:br>
            <a:r>
              <a:rPr lang="en-US" b="1" dirty="0" smtClean="0"/>
              <a:t>R</a:t>
            </a:r>
            <a:r>
              <a:rPr lang="en-US" dirty="0" smtClean="0"/>
              <a:t>ug - </a:t>
            </a:r>
            <a:r>
              <a:rPr lang="en-US" b="1" i="1" dirty="0" smtClean="0"/>
              <a:t>rh</a:t>
            </a:r>
            <a:r>
              <a:rPr lang="en-US" dirty="0" smtClean="0"/>
              <a:t>ubarb </a:t>
            </a:r>
            <a:r>
              <a:rPr lang="en-US" b="1" i="1" dirty="0" smtClean="0"/>
              <a:t>wr</a:t>
            </a:r>
            <a:r>
              <a:rPr lang="en-US" dirty="0" smtClean="0"/>
              <a:t>ite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Autofit/>
          </a:bodyPr>
          <a:lstStyle/>
          <a:p>
            <a:r>
              <a:rPr lang="en-US" sz="1900" b="1" dirty="0" smtClean="0"/>
              <a:t>S</a:t>
            </a:r>
            <a:r>
              <a:rPr lang="en-US" sz="1900" dirty="0" smtClean="0"/>
              <a:t>un - </a:t>
            </a:r>
            <a:r>
              <a:rPr lang="en-US" sz="1900" b="1" i="1" dirty="0" smtClean="0"/>
              <a:t>c</a:t>
            </a:r>
            <a:r>
              <a:rPr lang="en-US" sz="1900" dirty="0" smtClean="0"/>
              <a:t>entre </a:t>
            </a:r>
            <a:r>
              <a:rPr lang="en-US" sz="1900" i="1" dirty="0" smtClean="0"/>
              <a:t>sc</a:t>
            </a:r>
            <a:r>
              <a:rPr lang="en-US" sz="1900" dirty="0" smtClean="0"/>
              <a:t>ene</a:t>
            </a:r>
            <a:br>
              <a:rPr lang="en-US" sz="1900" dirty="0" smtClean="0"/>
            </a:br>
            <a:r>
              <a:rPr lang="en-US" sz="1900" dirty="0" smtClean="0"/>
              <a:t>fa</a:t>
            </a:r>
            <a:r>
              <a:rPr lang="en-US" sz="1900" b="1" dirty="0" smtClean="0"/>
              <a:t>ce</a:t>
            </a:r>
            <a:r>
              <a:rPr lang="en-US" sz="1900" dirty="0" smtClean="0"/>
              <a:t> - ca</a:t>
            </a:r>
            <a:r>
              <a:rPr lang="en-US" sz="1900" b="1" i="1" dirty="0" smtClean="0"/>
              <a:t>se</a:t>
            </a:r>
            <a:r>
              <a:rPr lang="en-US" sz="1900" dirty="0" smtClean="0"/>
              <a:t/>
            </a:r>
            <a:br>
              <a:rPr lang="en-US" sz="1900" dirty="0" smtClean="0"/>
            </a:br>
            <a:r>
              <a:rPr lang="en-US" sz="1900" dirty="0" smtClean="0"/>
              <a:t>fan</a:t>
            </a:r>
            <a:r>
              <a:rPr lang="en-US" sz="1900" b="1" dirty="0" smtClean="0"/>
              <a:t>cy</a:t>
            </a:r>
            <a:r>
              <a:rPr lang="en-US" sz="1900" dirty="0" smtClean="0"/>
              <a:t> - fanta</a:t>
            </a:r>
            <a:r>
              <a:rPr lang="en-US" sz="1900" b="1" i="1" dirty="0" smtClean="0"/>
              <a:t>sy</a:t>
            </a:r>
            <a:r>
              <a:rPr lang="en-US" sz="1900" dirty="0" smtClean="0"/>
              <a:t/>
            </a:r>
            <a:br>
              <a:rPr lang="en-US" sz="1900" dirty="0" smtClean="0"/>
            </a:br>
            <a:r>
              <a:rPr lang="en-US" sz="1900" b="1" dirty="0" smtClean="0"/>
              <a:t>Sh</a:t>
            </a:r>
            <a:r>
              <a:rPr lang="en-US" sz="1900" dirty="0" smtClean="0"/>
              <a:t>op - </a:t>
            </a:r>
            <a:r>
              <a:rPr lang="en-US" sz="1900" b="1" i="1" dirty="0" smtClean="0"/>
              <a:t>ch</a:t>
            </a:r>
            <a:r>
              <a:rPr lang="en-US" sz="1900" dirty="0" smtClean="0"/>
              <a:t>ute </a:t>
            </a:r>
            <a:r>
              <a:rPr lang="en-US" sz="1900" i="1" dirty="0" smtClean="0"/>
              <a:t>s</a:t>
            </a:r>
            <a:r>
              <a:rPr lang="en-US" sz="1900" dirty="0" smtClean="0"/>
              <a:t>ure mousta</a:t>
            </a:r>
            <a:r>
              <a:rPr lang="en-US" sz="1900" i="1" dirty="0" smtClean="0"/>
              <a:t>che</a:t>
            </a:r>
            <a:r>
              <a:rPr lang="en-US" sz="1900" dirty="0" smtClean="0"/>
              <a:t> </a:t>
            </a:r>
            <a:r>
              <a:rPr lang="en-US" sz="1900" dirty="0" err="1" smtClean="0"/>
              <a:t>liquori</a:t>
            </a:r>
            <a:r>
              <a:rPr lang="en-US" sz="1900" i="1" dirty="0" err="1" smtClean="0"/>
              <a:t>ce</a:t>
            </a:r>
            <a:r>
              <a:rPr lang="en-US" sz="1900" dirty="0" smtClean="0"/>
              <a:t/>
            </a:r>
            <a:br>
              <a:rPr lang="en-US" sz="1900" dirty="0" smtClean="0"/>
            </a:br>
            <a:r>
              <a:rPr lang="en-US" sz="1900" dirty="0" smtClean="0"/>
              <a:t>igni</a:t>
            </a:r>
            <a:r>
              <a:rPr lang="en-US" sz="1900" b="1" dirty="0" smtClean="0"/>
              <a:t>ti</a:t>
            </a:r>
            <a:r>
              <a:rPr lang="en-US" sz="1900" i="1" dirty="0" smtClean="0"/>
              <a:t>on</a:t>
            </a:r>
            <a:r>
              <a:rPr lang="en-US" sz="1900" dirty="0" smtClean="0"/>
              <a:t> - mi</a:t>
            </a:r>
            <a:r>
              <a:rPr lang="en-US" sz="1900" b="1" i="1" dirty="0" smtClean="0"/>
              <a:t>ssi</a:t>
            </a:r>
            <a:r>
              <a:rPr lang="en-US" sz="1900" i="1" dirty="0" smtClean="0"/>
              <a:t>on</a:t>
            </a:r>
            <a:r>
              <a:rPr lang="en-US" sz="1900" dirty="0" smtClean="0"/>
              <a:t> pen</a:t>
            </a:r>
            <a:r>
              <a:rPr lang="en-US" sz="1900" i="1" dirty="0" smtClean="0"/>
              <a:t>sion</a:t>
            </a:r>
            <a:r>
              <a:rPr lang="en-US" sz="1900" dirty="0" smtClean="0"/>
              <a:t> suspi</a:t>
            </a:r>
            <a:r>
              <a:rPr lang="en-US" sz="1900" i="1" dirty="0" smtClean="0"/>
              <a:t>cion</a:t>
            </a:r>
            <a:r>
              <a:rPr lang="en-US" sz="1900" dirty="0" smtClean="0"/>
              <a:t> fa</a:t>
            </a:r>
            <a:r>
              <a:rPr lang="en-US" sz="1900" i="1" dirty="0" smtClean="0"/>
              <a:t>shion</a:t>
            </a:r>
            <a:r>
              <a:rPr lang="en-US" sz="1900" dirty="0" smtClean="0"/>
              <a:t/>
            </a:r>
            <a:br>
              <a:rPr lang="en-US" sz="1900" dirty="0" smtClean="0"/>
            </a:br>
            <a:r>
              <a:rPr lang="en-US" sz="1900" dirty="0" smtClean="0"/>
              <a:t>ambi</a:t>
            </a:r>
            <a:r>
              <a:rPr lang="en-US" sz="1900" b="1" dirty="0" smtClean="0"/>
              <a:t>ti</a:t>
            </a:r>
            <a:r>
              <a:rPr lang="en-US" sz="1900" i="1" dirty="0" smtClean="0"/>
              <a:t>ous</a:t>
            </a:r>
            <a:r>
              <a:rPr lang="en-US" sz="1900" dirty="0" smtClean="0"/>
              <a:t> - deli</a:t>
            </a:r>
            <a:r>
              <a:rPr lang="en-US" sz="1900" b="1" i="1" dirty="0" smtClean="0"/>
              <a:t>ci</a:t>
            </a:r>
            <a:r>
              <a:rPr lang="en-US" sz="1900" i="1" dirty="0" smtClean="0"/>
              <a:t>ous</a:t>
            </a:r>
            <a:r>
              <a:rPr lang="en-US" sz="1900" dirty="0" smtClean="0"/>
              <a:t> lu</a:t>
            </a:r>
            <a:r>
              <a:rPr lang="en-US" sz="1900" b="1" dirty="0" smtClean="0"/>
              <a:t>s</a:t>
            </a:r>
            <a:r>
              <a:rPr lang="en-US" sz="1900" b="1" i="1" dirty="0" smtClean="0"/>
              <a:t>ci</a:t>
            </a:r>
            <a:r>
              <a:rPr lang="en-US" sz="1900" i="1" dirty="0" smtClean="0"/>
              <a:t>ous</a:t>
            </a:r>
            <a:r>
              <a:rPr lang="en-US" sz="1900" dirty="0" smtClean="0"/>
              <a:t/>
            </a:r>
            <a:br>
              <a:rPr lang="en-US" sz="1900" dirty="0" smtClean="0"/>
            </a:br>
            <a:r>
              <a:rPr lang="en-US" sz="1900" dirty="0" smtClean="0"/>
              <a:t>fa</a:t>
            </a:r>
            <a:r>
              <a:rPr lang="en-US" sz="1900" b="1" dirty="0" smtClean="0"/>
              <a:t>ci</a:t>
            </a:r>
            <a:r>
              <a:rPr lang="en-US" sz="1900" i="1" dirty="0" smtClean="0"/>
              <a:t>al</a:t>
            </a:r>
            <a:r>
              <a:rPr lang="en-US" sz="1900" dirty="0" smtClean="0"/>
              <a:t> - spa</a:t>
            </a:r>
            <a:r>
              <a:rPr lang="en-US" sz="1900" b="1" i="1" dirty="0" smtClean="0"/>
              <a:t>ti</a:t>
            </a:r>
            <a:r>
              <a:rPr lang="en-US" sz="1900" i="1" dirty="0" smtClean="0"/>
              <a:t>al</a:t>
            </a:r>
            <a:r>
              <a:rPr lang="en-US" sz="1900" dirty="0" smtClean="0"/>
              <a:t/>
            </a:r>
            <a:br>
              <a:rPr lang="en-US" sz="1900" dirty="0" smtClean="0"/>
            </a:br>
            <a:r>
              <a:rPr lang="en-US" sz="1900" b="1" dirty="0" smtClean="0"/>
              <a:t>T</a:t>
            </a:r>
            <a:r>
              <a:rPr lang="en-US" sz="1900" dirty="0" smtClean="0"/>
              <a:t>ap, pet - </a:t>
            </a:r>
            <a:r>
              <a:rPr lang="en-US" sz="1900" i="1" dirty="0" smtClean="0"/>
              <a:t>pt</a:t>
            </a:r>
            <a:r>
              <a:rPr lang="en-US" sz="1900" dirty="0" smtClean="0"/>
              <a:t>erodactyl </a:t>
            </a:r>
            <a:r>
              <a:rPr lang="en-US" sz="1900" i="1" dirty="0" smtClean="0"/>
              <a:t>tw</a:t>
            </a:r>
            <a:r>
              <a:rPr lang="en-US" sz="1900" dirty="0" smtClean="0"/>
              <a:t>o de</a:t>
            </a:r>
            <a:r>
              <a:rPr lang="en-US" sz="1900" i="1" dirty="0" smtClean="0"/>
              <a:t>bt</a:t>
            </a:r>
            <a:r>
              <a:rPr lang="en-US" sz="1900" dirty="0" smtClean="0"/>
              <a:t/>
            </a:r>
            <a:br>
              <a:rPr lang="en-US" sz="1900" dirty="0" smtClean="0"/>
            </a:br>
            <a:r>
              <a:rPr lang="en-US" sz="1900" dirty="0" smtClean="0"/>
              <a:t>delica</a:t>
            </a:r>
            <a:r>
              <a:rPr lang="en-US" sz="1900" b="1" dirty="0" smtClean="0"/>
              <a:t>te</a:t>
            </a:r>
            <a:r>
              <a:rPr lang="en-US" sz="1900" dirty="0" smtClean="0"/>
              <a:t> - democra</a:t>
            </a:r>
            <a:r>
              <a:rPr lang="en-US" sz="1900" b="1" i="1" dirty="0" smtClean="0"/>
              <a:t>t</a:t>
            </a:r>
            <a:r>
              <a:rPr lang="en-US" sz="1900" dirty="0" smtClean="0"/>
              <a:t/>
            </a:r>
            <a:br>
              <a:rPr lang="en-US" sz="1900" dirty="0" smtClean="0"/>
            </a:br>
            <a:r>
              <a:rPr lang="en-US" sz="1900" dirty="0" smtClean="0"/>
              <a:t/>
            </a:r>
            <a:br>
              <a:rPr lang="en-US" sz="1900" dirty="0" smtClean="0"/>
            </a:br>
            <a:r>
              <a:rPr lang="en-US" sz="1900" b="1" dirty="0" smtClean="0"/>
              <a:t>U</a:t>
            </a:r>
            <a:r>
              <a:rPr lang="en-US" sz="1900" dirty="0" smtClean="0"/>
              <a:t>p - fr</a:t>
            </a:r>
            <a:r>
              <a:rPr lang="en-US" sz="1900" b="1" i="1" dirty="0" smtClean="0"/>
              <a:t>o</a:t>
            </a:r>
            <a:r>
              <a:rPr lang="en-US" sz="1900" dirty="0" smtClean="0"/>
              <a:t>nt s</a:t>
            </a:r>
            <a:r>
              <a:rPr lang="en-US" sz="1900" b="1" i="1" dirty="0" smtClean="0"/>
              <a:t>o</a:t>
            </a:r>
            <a:r>
              <a:rPr lang="en-US" sz="1900" dirty="0" smtClean="0"/>
              <a:t>m</a:t>
            </a:r>
            <a:r>
              <a:rPr lang="en-US" sz="1900" b="1" i="1" dirty="0" smtClean="0"/>
              <a:t>e</a:t>
            </a:r>
            <a:r>
              <a:rPr lang="en-US" sz="1900" dirty="0" smtClean="0"/>
              <a:t> c</a:t>
            </a:r>
            <a:r>
              <a:rPr lang="en-US" sz="1900" b="1" i="1" dirty="0" smtClean="0"/>
              <a:t>ou</a:t>
            </a:r>
            <a:r>
              <a:rPr lang="en-US" sz="1900" dirty="0" smtClean="0"/>
              <a:t>ple bl</a:t>
            </a:r>
            <a:r>
              <a:rPr lang="en-US" sz="1900" i="1" dirty="0" smtClean="0"/>
              <a:t>oo</a:t>
            </a:r>
            <a:r>
              <a:rPr lang="en-US" sz="1900" dirty="0" smtClean="0"/>
              <a:t>d</a:t>
            </a:r>
            <a:br>
              <a:rPr lang="en-US" sz="1900" dirty="0" smtClean="0"/>
            </a:br>
            <a:r>
              <a:rPr lang="en-US" sz="1900" dirty="0" smtClean="0"/>
              <a:t>c</a:t>
            </a:r>
            <a:r>
              <a:rPr lang="en-US" sz="1900" b="1" dirty="0" smtClean="0"/>
              <a:t>u</a:t>
            </a:r>
            <a:r>
              <a:rPr lang="en-US" sz="1900" dirty="0" smtClean="0"/>
              <a:t>t</a:t>
            </a:r>
            <a:r>
              <a:rPr lang="en-US" sz="1900" b="1" dirty="0" smtClean="0"/>
              <a:t>e </a:t>
            </a:r>
            <a:r>
              <a:rPr lang="en-US" sz="1900" dirty="0" smtClean="0"/>
              <a:t>- </a:t>
            </a:r>
            <a:r>
              <a:rPr lang="en-US" sz="1900" b="1" i="1" dirty="0" smtClean="0"/>
              <a:t>you</a:t>
            </a:r>
            <a:r>
              <a:rPr lang="en-US" sz="1900" dirty="0" smtClean="0"/>
              <a:t> n</a:t>
            </a:r>
            <a:r>
              <a:rPr lang="en-US" sz="1900" b="1" i="1" dirty="0" smtClean="0"/>
              <a:t>ew</a:t>
            </a:r>
            <a:r>
              <a:rPr lang="en-US" sz="1900" dirty="0" smtClean="0"/>
              <a:t>t n</a:t>
            </a:r>
            <a:r>
              <a:rPr lang="en-US" sz="1900" b="1" i="1" dirty="0" smtClean="0"/>
              <a:t>eu</a:t>
            </a:r>
            <a:r>
              <a:rPr lang="en-US" sz="1900" dirty="0" smtClean="0"/>
              <a:t>tral s</a:t>
            </a:r>
            <a:r>
              <a:rPr lang="en-US" sz="1900" b="1" i="1" dirty="0" smtClean="0"/>
              <a:t>ui</a:t>
            </a:r>
            <a:r>
              <a:rPr lang="en-US" sz="1900" dirty="0" smtClean="0"/>
              <a:t>t b</a:t>
            </a:r>
            <a:r>
              <a:rPr lang="en-US" sz="1900" i="1" dirty="0" smtClean="0"/>
              <a:t>eau</a:t>
            </a:r>
            <a:r>
              <a:rPr lang="en-US" sz="1900" dirty="0" smtClean="0"/>
              <a:t>ty T</a:t>
            </a:r>
            <a:r>
              <a:rPr lang="en-US" sz="1900" i="1" dirty="0" smtClean="0"/>
              <a:t>ue</a:t>
            </a:r>
            <a:r>
              <a:rPr lang="en-US" sz="1900" dirty="0" smtClean="0"/>
              <a:t>sday n</a:t>
            </a:r>
            <a:r>
              <a:rPr lang="en-US" sz="1900" i="1" dirty="0" smtClean="0"/>
              <a:t>u</a:t>
            </a:r>
            <a:r>
              <a:rPr lang="en-US" sz="1900" dirty="0" smtClean="0"/>
              <a:t>clear</a:t>
            </a:r>
            <a:br>
              <a:rPr lang="en-US" sz="1900" dirty="0" smtClean="0"/>
            </a:br>
            <a:r>
              <a:rPr lang="en-US" sz="1900" dirty="0" smtClean="0"/>
              <a:t>c</a:t>
            </a:r>
            <a:r>
              <a:rPr lang="en-US" sz="1900" b="1" dirty="0" smtClean="0"/>
              <a:t>ue</a:t>
            </a:r>
            <a:r>
              <a:rPr lang="en-US" sz="1900" dirty="0" smtClean="0"/>
              <a:t> - f</a:t>
            </a:r>
            <a:r>
              <a:rPr lang="en-US" sz="1900" b="1" i="1" dirty="0" smtClean="0"/>
              <a:t>ew</a:t>
            </a:r>
            <a:r>
              <a:rPr lang="en-US" sz="1900" dirty="0" smtClean="0"/>
              <a:t> v</a:t>
            </a:r>
            <a:r>
              <a:rPr lang="en-US" sz="1900" b="1" dirty="0" smtClean="0"/>
              <a:t>iew</a:t>
            </a:r>
            <a:r>
              <a:rPr lang="en-US" sz="1900" dirty="0" smtClean="0"/>
              <a:t> men</a:t>
            </a:r>
            <a:r>
              <a:rPr lang="en-US" sz="1900" i="1" dirty="0" smtClean="0"/>
              <a:t>u</a:t>
            </a:r>
            <a:r>
              <a:rPr lang="en-US" sz="1900" dirty="0" smtClean="0"/>
              <a:t/>
            </a:r>
            <a:br>
              <a:rPr lang="en-US" sz="1900" dirty="0" smtClean="0"/>
            </a:br>
            <a:r>
              <a:rPr lang="en-US" sz="1900" dirty="0" smtClean="0"/>
              <a:t/>
            </a:r>
            <a:br>
              <a:rPr lang="en-US" sz="1900" dirty="0" smtClean="0"/>
            </a:br>
            <a:r>
              <a:rPr lang="en-US" sz="1900" dirty="0" smtClean="0"/>
              <a:t>ha</a:t>
            </a:r>
            <a:r>
              <a:rPr lang="en-US" sz="1900" b="1" dirty="0" smtClean="0"/>
              <a:t>ve</a:t>
            </a:r>
            <a:r>
              <a:rPr lang="en-US" sz="1900" dirty="0" smtClean="0"/>
              <a:t> - </a:t>
            </a:r>
            <a:r>
              <a:rPr lang="en-US" sz="1900" dirty="0" err="1" smtClean="0"/>
              <a:t>spi</a:t>
            </a:r>
            <a:r>
              <a:rPr lang="en-US" sz="1900" i="1" dirty="0" err="1" smtClean="0"/>
              <a:t>v</a:t>
            </a:r>
            <a:r>
              <a:rPr lang="en-US" sz="1900" i="1" dirty="0" smtClean="0"/>
              <a:t> </a:t>
            </a:r>
            <a:r>
              <a:rPr lang="en-US" sz="1900" dirty="0" smtClean="0"/>
              <a:t/>
            </a:r>
            <a:br>
              <a:rPr lang="en-US" sz="1900" dirty="0" smtClean="0"/>
            </a:br>
            <a:r>
              <a:rPr lang="en-US" sz="1900" dirty="0" smtClean="0"/>
              <a:t>ri</a:t>
            </a:r>
            <a:r>
              <a:rPr lang="en-US" sz="1900" b="1" dirty="0" smtClean="0"/>
              <a:t>v</a:t>
            </a:r>
            <a:r>
              <a:rPr lang="en-US" sz="1900" dirty="0" smtClean="0"/>
              <a:t>er - chi</a:t>
            </a:r>
            <a:r>
              <a:rPr lang="en-US" sz="1900" i="1" dirty="0" smtClean="0"/>
              <a:t>vv</a:t>
            </a:r>
            <a:r>
              <a:rPr lang="en-US" sz="1900" dirty="0" smtClean="0"/>
              <a:t>y</a:t>
            </a:r>
            <a:br>
              <a:rPr lang="en-US" sz="1900" dirty="0" smtClean="0"/>
            </a:br>
            <a:r>
              <a:rPr lang="en-US" sz="1900" dirty="0" smtClean="0"/>
              <a:t/>
            </a:r>
            <a:br>
              <a:rPr lang="en-US" sz="1900" dirty="0" smtClean="0"/>
            </a:br>
            <a:r>
              <a:rPr lang="en-US" sz="1900" b="1" dirty="0" smtClean="0"/>
              <a:t>W</a:t>
            </a:r>
            <a:r>
              <a:rPr lang="en-US" sz="1900" dirty="0" smtClean="0"/>
              <a:t>indow - </a:t>
            </a:r>
            <a:r>
              <a:rPr lang="en-US" sz="1900" b="1" i="1" dirty="0" smtClean="0"/>
              <a:t>wh</a:t>
            </a:r>
            <a:r>
              <a:rPr lang="en-US" sz="1900" dirty="0" smtClean="0"/>
              <a:t>ich</a:t>
            </a:r>
            <a:br>
              <a:rPr lang="en-US" sz="1900" dirty="0" smtClean="0"/>
            </a:br>
            <a:r>
              <a:rPr lang="en-US" sz="1900" dirty="0" smtClean="0"/>
              <a:t>fi</a:t>
            </a:r>
            <a:r>
              <a:rPr lang="en-US" sz="1900" b="1" dirty="0" smtClean="0"/>
              <a:t>x</a:t>
            </a:r>
            <a:r>
              <a:rPr lang="en-US" sz="1900" dirty="0" smtClean="0"/>
              <a:t> - a</a:t>
            </a:r>
            <a:r>
              <a:rPr lang="en-US" sz="1900" b="1" i="1" dirty="0" smtClean="0"/>
              <a:t>cc</a:t>
            </a:r>
            <a:r>
              <a:rPr lang="en-US" sz="1900" dirty="0" smtClean="0"/>
              <a:t>ept e</a:t>
            </a:r>
            <a:r>
              <a:rPr lang="en-US" sz="1900" b="1" i="1" dirty="0" smtClean="0"/>
              <a:t>xc</a:t>
            </a:r>
            <a:r>
              <a:rPr lang="en-US" sz="1900" dirty="0" smtClean="0"/>
              <a:t>ept e</a:t>
            </a:r>
            <a:r>
              <a:rPr lang="en-US" sz="1900" i="1" dirty="0" smtClean="0"/>
              <a:t>xh</a:t>
            </a:r>
            <a:r>
              <a:rPr lang="en-US" sz="1900" dirty="0" smtClean="0"/>
              <a:t>ibit</a:t>
            </a:r>
            <a:br>
              <a:rPr lang="en-US" sz="1900" dirty="0" smtClean="0"/>
            </a:br>
            <a:r>
              <a:rPr lang="en-US" sz="1900" b="1" dirty="0" smtClean="0"/>
              <a:t>Y</a:t>
            </a:r>
            <a:r>
              <a:rPr lang="en-US" sz="1900" dirty="0" smtClean="0"/>
              <a:t>ak - </a:t>
            </a:r>
            <a:r>
              <a:rPr lang="en-US" sz="1900" b="1" i="1" dirty="0" smtClean="0"/>
              <a:t>u</a:t>
            </a:r>
            <a:r>
              <a:rPr lang="en-US" sz="1900" dirty="0" smtClean="0"/>
              <a:t>se</a:t>
            </a:r>
            <a:br>
              <a:rPr lang="en-US" sz="1900" dirty="0" smtClean="0"/>
            </a:br>
            <a:r>
              <a:rPr lang="en-US" sz="1900" b="1" dirty="0" smtClean="0"/>
              <a:t>Z</a:t>
            </a:r>
            <a:r>
              <a:rPr lang="en-US" sz="1900" dirty="0" smtClean="0"/>
              <a:t>ip – </a:t>
            </a:r>
            <a:r>
              <a:rPr lang="en-US" sz="1900" b="1" i="1" dirty="0" smtClean="0"/>
              <a:t>x</a:t>
            </a:r>
            <a:r>
              <a:rPr lang="en-US" sz="1900" dirty="0" smtClean="0"/>
              <a:t>ylophone,      ro</a:t>
            </a:r>
            <a:r>
              <a:rPr lang="en-US" sz="1900" b="1" dirty="0" smtClean="0"/>
              <a:t>se</a:t>
            </a:r>
            <a:r>
              <a:rPr lang="en-US" sz="1900" dirty="0" smtClean="0"/>
              <a:t> - fro</a:t>
            </a:r>
            <a:r>
              <a:rPr lang="en-US" sz="1900" b="1" i="1" dirty="0" smtClean="0"/>
              <a:t>ze</a:t>
            </a:r>
            <a:r>
              <a:rPr lang="en-US" sz="1900" dirty="0" smtClean="0"/>
              <a:t/>
            </a:r>
            <a:br>
              <a:rPr lang="en-US" sz="1900" dirty="0" smtClean="0"/>
            </a:br>
            <a:r>
              <a:rPr lang="en-US" sz="1900" dirty="0" smtClean="0"/>
              <a:t>mea</a:t>
            </a:r>
            <a:r>
              <a:rPr lang="en-US" sz="1900" b="1" dirty="0" smtClean="0"/>
              <a:t>su</a:t>
            </a:r>
            <a:r>
              <a:rPr lang="en-US" sz="1900" dirty="0" smtClean="0"/>
              <a:t>re - a</a:t>
            </a:r>
            <a:r>
              <a:rPr lang="en-US" sz="1900" b="1" i="1" dirty="0" smtClean="0"/>
              <a:t>zu</a:t>
            </a:r>
            <a:r>
              <a:rPr lang="en-US" sz="1900" dirty="0" smtClean="0"/>
              <a:t>re</a:t>
            </a:r>
            <a:br>
              <a:rPr lang="en-US" sz="1900" dirty="0" smtClean="0"/>
            </a:br>
            <a:endParaRPr lang="en-US" sz="1900" dirty="0" smtClean="0"/>
          </a:p>
          <a:p>
            <a:endParaRPr lang="en-US" sz="19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Endings and prefixes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love</a:t>
            </a:r>
            <a:r>
              <a:rPr lang="en-US" b="1" dirty="0" smtClean="0"/>
              <a:t>able</a:t>
            </a:r>
            <a:r>
              <a:rPr lang="en-US" dirty="0" smtClean="0"/>
              <a:t> - cred</a:t>
            </a:r>
            <a:r>
              <a:rPr lang="en-US" b="1" i="1" dirty="0" smtClean="0"/>
              <a:t>ible</a:t>
            </a:r>
            <a:r>
              <a:rPr lang="en-US" dirty="0" smtClean="0"/>
              <a:t/>
            </a:r>
            <a:br>
              <a:rPr lang="en-US" dirty="0" smtClean="0"/>
            </a:br>
            <a:r>
              <a:rPr lang="en-US" dirty="0" smtClean="0"/>
              <a:t>vertic</a:t>
            </a:r>
            <a:r>
              <a:rPr lang="en-US" b="1" dirty="0" smtClean="0"/>
              <a:t>al</a:t>
            </a:r>
            <a:r>
              <a:rPr lang="en-US" dirty="0" smtClean="0"/>
              <a:t> - novel anv</a:t>
            </a:r>
            <a:r>
              <a:rPr lang="en-US" b="1" i="1" dirty="0" smtClean="0"/>
              <a:t>il </a:t>
            </a:r>
            <a:r>
              <a:rPr lang="en-US" dirty="0" smtClean="0"/>
              <a:t>petro</a:t>
            </a:r>
            <a:r>
              <a:rPr lang="en-US" b="1" i="1" dirty="0" smtClean="0"/>
              <a:t>l </a:t>
            </a:r>
            <a:r>
              <a:rPr lang="en-US" dirty="0" smtClean="0"/>
              <a:t/>
            </a:r>
            <a:br>
              <a:rPr lang="en-US" dirty="0" smtClean="0"/>
            </a:br>
            <a:r>
              <a:rPr lang="en-US" dirty="0" smtClean="0"/>
              <a:t>ordin</a:t>
            </a:r>
            <a:r>
              <a:rPr lang="en-US" b="1" dirty="0" smtClean="0"/>
              <a:t>ary</a:t>
            </a:r>
            <a:r>
              <a:rPr lang="en-US" dirty="0" smtClean="0"/>
              <a:t> - machin</a:t>
            </a:r>
            <a:r>
              <a:rPr lang="en-US" b="1" i="1" dirty="0" smtClean="0"/>
              <a:t>ery</a:t>
            </a:r>
            <a:r>
              <a:rPr lang="en-US" dirty="0" smtClean="0"/>
              <a:t> invent</a:t>
            </a:r>
            <a:r>
              <a:rPr lang="en-US" b="1" i="1" dirty="0" smtClean="0"/>
              <a:t>ory</a:t>
            </a:r>
            <a:r>
              <a:rPr lang="en-US" dirty="0" smtClean="0"/>
              <a:t> cent</a:t>
            </a:r>
            <a:r>
              <a:rPr lang="en-US" b="1" i="1" dirty="0" smtClean="0"/>
              <a:t>ury</a:t>
            </a:r>
            <a:r>
              <a:rPr lang="en-US" dirty="0" smtClean="0"/>
              <a:t> carpent</a:t>
            </a:r>
            <a:r>
              <a:rPr lang="en-US" b="1" i="1" dirty="0" smtClean="0"/>
              <a:t>ry</a:t>
            </a:r>
            <a:r>
              <a:rPr lang="en-US" dirty="0" smtClean="0"/>
              <a:t/>
            </a:r>
            <a:br>
              <a:rPr lang="en-US" dirty="0" smtClean="0"/>
            </a:br>
            <a:r>
              <a:rPr lang="en-US" dirty="0" smtClean="0"/>
              <a:t>fast</a:t>
            </a:r>
            <a:r>
              <a:rPr lang="en-US" b="1" dirty="0" smtClean="0"/>
              <a:t>en</a:t>
            </a:r>
            <a:r>
              <a:rPr lang="en-US" dirty="0" smtClean="0"/>
              <a:t> - aband</a:t>
            </a:r>
            <a:r>
              <a:rPr lang="en-US" b="1" i="1" dirty="0" smtClean="0"/>
              <a:t>on</a:t>
            </a:r>
            <a:r>
              <a:rPr lang="en-US" dirty="0" smtClean="0"/>
              <a:t> trunch</a:t>
            </a:r>
            <a:r>
              <a:rPr lang="en-US" b="1" i="1" dirty="0" smtClean="0"/>
              <a:t>eon</a:t>
            </a:r>
            <a:r>
              <a:rPr lang="en-US" dirty="0" smtClean="0"/>
              <a:t> orph</a:t>
            </a:r>
            <a:r>
              <a:rPr lang="en-US" b="1" i="1" dirty="0" smtClean="0"/>
              <a:t>an</a:t>
            </a:r>
            <a:r>
              <a:rPr lang="en-US" dirty="0" smtClean="0"/>
              <a:t> gobl</a:t>
            </a:r>
            <a:r>
              <a:rPr lang="en-US" b="1" i="1" dirty="0" smtClean="0"/>
              <a:t>in</a:t>
            </a:r>
            <a:r>
              <a:rPr lang="en-US" dirty="0" smtClean="0"/>
              <a:t> cert</a:t>
            </a:r>
            <a:r>
              <a:rPr lang="en-US" b="1" i="1" dirty="0" smtClean="0"/>
              <a:t>ain </a:t>
            </a:r>
            <a:r>
              <a:rPr lang="en-US" dirty="0" smtClean="0"/>
              <a:t/>
            </a:r>
            <a:br>
              <a:rPr lang="en-US" dirty="0" smtClean="0"/>
            </a:br>
            <a:r>
              <a:rPr lang="en-US" dirty="0" smtClean="0"/>
              <a:t>abs</a:t>
            </a:r>
            <a:r>
              <a:rPr lang="en-US" b="1" dirty="0" smtClean="0"/>
              <a:t>ence</a:t>
            </a:r>
            <a:r>
              <a:rPr lang="en-US" dirty="0" smtClean="0"/>
              <a:t> - bal</a:t>
            </a:r>
            <a:r>
              <a:rPr lang="en-US" b="1" i="1" dirty="0" smtClean="0"/>
              <a:t>ance</a:t>
            </a:r>
            <a:r>
              <a:rPr lang="en-US" dirty="0" smtClean="0"/>
              <a:t/>
            </a:r>
            <a:br>
              <a:rPr lang="en-US" dirty="0" smtClean="0"/>
            </a:br>
            <a:r>
              <a:rPr lang="en-US" dirty="0" smtClean="0"/>
              <a:t>abs</a:t>
            </a:r>
            <a:r>
              <a:rPr lang="en-US" b="1" dirty="0" smtClean="0"/>
              <a:t>ent</a:t>
            </a:r>
            <a:r>
              <a:rPr lang="en-US" b="1" i="1" dirty="0" smtClean="0"/>
              <a:t> </a:t>
            </a:r>
            <a:r>
              <a:rPr lang="en-US" dirty="0" smtClean="0"/>
              <a:t>- pleas</a:t>
            </a:r>
            <a:r>
              <a:rPr lang="en-US" b="1" i="1" dirty="0" smtClean="0"/>
              <a:t>ant</a:t>
            </a:r>
            <a:r>
              <a:rPr lang="en-US" dirty="0" smtClean="0"/>
              <a:t/>
            </a:r>
            <a:br>
              <a:rPr lang="en-US" dirty="0" smtClean="0"/>
            </a:br>
            <a:r>
              <a:rPr lang="en-US" dirty="0" smtClean="0"/>
              <a:t>fath</a:t>
            </a:r>
            <a:r>
              <a:rPr lang="en-US" b="1" dirty="0" smtClean="0"/>
              <a:t>er </a:t>
            </a:r>
            <a:r>
              <a:rPr lang="en-US" dirty="0" smtClean="0"/>
              <a:t>- auth</a:t>
            </a:r>
            <a:r>
              <a:rPr lang="en-US" b="1" i="1" dirty="0" smtClean="0"/>
              <a:t>or </a:t>
            </a:r>
            <a:r>
              <a:rPr lang="en-US" dirty="0" err="1" smtClean="0"/>
              <a:t>arm</a:t>
            </a:r>
            <a:r>
              <a:rPr lang="en-US" b="1" i="1" dirty="0" err="1" smtClean="0"/>
              <a:t>our</a:t>
            </a:r>
            <a:r>
              <a:rPr lang="en-US" b="1" i="1" dirty="0" smtClean="0"/>
              <a:t> </a:t>
            </a:r>
            <a:r>
              <a:rPr lang="en-US" dirty="0" smtClean="0"/>
              <a:t>nect</a:t>
            </a:r>
            <a:r>
              <a:rPr lang="en-US" b="1" i="1" dirty="0" smtClean="0"/>
              <a:t>ar</a:t>
            </a:r>
            <a:r>
              <a:rPr lang="en-US" dirty="0" smtClean="0"/>
              <a:t> cent</a:t>
            </a:r>
            <a:r>
              <a:rPr lang="en-US" b="1" i="1" dirty="0" smtClean="0"/>
              <a:t>re</a:t>
            </a:r>
            <a:r>
              <a:rPr lang="en-US" dirty="0" smtClean="0"/>
              <a:t> inj</a:t>
            </a:r>
            <a:r>
              <a:rPr lang="en-US" b="1" i="1" dirty="0" smtClean="0"/>
              <a:t>ure</a:t>
            </a:r>
            <a:r>
              <a:rPr lang="en-US" dirty="0" smtClean="0"/>
              <a:t> quot</a:t>
            </a:r>
            <a:r>
              <a:rPr lang="en-US" i="1" dirty="0" smtClean="0"/>
              <a:t>a </a:t>
            </a:r>
            <a:r>
              <a:rPr lang="en-US" dirty="0" smtClean="0"/>
              <a:t/>
            </a:r>
            <a:br>
              <a:rPr lang="en-US" dirty="0" smtClean="0"/>
            </a:br>
            <a:r>
              <a:rPr lang="en-US" b="1" dirty="0" smtClean="0"/>
              <a:t>de</a:t>
            </a:r>
            <a:r>
              <a:rPr lang="en-US" dirty="0" smtClean="0"/>
              <a:t>cide - </a:t>
            </a:r>
            <a:r>
              <a:rPr lang="en-US" b="1" i="1" dirty="0" smtClean="0"/>
              <a:t>di</a:t>
            </a:r>
            <a:r>
              <a:rPr lang="en-US" dirty="0" smtClean="0"/>
              <a:t>vide</a:t>
            </a:r>
            <a:br>
              <a:rPr lang="en-US" dirty="0" smtClean="0"/>
            </a:br>
            <a:r>
              <a:rPr lang="en-US" b="1" dirty="0" smtClean="0"/>
              <a:t>in</a:t>
            </a:r>
            <a:r>
              <a:rPr lang="en-US" dirty="0" smtClean="0"/>
              <a:t>dulge - </a:t>
            </a:r>
            <a:r>
              <a:rPr lang="en-US" b="1" i="1" dirty="0" smtClean="0"/>
              <a:t>en</a:t>
            </a:r>
            <a:r>
              <a:rPr lang="en-US" dirty="0" smtClean="0"/>
              <a:t>dure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Consonant doubling</a:t>
            </a:r>
            <a:endParaRPr lang="en-US" dirty="0"/>
          </a:p>
        </p:txBody>
      </p:sp>
      <p:sp>
        <p:nvSpPr>
          <p:cNvPr id="3" name="Content Placeholder 2"/>
          <p:cNvSpPr>
            <a:spLocks noGrp="1"/>
          </p:cNvSpPr>
          <p:nvPr>
            <p:ph idx="1"/>
          </p:nvPr>
        </p:nvSpPr>
        <p:spPr/>
        <p:txBody>
          <a:bodyPr/>
          <a:lstStyle/>
          <a:p>
            <a:r>
              <a:rPr lang="en-US" dirty="0" smtClean="0"/>
              <a:t>m</a:t>
            </a:r>
            <a:r>
              <a:rPr lang="en-US" b="1" dirty="0" smtClean="0"/>
              <a:t>err</a:t>
            </a:r>
            <a:r>
              <a:rPr lang="en-US" dirty="0" smtClean="0"/>
              <a:t>y     – v</a:t>
            </a:r>
            <a:r>
              <a:rPr lang="en-US" b="1" i="1" dirty="0" smtClean="0"/>
              <a:t>er</a:t>
            </a:r>
            <a:r>
              <a:rPr lang="en-US" dirty="0" smtClean="0"/>
              <a:t>y - s</a:t>
            </a:r>
            <a:r>
              <a:rPr lang="en-US" b="1" i="1" dirty="0" smtClean="0"/>
              <a:t>err</a:t>
            </a:r>
            <a:r>
              <a:rPr lang="en-US" dirty="0" smtClean="0"/>
              <a:t>ated</a:t>
            </a:r>
            <a:br>
              <a:rPr lang="en-US" dirty="0" smtClean="0"/>
            </a:br>
            <a:r>
              <a:rPr lang="en-US" dirty="0" smtClean="0"/>
              <a:t>(regular – missing - surplus)</a:t>
            </a:r>
            <a:br>
              <a:rPr lang="en-US" dirty="0" smtClean="0"/>
            </a:br>
            <a:r>
              <a:rPr lang="en-US" dirty="0" smtClean="0"/>
              <a:t>372          -   384      – 158)</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The listing above gives just one example of the different ways in which each spelling pattern is undermined; and a few patterns have no other exceptions (e.g. ‘c</a:t>
            </a:r>
            <a:r>
              <a:rPr lang="en-US" b="1" dirty="0" smtClean="0"/>
              <a:t>a</a:t>
            </a:r>
            <a:r>
              <a:rPr lang="en-US" dirty="0" smtClean="0"/>
              <a:t>t - pl</a:t>
            </a:r>
            <a:r>
              <a:rPr lang="en-US" i="1" dirty="0" smtClean="0"/>
              <a:t>ai</a:t>
            </a:r>
            <a:r>
              <a:rPr lang="en-US" dirty="0" smtClean="0"/>
              <a:t>t mer</a:t>
            </a:r>
            <a:r>
              <a:rPr lang="en-US" i="1" dirty="0" smtClean="0"/>
              <a:t>i</a:t>
            </a:r>
            <a:r>
              <a:rPr lang="en-US" dirty="0" smtClean="0"/>
              <a:t>ngue’), but some have very many. The </a:t>
            </a:r>
            <a:r>
              <a:rPr lang="en-US" dirty="0" err="1" smtClean="0"/>
              <a:t>ee</a:t>
            </a:r>
            <a:r>
              <a:rPr lang="en-US" dirty="0" smtClean="0"/>
              <a:t>-sound of ‘beef’, for example, is not spelt </a:t>
            </a:r>
            <a:r>
              <a:rPr lang="en-US" dirty="0" err="1" smtClean="0"/>
              <a:t>ee</a:t>
            </a:r>
            <a:r>
              <a:rPr lang="en-US" dirty="0" smtClean="0"/>
              <a:t> in at least 320 words (e.g. leaf, grief, even). Between them, all the different exceptions create </a:t>
            </a:r>
            <a:r>
              <a:rPr lang="en-US" b="1" dirty="0" smtClean="0"/>
              <a:t>a rote-learning list of at least 3700 common words</a:t>
            </a:r>
            <a:r>
              <a:rPr lang="en-US" dirty="0" smtClean="0"/>
              <a:t>.</a:t>
            </a:r>
            <a:r>
              <a:rPr lang="en-US" b="1" dirty="0" smtClean="0"/>
              <a:t> </a:t>
            </a:r>
            <a:r>
              <a:rPr lang="en-US" dirty="0" smtClean="0"/>
              <a:t>They are the reason why speakers of English take an average of 10 years to become proficient spellers. Some manage it in less time, but many also get totally defeated by this learning burden.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br>
              <a:rPr lang="en-US" dirty="0" smtClean="0"/>
            </a:br>
            <a:r>
              <a:rPr lang="en-US" b="1" dirty="0" smtClean="0"/>
              <a:t>English spelling makes</a:t>
            </a:r>
            <a:r>
              <a:rPr lang="en-US" dirty="0" smtClean="0"/>
              <a:t> l</a:t>
            </a:r>
            <a:r>
              <a:rPr lang="en-US" b="1" dirty="0" smtClean="0"/>
              <a:t>earning to read harder too</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This is partly because children have to learn to pronounce 185 spellings, instead of just around 50. The greatest English reading difficulties, however, are caused by the </a:t>
            </a:r>
            <a:r>
              <a:rPr lang="en-US" b="1" dirty="0" smtClean="0"/>
              <a:t>69 spellings</a:t>
            </a:r>
            <a:r>
              <a:rPr lang="en-US" dirty="0" smtClean="0"/>
              <a:t> which have more than one pronunciation, shown in the next table.  They make at least </a:t>
            </a:r>
            <a:r>
              <a:rPr lang="en-US" b="1" dirty="0" smtClean="0"/>
              <a:t>2000 English words </a:t>
            </a:r>
            <a:r>
              <a:rPr lang="en-US" dirty="0" smtClean="0"/>
              <a:t>not completely decodable.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69 English spellings have more than one pronunciation</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a</a:t>
            </a:r>
            <a:r>
              <a:rPr lang="en-US" dirty="0" smtClean="0"/>
              <a:t>:  and – apron, any, father</a:t>
            </a:r>
          </a:p>
          <a:p>
            <a:r>
              <a:rPr lang="en-US" b="1" dirty="0" smtClean="0"/>
              <a:t>a-e</a:t>
            </a:r>
            <a:r>
              <a:rPr lang="en-US" dirty="0" smtClean="0"/>
              <a:t>:  came – camera</a:t>
            </a:r>
          </a:p>
          <a:p>
            <a:r>
              <a:rPr lang="en-US" b="1" dirty="0" err="1" smtClean="0"/>
              <a:t>ai</a:t>
            </a:r>
            <a:r>
              <a:rPr lang="en-US" dirty="0" smtClean="0"/>
              <a:t>:  wait – plait, said</a:t>
            </a:r>
          </a:p>
          <a:p>
            <a:r>
              <a:rPr lang="en-US" b="1" dirty="0" smtClean="0"/>
              <a:t>al</a:t>
            </a:r>
            <a:r>
              <a:rPr lang="en-US" dirty="0" smtClean="0"/>
              <a:t>:  always – algebra</a:t>
            </a:r>
          </a:p>
          <a:p>
            <a:r>
              <a:rPr lang="en-US" b="1" dirty="0" smtClean="0"/>
              <a:t>all</a:t>
            </a:r>
            <a:r>
              <a:rPr lang="en-US" dirty="0" smtClean="0"/>
              <a:t>:  tall - shall</a:t>
            </a:r>
          </a:p>
          <a:p>
            <a:r>
              <a:rPr lang="en-US" b="1" dirty="0" smtClean="0"/>
              <a:t>are</a:t>
            </a:r>
            <a:r>
              <a:rPr lang="en-US" dirty="0" smtClean="0"/>
              <a:t>:  care - are</a:t>
            </a:r>
          </a:p>
          <a:p>
            <a:r>
              <a:rPr lang="en-US" b="1" dirty="0" smtClean="0"/>
              <a:t>au</a:t>
            </a:r>
            <a:r>
              <a:rPr lang="en-US" dirty="0" smtClean="0"/>
              <a:t>:  autumn - laugh, mauve</a:t>
            </a:r>
          </a:p>
          <a:p>
            <a:r>
              <a:rPr lang="en-US" b="1" dirty="0" smtClean="0"/>
              <a:t>-ate</a:t>
            </a:r>
            <a:r>
              <a:rPr lang="en-US" dirty="0" smtClean="0"/>
              <a:t>:  to deliberate  - a deliberate act</a:t>
            </a:r>
          </a:p>
          <a:p>
            <a:r>
              <a:rPr lang="en-US" b="1" dirty="0" smtClean="0"/>
              <a:t>ay:</a:t>
            </a:r>
            <a:r>
              <a:rPr lang="en-US" dirty="0" smtClean="0"/>
              <a:t>  stays - says</a:t>
            </a:r>
          </a:p>
          <a:p>
            <a:r>
              <a:rPr lang="en-US" b="1" dirty="0" smtClean="0"/>
              <a:t>cc</a:t>
            </a:r>
            <a:r>
              <a:rPr lang="en-US" dirty="0" smtClean="0"/>
              <a:t>:  success - soccer</a:t>
            </a:r>
          </a:p>
          <a:p>
            <a:r>
              <a:rPr lang="en-US" b="1" dirty="0" err="1" smtClean="0"/>
              <a:t>ce</a:t>
            </a:r>
            <a:r>
              <a:rPr lang="en-US" dirty="0" smtClean="0"/>
              <a:t>:  centre - </a:t>
            </a:r>
            <a:r>
              <a:rPr lang="en-US" dirty="0" err="1" smtClean="0"/>
              <a:t>celtic</a:t>
            </a:r>
            <a:endParaRPr lang="en-US" dirty="0" smtClean="0"/>
          </a:p>
          <a:p>
            <a:r>
              <a:rPr lang="en-US" b="1" dirty="0" err="1" smtClean="0"/>
              <a:t>ch</a:t>
            </a:r>
            <a:r>
              <a:rPr lang="en-US" dirty="0" smtClean="0"/>
              <a:t>:  chop –chorus, choir, chute</a:t>
            </a:r>
          </a:p>
          <a:p>
            <a:r>
              <a:rPr lang="en-US" b="1" dirty="0" err="1" smtClean="0"/>
              <a:t>cqu</a:t>
            </a:r>
            <a:r>
              <a:rPr lang="en-US" dirty="0" smtClean="0"/>
              <a:t>:  acquire - lacquer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172200"/>
          </a:xfrm>
        </p:spPr>
        <p:txBody>
          <a:bodyPr>
            <a:normAutofit fontScale="70000" lnSpcReduction="20000"/>
          </a:bodyPr>
          <a:lstStyle/>
          <a:p>
            <a:r>
              <a:rPr lang="en-US" b="1" dirty="0" smtClean="0"/>
              <a:t>e</a:t>
            </a:r>
            <a:r>
              <a:rPr lang="en-US" dirty="0" smtClean="0"/>
              <a:t>:  end – </a:t>
            </a:r>
            <a:r>
              <a:rPr lang="en-US" dirty="0" err="1" smtClean="0"/>
              <a:t>english</a:t>
            </a:r>
            <a:endParaRPr lang="en-US" dirty="0" smtClean="0"/>
          </a:p>
          <a:p>
            <a:r>
              <a:rPr lang="en-US" b="1" dirty="0" smtClean="0"/>
              <a:t>-e</a:t>
            </a:r>
            <a:r>
              <a:rPr lang="en-US" dirty="0" smtClean="0"/>
              <a:t>:  he - the</a:t>
            </a:r>
          </a:p>
          <a:p>
            <a:r>
              <a:rPr lang="en-US" b="1" dirty="0" smtClean="0"/>
              <a:t>ea</a:t>
            </a:r>
            <a:r>
              <a:rPr lang="en-US" dirty="0" smtClean="0"/>
              <a:t>:  mean  - meant, break</a:t>
            </a:r>
          </a:p>
          <a:p>
            <a:r>
              <a:rPr lang="en-US" b="1" dirty="0" smtClean="0"/>
              <a:t>ear</a:t>
            </a:r>
            <a:r>
              <a:rPr lang="en-US" dirty="0" smtClean="0"/>
              <a:t>:  ear – early, heart, bear</a:t>
            </a:r>
          </a:p>
          <a:p>
            <a:r>
              <a:rPr lang="en-US" b="1" dirty="0" smtClean="0"/>
              <a:t>-</a:t>
            </a:r>
            <a:r>
              <a:rPr lang="en-US" b="1" dirty="0" err="1" smtClean="0"/>
              <a:t>ee</a:t>
            </a:r>
            <a:r>
              <a:rPr lang="en-US" dirty="0" smtClean="0"/>
              <a:t>:  tree - matinee</a:t>
            </a:r>
          </a:p>
          <a:p>
            <a:r>
              <a:rPr lang="en-US" b="1" dirty="0" smtClean="0"/>
              <a:t>e-e</a:t>
            </a:r>
            <a:r>
              <a:rPr lang="en-US" dirty="0" smtClean="0"/>
              <a:t>:  even – seven, fete</a:t>
            </a:r>
          </a:p>
          <a:p>
            <a:r>
              <a:rPr lang="en-US" b="1" dirty="0" err="1" smtClean="0"/>
              <a:t>ei</a:t>
            </a:r>
            <a:r>
              <a:rPr lang="en-US" dirty="0" smtClean="0"/>
              <a:t>:  veil - ceiling, eider, their, leisure</a:t>
            </a:r>
          </a:p>
          <a:p>
            <a:r>
              <a:rPr lang="en-US" b="1" dirty="0" err="1" smtClean="0"/>
              <a:t>eigh</a:t>
            </a:r>
            <a:r>
              <a:rPr lang="en-US" dirty="0" smtClean="0"/>
              <a:t>:  weight - height</a:t>
            </a:r>
          </a:p>
          <a:p>
            <a:r>
              <a:rPr lang="en-US" b="1" dirty="0" err="1" smtClean="0"/>
              <a:t>eo</a:t>
            </a:r>
            <a:r>
              <a:rPr lang="en-US" dirty="0" smtClean="0"/>
              <a:t>:  people - leopard, leotard</a:t>
            </a:r>
          </a:p>
          <a:p>
            <a:r>
              <a:rPr lang="en-US" b="1" dirty="0" smtClean="0"/>
              <a:t>ere</a:t>
            </a:r>
            <a:r>
              <a:rPr lang="en-US" dirty="0" smtClean="0"/>
              <a:t>:  here – there, were</a:t>
            </a:r>
          </a:p>
          <a:p>
            <a:r>
              <a:rPr lang="en-US" b="1" dirty="0" smtClean="0"/>
              <a:t>-et</a:t>
            </a:r>
            <a:r>
              <a:rPr lang="en-US" dirty="0" smtClean="0"/>
              <a:t>:  tablet - chalet</a:t>
            </a:r>
          </a:p>
          <a:p>
            <a:r>
              <a:rPr lang="en-US" b="1" dirty="0" smtClean="0"/>
              <a:t>eau</a:t>
            </a:r>
            <a:r>
              <a:rPr lang="en-US" dirty="0" smtClean="0"/>
              <a:t>:  beauty – beau </a:t>
            </a:r>
          </a:p>
          <a:p>
            <a:r>
              <a:rPr lang="en-US" b="1" dirty="0" smtClean="0"/>
              <a:t>-</a:t>
            </a:r>
            <a:r>
              <a:rPr lang="en-US" b="1" dirty="0" err="1" smtClean="0"/>
              <a:t>ew</a:t>
            </a:r>
            <a:r>
              <a:rPr lang="en-US" dirty="0" smtClean="0"/>
              <a:t>:  few - sew</a:t>
            </a:r>
          </a:p>
          <a:p>
            <a:r>
              <a:rPr lang="en-US" b="1" dirty="0" smtClean="0"/>
              <a:t>-</a:t>
            </a:r>
            <a:r>
              <a:rPr lang="en-US" b="1" dirty="0" err="1" smtClean="0"/>
              <a:t>ey</a:t>
            </a:r>
            <a:r>
              <a:rPr lang="en-US" dirty="0" smtClean="0"/>
              <a:t>:  they - monkey</a:t>
            </a:r>
          </a:p>
          <a:p>
            <a:r>
              <a:rPr lang="en-US" b="1" dirty="0" err="1" smtClean="0"/>
              <a:t>ge</a:t>
            </a:r>
            <a:r>
              <a:rPr lang="en-US" dirty="0" smtClean="0"/>
              <a:t>:  gem - get</a:t>
            </a:r>
          </a:p>
          <a:p>
            <a:r>
              <a:rPr lang="en-US" b="1" dirty="0" err="1" smtClean="0"/>
              <a:t>gi</a:t>
            </a:r>
            <a:r>
              <a:rPr lang="en-US" dirty="0" smtClean="0"/>
              <a:t>:  ginger - girl</a:t>
            </a:r>
          </a:p>
          <a:p>
            <a:r>
              <a:rPr lang="en-US" b="1" dirty="0" err="1" smtClean="0"/>
              <a:t>gy</a:t>
            </a:r>
            <a:r>
              <a:rPr lang="en-US" dirty="0" smtClean="0"/>
              <a:t>:  gym – </a:t>
            </a:r>
            <a:r>
              <a:rPr lang="en-US" dirty="0" err="1" smtClean="0"/>
              <a:t>gynaecologist</a:t>
            </a:r>
            <a:r>
              <a:rPr lang="en-US" dirty="0" smtClean="0"/>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normAutofit fontScale="85000" lnSpcReduction="20000"/>
          </a:bodyPr>
          <a:lstStyle/>
          <a:p>
            <a:r>
              <a:rPr lang="en-US" b="1" dirty="0" smtClean="0"/>
              <a:t>ho</a:t>
            </a:r>
            <a:r>
              <a:rPr lang="en-US" dirty="0" smtClean="0"/>
              <a:t>:  house - hour</a:t>
            </a:r>
          </a:p>
          <a:p>
            <a:r>
              <a:rPr lang="en-US" b="1" dirty="0" err="1" smtClean="0"/>
              <a:t>i</a:t>
            </a:r>
            <a:r>
              <a:rPr lang="en-US" dirty="0" smtClean="0"/>
              <a:t>:  ink – kind</a:t>
            </a:r>
          </a:p>
          <a:p>
            <a:r>
              <a:rPr lang="en-US" b="1" dirty="0" smtClean="0"/>
              <a:t>-</a:t>
            </a:r>
            <a:r>
              <a:rPr lang="en-US" b="1" dirty="0" err="1" smtClean="0"/>
              <a:t>ine</a:t>
            </a:r>
            <a:r>
              <a:rPr lang="en-US" dirty="0" smtClean="0"/>
              <a:t>:  define –engine, machine</a:t>
            </a:r>
          </a:p>
          <a:p>
            <a:r>
              <a:rPr lang="en-US" b="1" dirty="0" err="1" smtClean="0"/>
              <a:t>ie</a:t>
            </a:r>
            <a:r>
              <a:rPr lang="en-US" dirty="0" smtClean="0"/>
              <a:t>:  field - friend, sieve</a:t>
            </a:r>
          </a:p>
          <a:p>
            <a:r>
              <a:rPr lang="en-US" b="1" dirty="0" err="1" smtClean="0"/>
              <a:t>imb</a:t>
            </a:r>
            <a:r>
              <a:rPr lang="en-US" dirty="0" smtClean="0"/>
              <a:t>:  limb – climb</a:t>
            </a:r>
          </a:p>
          <a:p>
            <a:r>
              <a:rPr lang="en-US" b="1" dirty="0" err="1" smtClean="0"/>
              <a:t>ign</a:t>
            </a:r>
            <a:r>
              <a:rPr lang="en-US" dirty="0" smtClean="0"/>
              <a:t>:  signature - sign </a:t>
            </a:r>
          </a:p>
          <a:p>
            <a:r>
              <a:rPr lang="en-US" b="1" dirty="0" err="1" smtClean="0"/>
              <a:t>mn</a:t>
            </a:r>
            <a:r>
              <a:rPr lang="en-US" dirty="0" smtClean="0"/>
              <a:t>:  amnesia – mnemonic</a:t>
            </a:r>
          </a:p>
          <a:p>
            <a:r>
              <a:rPr lang="en-US" b="1" dirty="0" err="1" smtClean="0"/>
              <a:t>ost</a:t>
            </a:r>
            <a:r>
              <a:rPr lang="en-US" dirty="0" smtClean="0"/>
              <a:t>:  lost  - post</a:t>
            </a:r>
          </a:p>
          <a:p>
            <a:r>
              <a:rPr lang="en-US" b="1" dirty="0" smtClean="0"/>
              <a:t>-o</a:t>
            </a:r>
            <a:r>
              <a:rPr lang="en-US" dirty="0" smtClean="0"/>
              <a:t>:  go - do</a:t>
            </a:r>
          </a:p>
          <a:p>
            <a:r>
              <a:rPr lang="en-US" b="1" dirty="0" err="1" smtClean="0"/>
              <a:t>oa</a:t>
            </a:r>
            <a:r>
              <a:rPr lang="en-US" dirty="0" smtClean="0"/>
              <a:t>:  road - broad</a:t>
            </a:r>
          </a:p>
          <a:p>
            <a:r>
              <a:rPr lang="en-US" b="1" dirty="0" smtClean="0"/>
              <a:t>o-e</a:t>
            </a:r>
            <a:r>
              <a:rPr lang="en-US" dirty="0" smtClean="0"/>
              <a:t>:  bone – done,  gone</a:t>
            </a:r>
          </a:p>
          <a:p>
            <a:r>
              <a:rPr lang="en-US" b="1" dirty="0" smtClean="0"/>
              <a:t>-</a:t>
            </a:r>
            <a:r>
              <a:rPr lang="en-US" b="1" dirty="0" err="1" smtClean="0"/>
              <a:t>oes</a:t>
            </a:r>
            <a:r>
              <a:rPr lang="en-US" dirty="0" smtClean="0"/>
              <a:t>:  toes – does, shoes</a:t>
            </a:r>
          </a:p>
          <a:p>
            <a:r>
              <a:rPr lang="en-US" b="1" dirty="0" smtClean="0"/>
              <a:t>-</a:t>
            </a:r>
            <a:r>
              <a:rPr lang="en-US" b="1" dirty="0" err="1" smtClean="0"/>
              <a:t>oll</a:t>
            </a:r>
            <a:r>
              <a:rPr lang="en-US" dirty="0" smtClean="0"/>
              <a:t>:  roll - doll</a:t>
            </a:r>
          </a:p>
          <a:p>
            <a:r>
              <a:rPr lang="en-US" b="1" dirty="0" err="1" smtClean="0"/>
              <a:t>omb</a:t>
            </a:r>
            <a:r>
              <a:rPr lang="en-US" dirty="0" smtClean="0"/>
              <a:t>:  tombola - bomb, comb, tomb </a:t>
            </a:r>
          </a:p>
          <a:p>
            <a:pPr>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96000"/>
          </a:xfrm>
        </p:spPr>
        <p:txBody>
          <a:bodyPr>
            <a:normAutofit lnSpcReduction="10000"/>
          </a:bodyPr>
          <a:lstStyle/>
          <a:p>
            <a:r>
              <a:rPr lang="en-US" b="1" dirty="0" err="1" smtClean="0"/>
              <a:t>oo</a:t>
            </a:r>
            <a:r>
              <a:rPr lang="en-US" dirty="0" smtClean="0"/>
              <a:t>:  boot  - foot, brooch</a:t>
            </a:r>
          </a:p>
          <a:p>
            <a:r>
              <a:rPr lang="en-US" b="1" dirty="0" smtClean="0"/>
              <a:t>-</a:t>
            </a:r>
            <a:r>
              <a:rPr lang="en-US" b="1" dirty="0" err="1" smtClean="0"/>
              <a:t>ot</a:t>
            </a:r>
            <a:r>
              <a:rPr lang="en-US" dirty="0" smtClean="0"/>
              <a:t>:  despot - depot</a:t>
            </a:r>
          </a:p>
          <a:p>
            <a:r>
              <a:rPr lang="en-US" b="1" dirty="0" err="1" smtClean="0"/>
              <a:t>ou</a:t>
            </a:r>
            <a:r>
              <a:rPr lang="en-US" dirty="0" smtClean="0"/>
              <a:t>:  sound - soup, couple</a:t>
            </a:r>
          </a:p>
          <a:p>
            <a:r>
              <a:rPr lang="en-US" b="1" dirty="0" err="1" smtClean="0"/>
              <a:t>ough</a:t>
            </a:r>
            <a:r>
              <a:rPr lang="en-US" dirty="0" smtClean="0"/>
              <a:t>:  bough - rough, through, trough</a:t>
            </a:r>
          </a:p>
          <a:p>
            <a:r>
              <a:rPr lang="en-US" b="1" dirty="0" smtClean="0"/>
              <a:t>ought</a:t>
            </a:r>
            <a:r>
              <a:rPr lang="en-US" dirty="0" smtClean="0"/>
              <a:t>:  bought - drought</a:t>
            </a:r>
          </a:p>
          <a:p>
            <a:r>
              <a:rPr lang="en-US" b="1" dirty="0" err="1" smtClean="0"/>
              <a:t>oul</a:t>
            </a:r>
            <a:r>
              <a:rPr lang="en-US" dirty="0" smtClean="0"/>
              <a:t>:  should - shoulder</a:t>
            </a:r>
          </a:p>
          <a:p>
            <a:r>
              <a:rPr lang="en-US" b="1" dirty="0" smtClean="0"/>
              <a:t>our</a:t>
            </a:r>
            <a:r>
              <a:rPr lang="en-US" dirty="0" smtClean="0"/>
              <a:t>:  sour - four, journey</a:t>
            </a:r>
          </a:p>
          <a:p>
            <a:r>
              <a:rPr lang="en-US" b="1" dirty="0" err="1" smtClean="0"/>
              <a:t>ow</a:t>
            </a:r>
            <a:r>
              <a:rPr lang="en-US" dirty="0" smtClean="0"/>
              <a:t>:  how - low</a:t>
            </a:r>
          </a:p>
          <a:p>
            <a:r>
              <a:rPr lang="en-US" b="1" dirty="0" err="1" smtClean="0"/>
              <a:t>qu</a:t>
            </a:r>
            <a:r>
              <a:rPr lang="en-US" dirty="0" smtClean="0"/>
              <a:t>:  queen – bouquet</a:t>
            </a:r>
          </a:p>
          <a:p>
            <a:r>
              <a:rPr lang="en-US" b="1" dirty="0" smtClean="0"/>
              <a:t>s</a:t>
            </a:r>
            <a:r>
              <a:rPr lang="en-US" dirty="0" smtClean="0"/>
              <a:t>:  sun – sure</a:t>
            </a:r>
          </a:p>
          <a:p>
            <a:r>
              <a:rPr lang="en-US" b="1" dirty="0" smtClean="0"/>
              <a:t>sc</a:t>
            </a:r>
            <a:r>
              <a:rPr lang="en-US" dirty="0" smtClean="0"/>
              <a:t>:  scent - luscious, </a:t>
            </a:r>
            <a:r>
              <a:rPr lang="en-US" dirty="0" err="1" smtClean="0"/>
              <a:t>molusc</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324600"/>
          </a:xfrm>
        </p:spPr>
        <p:txBody>
          <a:bodyPr>
            <a:normAutofit fontScale="85000" lnSpcReduction="20000"/>
          </a:bodyPr>
          <a:lstStyle/>
          <a:p>
            <a:r>
              <a:rPr lang="en-US" b="1" dirty="0" smtClean="0"/>
              <a:t>se</a:t>
            </a:r>
            <a:r>
              <a:rPr lang="en-US" dirty="0" smtClean="0"/>
              <a:t>:  rose - dose</a:t>
            </a:r>
          </a:p>
          <a:p>
            <a:r>
              <a:rPr lang="en-US" b="1" dirty="0" err="1" smtClean="0"/>
              <a:t>ss</a:t>
            </a:r>
            <a:r>
              <a:rPr lang="en-US" dirty="0" smtClean="0"/>
              <a:t>:  possible - possession</a:t>
            </a:r>
          </a:p>
          <a:p>
            <a:r>
              <a:rPr lang="en-US" b="1" dirty="0" err="1" smtClean="0"/>
              <a:t>th</a:t>
            </a:r>
            <a:r>
              <a:rPr lang="en-US" dirty="0" smtClean="0"/>
              <a:t>:  this - thing</a:t>
            </a:r>
          </a:p>
          <a:p>
            <a:r>
              <a:rPr lang="en-US" b="1" dirty="0" smtClean="0"/>
              <a:t>-</a:t>
            </a:r>
            <a:r>
              <a:rPr lang="en-US" b="1" dirty="0" err="1" smtClean="0"/>
              <a:t>ture</a:t>
            </a:r>
            <a:r>
              <a:rPr lang="en-US" dirty="0" smtClean="0"/>
              <a:t>:  picture - mature</a:t>
            </a:r>
          </a:p>
          <a:p>
            <a:r>
              <a:rPr lang="en-US" b="1" dirty="0" smtClean="0"/>
              <a:t>u</a:t>
            </a:r>
            <a:r>
              <a:rPr lang="en-US" dirty="0" smtClean="0"/>
              <a:t>:  cup – push</a:t>
            </a:r>
          </a:p>
          <a:p>
            <a:r>
              <a:rPr lang="en-US" b="1" dirty="0" err="1" smtClean="0"/>
              <a:t>ui</a:t>
            </a:r>
            <a:r>
              <a:rPr lang="en-US" dirty="0" smtClean="0"/>
              <a:t>:  build – fruit, ruin</a:t>
            </a:r>
          </a:p>
          <a:p>
            <a:r>
              <a:rPr lang="en-US" b="1" dirty="0" err="1" smtClean="0"/>
              <a:t>wa</a:t>
            </a:r>
            <a:r>
              <a:rPr lang="en-US" dirty="0" smtClean="0"/>
              <a:t>:  was – wag</a:t>
            </a:r>
          </a:p>
          <a:p>
            <a:r>
              <a:rPr lang="en-US" b="1" dirty="0" err="1" smtClean="0"/>
              <a:t>wh</a:t>
            </a:r>
            <a:r>
              <a:rPr lang="en-US" dirty="0" smtClean="0"/>
              <a:t>:  what - who</a:t>
            </a:r>
          </a:p>
          <a:p>
            <a:r>
              <a:rPr lang="en-US" b="1" dirty="0" err="1" smtClean="0"/>
              <a:t>wo</a:t>
            </a:r>
            <a:r>
              <a:rPr lang="en-US" dirty="0" smtClean="0"/>
              <a:t>:  won - woman, women, womb</a:t>
            </a:r>
          </a:p>
          <a:p>
            <a:r>
              <a:rPr lang="en-US" b="1" dirty="0" err="1" smtClean="0"/>
              <a:t>wor</a:t>
            </a:r>
            <a:r>
              <a:rPr lang="en-US" dirty="0" smtClean="0"/>
              <a:t>:  word – worn </a:t>
            </a:r>
          </a:p>
          <a:p>
            <a:r>
              <a:rPr lang="en-US" b="1" dirty="0" smtClean="0"/>
              <a:t>x</a:t>
            </a:r>
            <a:r>
              <a:rPr lang="en-US" dirty="0" smtClean="0"/>
              <a:t>:  box - xylophone, anxious</a:t>
            </a:r>
          </a:p>
          <a:p>
            <a:r>
              <a:rPr lang="en-US" b="1" dirty="0" smtClean="0"/>
              <a:t>-y-</a:t>
            </a:r>
            <a:r>
              <a:rPr lang="en-US" dirty="0" smtClean="0"/>
              <a:t>:  type - typical</a:t>
            </a:r>
          </a:p>
          <a:p>
            <a:r>
              <a:rPr lang="en-US" b="1" dirty="0" smtClean="0"/>
              <a:t>--y</a:t>
            </a:r>
            <a:r>
              <a:rPr lang="en-US" dirty="0" smtClean="0"/>
              <a:t>:  daddy - apply</a:t>
            </a:r>
          </a:p>
          <a:p>
            <a:r>
              <a:rPr lang="en-US" b="1" dirty="0" smtClean="0"/>
              <a:t>z</a:t>
            </a:r>
            <a:r>
              <a:rPr lang="en-US" dirty="0" smtClean="0"/>
              <a:t>:  zip – azure.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At the very end is a list of the </a:t>
            </a:r>
            <a:r>
              <a:rPr lang="en-US" b="1" dirty="0" smtClean="0"/>
              <a:t>103 English words </a:t>
            </a:r>
            <a:r>
              <a:rPr lang="en-US" dirty="0" smtClean="0"/>
              <a:t>which </a:t>
            </a:r>
            <a:r>
              <a:rPr lang="en-US" b="1" dirty="0" smtClean="0"/>
              <a:t>have different pronunciations</a:t>
            </a:r>
            <a:r>
              <a:rPr lang="en-US" dirty="0" smtClean="0"/>
              <a:t> in different contexts, followed by </a:t>
            </a:r>
            <a:r>
              <a:rPr lang="en-US" b="1" dirty="0" smtClean="0"/>
              <a:t>190 high frequency words</a:t>
            </a:r>
            <a:r>
              <a:rPr lang="en-US" dirty="0" smtClean="0"/>
              <a:t> which most </a:t>
            </a:r>
            <a:r>
              <a:rPr lang="en-US" b="1" dirty="0" smtClean="0"/>
              <a:t>impede the reading progress of beginners</a:t>
            </a:r>
            <a:r>
              <a:rPr lang="en-US" dirty="0" smtClean="0"/>
              <a: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Some spellings, </a:t>
            </a:r>
            <a:r>
              <a:rPr lang="en-US" b="1" dirty="0" smtClean="0"/>
              <a:t>a </a:t>
            </a:r>
            <a:r>
              <a:rPr lang="en-US" dirty="0" smtClean="0"/>
              <a:t>for example, have so many exceptional pronunciations that all the words with them really have to be learnt as sight words (rather than by decoding).  Such words are therefore listed together with the common words in which they have a regular pronunciation.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Standard UK English</a:t>
            </a:r>
            <a:endParaRPr lang="en-US" dirty="0"/>
          </a:p>
        </p:txBody>
      </p:sp>
      <p:sp>
        <p:nvSpPr>
          <p:cNvPr id="3" name="Content Placeholder 2"/>
          <p:cNvSpPr>
            <a:spLocks noGrp="1"/>
          </p:cNvSpPr>
          <p:nvPr>
            <p:ph idx="1"/>
          </p:nvPr>
        </p:nvSpPr>
        <p:spPr/>
        <p:txBody>
          <a:bodyPr/>
          <a:lstStyle/>
          <a:p>
            <a:r>
              <a:rPr lang="en-US" dirty="0" smtClean="0"/>
              <a:t>pronounced </a:t>
            </a:r>
            <a:r>
              <a:rPr lang="en-US" b="1" i="1" dirty="0" smtClean="0"/>
              <a:t>ah/</a:t>
            </a:r>
            <a:r>
              <a:rPr lang="en-US" b="1" i="1" dirty="0" err="1" smtClean="0"/>
              <a:t>ar</a:t>
            </a:r>
            <a:r>
              <a:rPr lang="en-US" dirty="0" smtClean="0"/>
              <a:t>; other</a:t>
            </a:r>
            <a:r>
              <a:rPr lang="en-US" i="1" dirty="0" smtClean="0"/>
              <a:t> </a:t>
            </a:r>
            <a:r>
              <a:rPr lang="en-US" dirty="0" smtClean="0"/>
              <a:t>pronunciation problems of the letter </a:t>
            </a:r>
            <a:r>
              <a:rPr lang="en-US" b="1" dirty="0" smtClean="0"/>
              <a:t>a, </a:t>
            </a:r>
            <a:r>
              <a:rPr lang="en-US" dirty="0" smtClean="0"/>
              <a:t>when it is pronounced like  </a:t>
            </a:r>
            <a:r>
              <a:rPr lang="en-US" b="1" dirty="0" err="1" smtClean="0"/>
              <a:t>ai</a:t>
            </a:r>
            <a:r>
              <a:rPr lang="en-US" dirty="0" smtClean="0"/>
              <a:t> in </a:t>
            </a:r>
            <a:r>
              <a:rPr lang="en-US" b="1" dirty="0" smtClean="0"/>
              <a:t>aim</a:t>
            </a:r>
            <a:r>
              <a:rPr lang="en-US" dirty="0" smtClean="0"/>
              <a:t>,   </a:t>
            </a:r>
            <a:r>
              <a:rPr lang="en-US" b="1" dirty="0" smtClean="0"/>
              <a:t>au </a:t>
            </a:r>
            <a:r>
              <a:rPr lang="en-US" dirty="0" smtClean="0"/>
              <a:t>in </a:t>
            </a:r>
            <a:r>
              <a:rPr lang="en-US" b="1" dirty="0" smtClean="0"/>
              <a:t>haul,    o </a:t>
            </a:r>
            <a:r>
              <a:rPr lang="en-US" dirty="0" smtClean="0"/>
              <a:t>in</a:t>
            </a:r>
            <a:r>
              <a:rPr lang="en-US" b="1" dirty="0" smtClean="0"/>
              <a:t> not,   e </a:t>
            </a:r>
            <a:r>
              <a:rPr lang="en-US" dirty="0" smtClean="0"/>
              <a:t>in</a:t>
            </a:r>
            <a:r>
              <a:rPr lang="en-US" b="1" dirty="0" smtClean="0"/>
              <a:t> bed</a:t>
            </a:r>
            <a:r>
              <a:rPr lang="en-US" dirty="0" smtClean="0"/>
              <a:t>, </a:t>
            </a:r>
            <a:r>
              <a:rPr lang="en-US" b="1" dirty="0" smtClean="0"/>
              <a:t> </a:t>
            </a:r>
            <a:r>
              <a:rPr lang="en-US" dirty="0" smtClean="0"/>
              <a:t>affect all readers.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Examples of Standard UK English</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 </a:t>
            </a:r>
            <a:r>
              <a:rPr lang="en-US" b="1" dirty="0" smtClean="0"/>
              <a:t>able</a:t>
            </a:r>
            <a:r>
              <a:rPr lang="en-US" dirty="0" smtClean="0"/>
              <a:t>, </a:t>
            </a:r>
            <a:r>
              <a:rPr lang="en-US" b="1" i="1" dirty="0" smtClean="0"/>
              <a:t>advance</a:t>
            </a:r>
            <a:r>
              <a:rPr lang="en-US" i="1" dirty="0" smtClean="0"/>
              <a:t>, </a:t>
            </a:r>
            <a:r>
              <a:rPr lang="en-US" b="1" i="1" dirty="0" smtClean="0"/>
              <a:t>after</a:t>
            </a:r>
            <a:r>
              <a:rPr lang="en-US" i="1" dirty="0" smtClean="0"/>
              <a:t>, </a:t>
            </a:r>
            <a:r>
              <a:rPr lang="en-US" b="1" i="1" dirty="0" smtClean="0"/>
              <a:t>aghast</a:t>
            </a:r>
            <a:r>
              <a:rPr lang="en-US" i="1" dirty="0" smtClean="0"/>
              <a:t>, </a:t>
            </a:r>
            <a:r>
              <a:rPr lang="en-US" b="1" i="1" dirty="0" smtClean="0"/>
              <a:t>ah</a:t>
            </a:r>
            <a:r>
              <a:rPr lang="en-US" i="1" dirty="0" smtClean="0"/>
              <a:t>, </a:t>
            </a:r>
            <a:r>
              <a:rPr lang="en-US" b="1" i="1" dirty="0" smtClean="0"/>
              <a:t>almond</a:t>
            </a:r>
            <a:r>
              <a:rPr lang="en-US" dirty="0" smtClean="0"/>
              <a:t>, </a:t>
            </a:r>
            <a:r>
              <a:rPr lang="en-US" b="1" dirty="0" smtClean="0"/>
              <a:t>almost</a:t>
            </a:r>
            <a:r>
              <a:rPr lang="en-US" dirty="0" smtClean="0"/>
              <a:t>, </a:t>
            </a:r>
            <a:r>
              <a:rPr lang="en-US" b="1" dirty="0" smtClean="0"/>
              <a:t>also</a:t>
            </a:r>
            <a:r>
              <a:rPr lang="en-US" dirty="0" smtClean="0"/>
              <a:t>, </a:t>
            </a:r>
            <a:r>
              <a:rPr lang="en-US" b="1" dirty="0" smtClean="0"/>
              <a:t>altar</a:t>
            </a:r>
            <a:r>
              <a:rPr lang="en-US" dirty="0" smtClean="0"/>
              <a:t>, </a:t>
            </a:r>
            <a:r>
              <a:rPr lang="en-US" b="1" dirty="0" smtClean="0"/>
              <a:t>alter</a:t>
            </a:r>
            <a:r>
              <a:rPr lang="en-US" dirty="0" smtClean="0"/>
              <a:t>, alternative, </a:t>
            </a:r>
            <a:r>
              <a:rPr lang="en-US" b="1" dirty="0" smtClean="0"/>
              <a:t>always</a:t>
            </a:r>
            <a:r>
              <a:rPr lang="en-US" dirty="0" smtClean="0"/>
              <a:t>, amble, ample, an, and, angle, </a:t>
            </a:r>
            <a:r>
              <a:rPr lang="en-US" b="1" i="1" dirty="0" smtClean="0"/>
              <a:t>answer</a:t>
            </a:r>
            <a:r>
              <a:rPr lang="en-US" i="1" dirty="0" smtClean="0"/>
              <a:t>, </a:t>
            </a:r>
            <a:r>
              <a:rPr lang="en-US" dirty="0" smtClean="0"/>
              <a:t>ant, antler, </a:t>
            </a:r>
            <a:r>
              <a:rPr lang="en-US" b="1" dirty="0" smtClean="0"/>
              <a:t>any,</a:t>
            </a:r>
            <a:r>
              <a:rPr lang="en-US" dirty="0" smtClean="0"/>
              <a:t>  apple, </a:t>
            </a:r>
            <a:r>
              <a:rPr lang="en-US" b="1" dirty="0" smtClean="0"/>
              <a:t>April</a:t>
            </a:r>
            <a:r>
              <a:rPr lang="en-US" dirty="0" smtClean="0"/>
              <a:t>, </a:t>
            </a:r>
            <a:r>
              <a:rPr lang="en-US" b="1" dirty="0" smtClean="0"/>
              <a:t>apron</a:t>
            </a:r>
            <a:r>
              <a:rPr lang="en-US" dirty="0" smtClean="0"/>
              <a:t>, </a:t>
            </a:r>
            <a:r>
              <a:rPr lang="en-US" b="1" i="1" dirty="0" smtClean="0"/>
              <a:t>arm</a:t>
            </a:r>
            <a:r>
              <a:rPr lang="en-US" b="1" i="1" u="sng" dirty="0" smtClean="0"/>
              <a:t>a</a:t>
            </a:r>
            <a:r>
              <a:rPr lang="en-US" b="1" i="1" dirty="0" smtClean="0"/>
              <a:t>da</a:t>
            </a:r>
            <a:r>
              <a:rPr lang="en-US" i="1" dirty="0" smtClean="0"/>
              <a:t>, </a:t>
            </a:r>
            <a:r>
              <a:rPr lang="en-US" b="1" i="1" dirty="0" smtClean="0"/>
              <a:t>ask</a:t>
            </a:r>
            <a:r>
              <a:rPr lang="en-US" dirty="0" smtClean="0"/>
              <a:t>, at, await, awake, </a:t>
            </a:r>
            <a:r>
              <a:rPr lang="en-US" b="1" dirty="0" smtClean="0"/>
              <a:t>aw</a:t>
            </a:r>
            <a:r>
              <a:rPr lang="en-US" b="1" u="sng" dirty="0" smtClean="0"/>
              <a:t>a</a:t>
            </a:r>
            <a:r>
              <a:rPr lang="en-US" b="1" dirty="0" smtClean="0"/>
              <a:t>rd</a:t>
            </a:r>
            <a:r>
              <a:rPr lang="en-US" dirty="0" smtClean="0"/>
              <a:t>, aware, away, </a:t>
            </a:r>
            <a:r>
              <a:rPr lang="en-US" b="1" dirty="0" smtClean="0"/>
              <a:t>awe</a:t>
            </a:r>
            <a:r>
              <a:rPr lang="en-US" dirty="0" smtClean="0"/>
              <a:t>, </a:t>
            </a:r>
            <a:r>
              <a:rPr lang="en-US" b="1" dirty="0" smtClean="0"/>
              <a:t>awful</a:t>
            </a:r>
            <a:r>
              <a:rPr lang="en-US" dirty="0" smtClean="0"/>
              <a:t>, </a:t>
            </a:r>
            <a:r>
              <a:rPr lang="en-US" b="1" dirty="0" smtClean="0"/>
              <a:t>awkward</a:t>
            </a:r>
            <a:r>
              <a:rPr lang="en-US" dirty="0" smtClean="0"/>
              <a:t>, </a:t>
            </a:r>
            <a:r>
              <a:rPr lang="en-US" b="1" dirty="0" smtClean="0"/>
              <a:t>awning</a:t>
            </a:r>
            <a:r>
              <a:rPr lang="en-US" dirty="0" smtClean="0"/>
              <a:t>, axle, baffle, bag, </a:t>
            </a:r>
            <a:r>
              <a:rPr lang="en-US" b="1" dirty="0" smtClean="0"/>
              <a:t>bald</a:t>
            </a:r>
            <a:r>
              <a:rPr lang="en-US" dirty="0" smtClean="0"/>
              <a:t>, ban, </a:t>
            </a:r>
            <a:r>
              <a:rPr lang="en-US" b="1" i="1" dirty="0" smtClean="0"/>
              <a:t>ban</a:t>
            </a:r>
            <a:r>
              <a:rPr lang="en-US" b="1" i="1" u="sng" dirty="0" smtClean="0"/>
              <a:t>a</a:t>
            </a:r>
            <a:r>
              <a:rPr lang="en-US" b="1" i="1" dirty="0" smtClean="0"/>
              <a:t>na</a:t>
            </a:r>
            <a:r>
              <a:rPr lang="en-US" i="1" dirty="0" smtClean="0"/>
              <a:t>,</a:t>
            </a:r>
            <a:r>
              <a:rPr lang="en-US" dirty="0" smtClean="0"/>
              <a:t> band, bang, bash, </a:t>
            </a:r>
            <a:r>
              <a:rPr lang="en-US" b="1" i="1" dirty="0" smtClean="0"/>
              <a:t>bask</a:t>
            </a:r>
            <a:r>
              <a:rPr lang="en-US" i="1" dirty="0" smtClean="0"/>
              <a:t>, </a:t>
            </a:r>
            <a:r>
              <a:rPr lang="en-US" b="1" i="1" dirty="0" smtClean="0"/>
              <a:t>b</a:t>
            </a:r>
            <a:r>
              <a:rPr lang="en-US" b="1" i="1" u="sng" dirty="0" smtClean="0"/>
              <a:t>a</a:t>
            </a:r>
            <a:r>
              <a:rPr lang="en-US" b="1" i="1" dirty="0" smtClean="0"/>
              <a:t>stard</a:t>
            </a:r>
            <a:r>
              <a:rPr lang="en-US" dirty="0" smtClean="0"/>
              <a:t>, bat, </a:t>
            </a:r>
            <a:r>
              <a:rPr lang="en-US" b="1" i="1" dirty="0" smtClean="0"/>
              <a:t>bath</a:t>
            </a:r>
            <a:r>
              <a:rPr lang="en-US" i="1" dirty="0" smtClean="0"/>
              <a:t>, </a:t>
            </a:r>
            <a:r>
              <a:rPr lang="en-US" dirty="0" smtClean="0"/>
              <a:t>battle, black, blank, </a:t>
            </a:r>
            <a:r>
              <a:rPr lang="en-US" b="1" i="1" dirty="0" smtClean="0"/>
              <a:t>blast</a:t>
            </a:r>
            <a:r>
              <a:rPr lang="en-US" i="1" dirty="0" smtClean="0"/>
              <a:t>, </a:t>
            </a:r>
            <a:r>
              <a:rPr lang="en-US" b="1" i="1" dirty="0" smtClean="0"/>
              <a:t>bra</a:t>
            </a:r>
            <a:r>
              <a:rPr lang="en-US" dirty="0" smtClean="0"/>
              <a:t>, brag, bramble, </a:t>
            </a:r>
            <a:r>
              <a:rPr lang="en-US" b="1" i="1" dirty="0" smtClean="0"/>
              <a:t>branch</a:t>
            </a:r>
            <a:r>
              <a:rPr lang="en-US" dirty="0" smtClean="0"/>
              <a:t>, brand, </a:t>
            </a:r>
            <a:r>
              <a:rPr lang="en-US" b="1" dirty="0" smtClean="0"/>
              <a:t>cable</a:t>
            </a:r>
            <a:r>
              <a:rPr lang="en-US" dirty="0" smtClean="0"/>
              <a:t>, cackle, </a:t>
            </a:r>
            <a:r>
              <a:rPr lang="en-US" b="1" i="1" dirty="0" smtClean="0"/>
              <a:t>calf</a:t>
            </a:r>
            <a:r>
              <a:rPr lang="en-US" i="1" dirty="0" smtClean="0"/>
              <a:t>, </a:t>
            </a:r>
            <a:r>
              <a:rPr lang="en-US" b="1" i="1" dirty="0" smtClean="0"/>
              <a:t>calm</a:t>
            </a:r>
            <a:r>
              <a:rPr lang="en-US" dirty="0" smtClean="0"/>
              <a:t>, camp, can, canal, candle, cap, cash, </a:t>
            </a:r>
            <a:r>
              <a:rPr lang="en-US" b="1" i="1" dirty="0" smtClean="0"/>
              <a:t>cask</a:t>
            </a:r>
            <a:r>
              <a:rPr lang="en-US" i="1" dirty="0" smtClean="0"/>
              <a:t>, </a:t>
            </a:r>
            <a:r>
              <a:rPr lang="en-US" b="1" i="1" dirty="0" smtClean="0"/>
              <a:t>cast</a:t>
            </a:r>
            <a:r>
              <a:rPr lang="en-US" i="1" dirty="0" smtClean="0"/>
              <a:t>, </a:t>
            </a:r>
            <a:r>
              <a:rPr lang="en-US" b="1" i="1" dirty="0" smtClean="0"/>
              <a:t>caste</a:t>
            </a:r>
            <a:r>
              <a:rPr lang="en-US" i="1" dirty="0" smtClean="0"/>
              <a:t>, </a:t>
            </a:r>
            <a:r>
              <a:rPr lang="en-US" b="1" i="1" dirty="0" smtClean="0"/>
              <a:t>castle</a:t>
            </a:r>
            <a:r>
              <a:rPr lang="en-US" i="1" dirty="0" smtClean="0"/>
              <a:t>, </a:t>
            </a:r>
            <a:r>
              <a:rPr lang="en-US" dirty="0" smtClean="0"/>
              <a:t>cat, catch, cattle, </a:t>
            </a:r>
            <a:r>
              <a:rPr lang="en-US" b="1" dirty="0" smtClean="0"/>
              <a:t>chalk</a:t>
            </a:r>
            <a:r>
              <a:rPr lang="en-US" dirty="0" smtClean="0"/>
              <a:t>, </a:t>
            </a:r>
            <a:r>
              <a:rPr lang="en-US" b="1" i="1" dirty="0" smtClean="0"/>
              <a:t>chance</a:t>
            </a:r>
            <a:r>
              <a:rPr lang="en-US" i="1" dirty="0" smtClean="0"/>
              <a:t>, </a:t>
            </a:r>
            <a:r>
              <a:rPr lang="en-US" b="1" i="1" dirty="0" smtClean="0"/>
              <a:t>chant</a:t>
            </a:r>
            <a:r>
              <a:rPr lang="en-US" i="1" dirty="0" smtClean="0"/>
              <a:t>, </a:t>
            </a:r>
            <a:r>
              <a:rPr lang="en-US" b="1" dirty="0" smtClean="0"/>
              <a:t>chasten</a:t>
            </a:r>
            <a:r>
              <a:rPr lang="en-US" dirty="0" smtClean="0"/>
              <a:t>, chastity, chat, clam, clamp, clan, clang, clank, clap, clash, </a:t>
            </a:r>
            <a:r>
              <a:rPr lang="en-US" b="1" i="1" dirty="0" smtClean="0"/>
              <a:t>clasp</a:t>
            </a:r>
            <a:r>
              <a:rPr lang="en-US" dirty="0" smtClean="0"/>
              <a:t>, crab, crackle, </a:t>
            </a:r>
            <a:r>
              <a:rPr lang="en-US" b="1" i="1" dirty="0" smtClean="0"/>
              <a:t>craft</a:t>
            </a:r>
            <a:r>
              <a:rPr lang="en-US" dirty="0" smtClean="0"/>
              <a:t>, cramp, crank, crash, dab, dabble, </a:t>
            </a:r>
            <a:r>
              <a:rPr lang="en-US" b="1" i="1" dirty="0" smtClean="0"/>
              <a:t>daft</a:t>
            </a:r>
            <a:r>
              <a:rPr lang="en-US" dirty="0" smtClean="0"/>
              <a:t>, </a:t>
            </a:r>
            <a:r>
              <a:rPr lang="en-US" b="1" dirty="0" smtClean="0"/>
              <a:t>dahlia</a:t>
            </a:r>
            <a:r>
              <a:rPr lang="en-US" dirty="0" smtClean="0"/>
              <a:t>, dam, damp, </a:t>
            </a:r>
            <a:r>
              <a:rPr lang="en-US" b="1" i="1" dirty="0" smtClean="0"/>
              <a:t>dance</a:t>
            </a:r>
            <a:r>
              <a:rPr lang="en-US" dirty="0" smtClean="0"/>
              <a:t>, dangle, dank, dappled, dazzle, </a:t>
            </a:r>
            <a:r>
              <a:rPr lang="en-US" b="1" i="1" dirty="0" smtClean="0"/>
              <a:t>disaster</a:t>
            </a:r>
            <a:r>
              <a:rPr lang="en-US" dirty="0" smtClean="0"/>
              <a:t>, drab, </a:t>
            </a:r>
            <a:r>
              <a:rPr lang="en-US" b="1" i="1" dirty="0" smtClean="0"/>
              <a:t>draft</a:t>
            </a:r>
            <a:r>
              <a:rPr lang="en-US" i="1" dirty="0" smtClean="0"/>
              <a:t>, </a:t>
            </a:r>
            <a:r>
              <a:rPr lang="en-US" dirty="0" smtClean="0"/>
              <a:t>drag, </a:t>
            </a:r>
            <a:r>
              <a:rPr lang="en-US" b="1" i="1" dirty="0" smtClean="0"/>
              <a:t>drama</a:t>
            </a:r>
            <a:r>
              <a:rPr lang="en-US" dirty="0" smtClean="0"/>
              <a:t>, drank, </a:t>
            </a:r>
            <a:r>
              <a:rPr lang="en-US" b="1" dirty="0" smtClean="0"/>
              <a:t>dwarf</a:t>
            </a:r>
            <a:r>
              <a:rPr lang="en-US" dirty="0" smtClean="0"/>
              <a:t>, </a:t>
            </a:r>
            <a:r>
              <a:rPr lang="en-US" b="1" i="1" dirty="0" smtClean="0"/>
              <a:t>enhance</a:t>
            </a:r>
            <a:r>
              <a:rPr lang="en-US" i="1" dirty="0" smtClean="0"/>
              <a:t>, </a:t>
            </a:r>
            <a:r>
              <a:rPr lang="en-US" b="1" i="1" dirty="0" smtClean="0"/>
              <a:t>example</a:t>
            </a:r>
            <a:r>
              <a:rPr lang="en-US" i="1" dirty="0" smtClean="0"/>
              <a:t>, </a:t>
            </a:r>
            <a:r>
              <a:rPr lang="en-US" dirty="0" smtClean="0"/>
              <a:t>expanse, </a:t>
            </a:r>
            <a:r>
              <a:rPr lang="en-US" b="1" dirty="0" smtClean="0"/>
              <a:t>fable</a:t>
            </a:r>
            <a:r>
              <a:rPr lang="en-US" dirty="0" smtClean="0"/>
              <a:t>, fact, fad, </a:t>
            </a:r>
            <a:r>
              <a:rPr lang="en-US" b="1" dirty="0" smtClean="0"/>
              <a:t>falter</a:t>
            </a:r>
            <a:r>
              <a:rPr lang="en-US" dirty="0" smtClean="0"/>
              <a:t>, fan, fang, </a:t>
            </a:r>
            <a:r>
              <a:rPr lang="en-US" b="1" i="1" dirty="0" smtClean="0"/>
              <a:t>fast</a:t>
            </a:r>
            <a:r>
              <a:rPr lang="en-US" i="1" dirty="0" smtClean="0"/>
              <a:t>, </a:t>
            </a:r>
            <a:r>
              <a:rPr lang="en-US" b="1" i="1" dirty="0" smtClean="0"/>
              <a:t>fasten</a:t>
            </a:r>
            <a:r>
              <a:rPr lang="en-US" i="1" dirty="0" smtClean="0"/>
              <a:t>, </a:t>
            </a:r>
            <a:r>
              <a:rPr lang="en-US" dirty="0" smtClean="0"/>
              <a:t>fat, </a:t>
            </a:r>
            <a:r>
              <a:rPr lang="en-US" b="1" i="1" dirty="0" smtClean="0"/>
              <a:t>father</a:t>
            </a:r>
            <a:r>
              <a:rPr lang="en-US" i="1" dirty="0" smtClean="0"/>
              <a:t>, </a:t>
            </a:r>
            <a:r>
              <a:rPr lang="en-US" b="1" i="1" dirty="0" smtClean="0"/>
              <a:t>flabberg</a:t>
            </a:r>
            <a:r>
              <a:rPr lang="en-US" b="1" i="1" u="sng" dirty="0" smtClean="0"/>
              <a:t>a</a:t>
            </a:r>
            <a:r>
              <a:rPr lang="en-US" b="1" i="1" dirty="0" smtClean="0"/>
              <a:t>st</a:t>
            </a:r>
            <a:r>
              <a:rPr lang="en-US" i="1" dirty="0" smtClean="0"/>
              <a:t>, </a:t>
            </a:r>
            <a:r>
              <a:rPr lang="en-US" dirty="0" smtClean="0"/>
              <a:t>flag, flan, flank, flap, flash, </a:t>
            </a:r>
            <a:r>
              <a:rPr lang="en-US" b="1" i="1" dirty="0" smtClean="0"/>
              <a:t>flask</a:t>
            </a:r>
            <a:r>
              <a:rPr lang="en-US" i="1" dirty="0" smtClean="0"/>
              <a:t>, </a:t>
            </a:r>
            <a:r>
              <a:rPr lang="en-US" dirty="0" smtClean="0"/>
              <a:t>flat, frank, gabble, </a:t>
            </a:r>
            <a:r>
              <a:rPr lang="en-US" b="1" dirty="0" smtClean="0"/>
              <a:t>gable</a:t>
            </a:r>
            <a:r>
              <a:rPr lang="en-US" dirty="0" smtClean="0"/>
              <a:t>, gag, </a:t>
            </a:r>
            <a:r>
              <a:rPr lang="en-US" b="1" i="1" dirty="0" smtClean="0"/>
              <a:t>gala</a:t>
            </a:r>
            <a:r>
              <a:rPr lang="en-US" i="1" dirty="0" smtClean="0"/>
              <a:t>, </a:t>
            </a:r>
            <a:r>
              <a:rPr lang="en-US" dirty="0" smtClean="0"/>
              <a:t>gang, gash, </a:t>
            </a:r>
            <a:r>
              <a:rPr lang="en-US" b="1" i="1" dirty="0" smtClean="0"/>
              <a:t>gasp</a:t>
            </a:r>
            <a:r>
              <a:rPr lang="en-US" i="1" dirty="0" smtClean="0"/>
              <a:t>, </a:t>
            </a:r>
            <a:r>
              <a:rPr lang="en-US" b="1" i="1" dirty="0" smtClean="0"/>
              <a:t>ghastly</a:t>
            </a:r>
            <a:r>
              <a:rPr lang="en-US" i="1" dirty="0" smtClean="0"/>
              <a:t>, </a:t>
            </a:r>
            <a:r>
              <a:rPr lang="en-US" dirty="0" smtClean="0"/>
              <a:t>glad, </a:t>
            </a:r>
            <a:r>
              <a:rPr lang="en-US" b="1" i="1" dirty="0" smtClean="0"/>
              <a:t>glance</a:t>
            </a:r>
            <a:r>
              <a:rPr lang="en-US" dirty="0" smtClean="0"/>
              <a:t>, grab, </a:t>
            </a:r>
            <a:r>
              <a:rPr lang="en-US" b="1" i="1" dirty="0" smtClean="0"/>
              <a:t>graft</a:t>
            </a:r>
            <a:r>
              <a:rPr lang="en-US" i="1" dirty="0" smtClean="0"/>
              <a:t>, </a:t>
            </a:r>
            <a:r>
              <a:rPr lang="en-US" dirty="0" smtClean="0"/>
              <a:t>gram, </a:t>
            </a:r>
            <a:r>
              <a:rPr lang="en-US" dirty="0" err="1" smtClean="0"/>
              <a:t>gran</a:t>
            </a:r>
            <a:r>
              <a:rPr lang="en-US" dirty="0" smtClean="0"/>
              <a:t>, grand, </a:t>
            </a:r>
            <a:r>
              <a:rPr lang="en-US" b="1" i="1" dirty="0" smtClean="0"/>
              <a:t>graph</a:t>
            </a:r>
            <a:r>
              <a:rPr lang="en-US" i="1" dirty="0" smtClean="0"/>
              <a:t>, </a:t>
            </a:r>
            <a:r>
              <a:rPr lang="en-US" dirty="0" smtClean="0"/>
              <a:t>grapple, </a:t>
            </a:r>
            <a:r>
              <a:rPr lang="en-US" b="1" i="1" dirty="0" smtClean="0"/>
              <a:t>grasp</a:t>
            </a:r>
            <a:r>
              <a:rPr lang="en-US" i="1" dirty="0" smtClean="0"/>
              <a:t>, </a:t>
            </a:r>
            <a:r>
              <a:rPr lang="en-US" dirty="0" smtClean="0"/>
              <a:t>hack, had, </a:t>
            </a:r>
            <a:r>
              <a:rPr lang="en-US" b="1" i="1" dirty="0" smtClean="0"/>
              <a:t>half</a:t>
            </a:r>
            <a:r>
              <a:rPr lang="en-US" i="1" dirty="0" smtClean="0"/>
              <a:t>, </a:t>
            </a:r>
            <a:r>
              <a:rPr lang="en-US" b="1" dirty="0" smtClean="0"/>
              <a:t>halfpenny</a:t>
            </a:r>
            <a:r>
              <a:rPr lang="en-US" dirty="0" smtClean="0"/>
              <a:t>, </a:t>
            </a:r>
            <a:r>
              <a:rPr lang="en-US" b="1" dirty="0" smtClean="0"/>
              <a:t>halt</a:t>
            </a:r>
            <a:r>
              <a:rPr lang="en-US" dirty="0" smtClean="0"/>
              <a:t>, </a:t>
            </a:r>
            <a:r>
              <a:rPr lang="en-US" b="1" i="1" dirty="0" smtClean="0"/>
              <a:t>halve</a:t>
            </a:r>
            <a:r>
              <a:rPr lang="en-US" dirty="0" smtClean="0"/>
              <a:t>, ham, hand, handle, hang, hank, has, </a:t>
            </a:r>
            <a:r>
              <a:rPr lang="en-US" b="1" dirty="0" smtClean="0"/>
              <a:t>haste</a:t>
            </a:r>
            <a:r>
              <a:rPr lang="en-US" dirty="0" smtClean="0"/>
              <a:t>, hat, hatch, </a:t>
            </a:r>
            <a:r>
              <a:rPr lang="en-US" b="1" dirty="0" err="1" smtClean="0"/>
              <a:t>instalment</a:t>
            </a:r>
            <a:r>
              <a:rPr lang="en-US" dirty="0" smtClean="0"/>
              <a:t>, jab, jack, jam, jangle, </a:t>
            </a:r>
            <a:r>
              <a:rPr lang="en-US" b="1" i="1" dirty="0" smtClean="0"/>
              <a:t>khaki</a:t>
            </a:r>
            <a:r>
              <a:rPr lang="en-US" i="1" dirty="0" smtClean="0"/>
              <a:t>, </a:t>
            </a:r>
            <a:r>
              <a:rPr lang="en-US" b="1" i="1" dirty="0" smtClean="0"/>
              <a:t>la</a:t>
            </a:r>
            <a:r>
              <a:rPr lang="en-US" i="1" dirty="0" smtClean="0"/>
              <a:t>, </a:t>
            </a:r>
            <a:r>
              <a:rPr lang="en-US" dirty="0" smtClean="0"/>
              <a:t>lab, lack, lag, lamp, </a:t>
            </a:r>
            <a:r>
              <a:rPr lang="en-US" b="1" i="1" dirty="0" smtClean="0"/>
              <a:t>lance</a:t>
            </a:r>
            <a:r>
              <a:rPr lang="en-US" i="1" dirty="0" smtClean="0"/>
              <a:t>, </a:t>
            </a:r>
            <a:r>
              <a:rPr lang="en-US" dirty="0" smtClean="0"/>
              <a:t>land, lap, lash, </a:t>
            </a:r>
            <a:r>
              <a:rPr lang="en-US" b="1" i="1" dirty="0" smtClean="0"/>
              <a:t>last</a:t>
            </a:r>
            <a:r>
              <a:rPr lang="en-US" i="1" dirty="0" smtClean="0"/>
              <a:t>, </a:t>
            </a:r>
            <a:r>
              <a:rPr lang="en-US" dirty="0" smtClean="0"/>
              <a:t>latch, </a:t>
            </a:r>
            <a:r>
              <a:rPr lang="en-US" b="1" i="1" dirty="0" smtClean="0"/>
              <a:t>lather</a:t>
            </a:r>
            <a:r>
              <a:rPr lang="en-US" i="1" dirty="0" smtClean="0"/>
              <a:t>, </a:t>
            </a:r>
            <a:r>
              <a:rPr lang="en-US" b="1" i="1" dirty="0" smtClean="0"/>
              <a:t>ma</a:t>
            </a:r>
            <a:r>
              <a:rPr lang="en-US" i="1" dirty="0" smtClean="0"/>
              <a:t>, </a:t>
            </a:r>
            <a:r>
              <a:rPr lang="en-US" dirty="0" smtClean="0"/>
              <a:t>mad, </a:t>
            </a:r>
            <a:r>
              <a:rPr lang="en-US" b="1" i="1" dirty="0" smtClean="0"/>
              <a:t>mam</a:t>
            </a:r>
            <a:r>
              <a:rPr lang="en-US" b="1" i="1" u="sng" dirty="0" smtClean="0"/>
              <a:t>a</a:t>
            </a:r>
            <a:r>
              <a:rPr lang="en-US" i="1" dirty="0" smtClean="0"/>
              <a:t>, </a:t>
            </a:r>
            <a:r>
              <a:rPr lang="en-US" dirty="0" smtClean="0"/>
              <a:t>man,</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Examples of Standard UK English</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mangle, </a:t>
            </a:r>
            <a:r>
              <a:rPr lang="en-US" b="1" dirty="0" smtClean="0"/>
              <a:t>many,</a:t>
            </a:r>
            <a:r>
              <a:rPr lang="en-US" dirty="0" smtClean="0"/>
              <a:t> map, mash, </a:t>
            </a:r>
            <a:r>
              <a:rPr lang="en-US" b="1" i="1" dirty="0" smtClean="0"/>
              <a:t>mask</a:t>
            </a:r>
            <a:r>
              <a:rPr lang="en-US" i="1" dirty="0" smtClean="0"/>
              <a:t>, </a:t>
            </a:r>
            <a:r>
              <a:rPr lang="en-US" b="1" i="1" dirty="0" smtClean="0"/>
              <a:t>mass*</a:t>
            </a:r>
            <a:r>
              <a:rPr lang="en-US" i="1" dirty="0" smtClean="0"/>
              <a:t>, </a:t>
            </a:r>
            <a:r>
              <a:rPr lang="en-US" b="1" i="1" dirty="0" smtClean="0"/>
              <a:t>mast</a:t>
            </a:r>
            <a:r>
              <a:rPr lang="en-US" i="1" dirty="0" smtClean="0"/>
              <a:t>, </a:t>
            </a:r>
            <a:r>
              <a:rPr lang="en-US" dirty="0" smtClean="0"/>
              <a:t>mat, match, </a:t>
            </a:r>
            <a:r>
              <a:rPr lang="en-US" dirty="0" err="1" smtClean="0"/>
              <a:t>maths</a:t>
            </a:r>
            <a:r>
              <a:rPr lang="en-US" dirty="0" smtClean="0"/>
              <a:t>, </a:t>
            </a:r>
            <a:r>
              <a:rPr lang="en-US" b="1" i="1" dirty="0" smtClean="0"/>
              <a:t>pa</a:t>
            </a:r>
            <a:r>
              <a:rPr lang="en-US" i="1" dirty="0" smtClean="0"/>
              <a:t>, </a:t>
            </a:r>
            <a:r>
              <a:rPr lang="en-US" dirty="0" smtClean="0"/>
              <a:t>pack, pact, pad, paddle, </a:t>
            </a:r>
            <a:r>
              <a:rPr lang="en-US" b="1" i="1" dirty="0" smtClean="0"/>
              <a:t>palm</a:t>
            </a:r>
            <a:r>
              <a:rPr lang="en-US" i="1" dirty="0" smtClean="0"/>
              <a:t>, </a:t>
            </a:r>
            <a:r>
              <a:rPr lang="en-US" b="1" dirty="0" smtClean="0"/>
              <a:t>paltry</a:t>
            </a:r>
            <a:r>
              <a:rPr lang="en-US" dirty="0" smtClean="0"/>
              <a:t>, pan, </a:t>
            </a:r>
            <a:r>
              <a:rPr lang="en-US" b="1" i="1" dirty="0" smtClean="0"/>
              <a:t>panor</a:t>
            </a:r>
            <a:r>
              <a:rPr lang="en-US" b="1" i="1" u="sng" dirty="0" smtClean="0"/>
              <a:t>a</a:t>
            </a:r>
            <a:r>
              <a:rPr lang="en-US" b="1" i="1" dirty="0" smtClean="0"/>
              <a:t>ma</a:t>
            </a:r>
            <a:r>
              <a:rPr lang="en-US" i="1" dirty="0" smtClean="0"/>
              <a:t>, </a:t>
            </a:r>
            <a:r>
              <a:rPr lang="en-US" dirty="0" smtClean="0"/>
              <a:t>pants, </a:t>
            </a:r>
            <a:r>
              <a:rPr lang="en-US" b="1" i="1" dirty="0" smtClean="0"/>
              <a:t>pap</a:t>
            </a:r>
            <a:r>
              <a:rPr lang="en-US" b="1" i="1" u="sng" dirty="0" smtClean="0"/>
              <a:t>a</a:t>
            </a:r>
            <a:r>
              <a:rPr lang="en-US" i="1" dirty="0" smtClean="0"/>
              <a:t>, </a:t>
            </a:r>
            <a:r>
              <a:rPr lang="en-US" b="1" i="1" dirty="0" smtClean="0"/>
              <a:t>past</a:t>
            </a:r>
            <a:r>
              <a:rPr lang="en-US" i="1" dirty="0" smtClean="0"/>
              <a:t>, </a:t>
            </a:r>
            <a:r>
              <a:rPr lang="en-US" b="1" dirty="0" smtClean="0"/>
              <a:t>paste, pasty x 2 </a:t>
            </a:r>
            <a:r>
              <a:rPr lang="en-US" dirty="0" smtClean="0"/>
              <a:t>[</a:t>
            </a:r>
            <a:r>
              <a:rPr lang="en-US" dirty="0" err="1" smtClean="0"/>
              <a:t>paisty</a:t>
            </a:r>
            <a:r>
              <a:rPr lang="en-US" dirty="0" smtClean="0"/>
              <a:t>, pasty],</a:t>
            </a:r>
            <a:r>
              <a:rPr lang="en-US" i="1" dirty="0" smtClean="0"/>
              <a:t> </a:t>
            </a:r>
            <a:r>
              <a:rPr lang="en-US" b="1" dirty="0" smtClean="0"/>
              <a:t>pastry</a:t>
            </a:r>
            <a:r>
              <a:rPr lang="en-US" dirty="0" smtClean="0"/>
              <a:t>, pat, patch, </a:t>
            </a:r>
            <a:r>
              <a:rPr lang="en-US" b="1" i="1" dirty="0" smtClean="0"/>
              <a:t>path</a:t>
            </a:r>
            <a:r>
              <a:rPr lang="en-US" i="1" dirty="0" smtClean="0"/>
              <a:t>, </a:t>
            </a:r>
            <a:r>
              <a:rPr lang="en-US" dirty="0" smtClean="0"/>
              <a:t>patrol, </a:t>
            </a:r>
            <a:r>
              <a:rPr lang="en-US" b="1" i="1" dirty="0" smtClean="0"/>
              <a:t>piano</a:t>
            </a:r>
            <a:r>
              <a:rPr lang="en-US" i="1" dirty="0" smtClean="0"/>
              <a:t>, </a:t>
            </a:r>
            <a:r>
              <a:rPr lang="en-US" dirty="0" smtClean="0"/>
              <a:t>plan, plank, </a:t>
            </a:r>
            <a:r>
              <a:rPr lang="en-US" b="1" i="1" dirty="0" smtClean="0"/>
              <a:t>plant</a:t>
            </a:r>
            <a:r>
              <a:rPr lang="en-US" i="1" dirty="0" smtClean="0"/>
              <a:t>, </a:t>
            </a:r>
            <a:r>
              <a:rPr lang="en-US" dirty="0" smtClean="0"/>
              <a:t>pram, </a:t>
            </a:r>
            <a:r>
              <a:rPr lang="en-US" b="1" i="1" dirty="0" smtClean="0"/>
              <a:t>prance</a:t>
            </a:r>
            <a:r>
              <a:rPr lang="en-US" i="1" dirty="0" smtClean="0"/>
              <a:t>, </a:t>
            </a:r>
            <a:r>
              <a:rPr lang="en-US" dirty="0" smtClean="0"/>
              <a:t>prank, prattle, </a:t>
            </a:r>
            <a:r>
              <a:rPr lang="en-US" b="1" i="1" dirty="0" smtClean="0"/>
              <a:t>psalm</a:t>
            </a:r>
            <a:r>
              <a:rPr lang="en-US" i="1" dirty="0" smtClean="0"/>
              <a:t>, </a:t>
            </a:r>
            <a:r>
              <a:rPr lang="en-US" b="1" i="1" dirty="0" err="1" smtClean="0"/>
              <a:t>pyj</a:t>
            </a:r>
            <a:r>
              <a:rPr lang="en-US" b="1" i="1" u="sng" dirty="0" err="1" smtClean="0"/>
              <a:t>a</a:t>
            </a:r>
            <a:r>
              <a:rPr lang="en-US" b="1" i="1" dirty="0" err="1" smtClean="0"/>
              <a:t>mas</a:t>
            </a:r>
            <a:r>
              <a:rPr lang="en-US" dirty="0" smtClean="0"/>
              <a:t>, quack, </a:t>
            </a:r>
            <a:r>
              <a:rPr lang="en-US" b="1" dirty="0" smtClean="0"/>
              <a:t>quadrangle</a:t>
            </a:r>
            <a:r>
              <a:rPr lang="en-US" dirty="0" smtClean="0"/>
              <a:t>, </a:t>
            </a:r>
            <a:r>
              <a:rPr lang="en-US" b="1" dirty="0" smtClean="0"/>
              <a:t>qualify</a:t>
            </a:r>
            <a:r>
              <a:rPr lang="en-US" dirty="0" smtClean="0"/>
              <a:t>, </a:t>
            </a:r>
            <a:r>
              <a:rPr lang="en-US" b="1" dirty="0" smtClean="0"/>
              <a:t>quality</a:t>
            </a:r>
            <a:r>
              <a:rPr lang="en-US" dirty="0" smtClean="0"/>
              <a:t>, </a:t>
            </a:r>
            <a:r>
              <a:rPr lang="en-US" b="1" dirty="0" smtClean="0"/>
              <a:t>quantity</a:t>
            </a:r>
            <a:r>
              <a:rPr lang="en-US" dirty="0" smtClean="0"/>
              <a:t>, </a:t>
            </a:r>
            <a:r>
              <a:rPr lang="en-US" b="1" dirty="0" smtClean="0"/>
              <a:t>quarrel</a:t>
            </a:r>
            <a:r>
              <a:rPr lang="en-US" dirty="0" smtClean="0"/>
              <a:t>, </a:t>
            </a:r>
            <a:r>
              <a:rPr lang="en-US" b="1" dirty="0" smtClean="0"/>
              <a:t>quarry</a:t>
            </a:r>
            <a:r>
              <a:rPr lang="en-US" dirty="0" smtClean="0"/>
              <a:t>, </a:t>
            </a:r>
            <a:r>
              <a:rPr lang="en-US" b="1" dirty="0" smtClean="0"/>
              <a:t>quarter</a:t>
            </a:r>
            <a:r>
              <a:rPr lang="en-US" dirty="0" smtClean="0"/>
              <a:t>, </a:t>
            </a:r>
            <a:r>
              <a:rPr lang="en-US" b="1" dirty="0" smtClean="0"/>
              <a:t>quartz</a:t>
            </a:r>
            <a:r>
              <a:rPr lang="en-US" dirty="0" smtClean="0"/>
              <a:t>, </a:t>
            </a:r>
            <a:r>
              <a:rPr lang="en-US" b="1" dirty="0" smtClean="0"/>
              <a:t>quay</a:t>
            </a:r>
            <a:r>
              <a:rPr lang="en-US" dirty="0" smtClean="0"/>
              <a:t>, rack, raffle, </a:t>
            </a:r>
            <a:r>
              <a:rPr lang="en-US" b="1" i="1" dirty="0" smtClean="0"/>
              <a:t>raft</a:t>
            </a:r>
            <a:r>
              <a:rPr lang="en-US" i="1" dirty="0" smtClean="0"/>
              <a:t>, </a:t>
            </a:r>
            <a:r>
              <a:rPr lang="en-US" dirty="0" smtClean="0"/>
              <a:t>ramble, ran, rang, rank, </a:t>
            </a:r>
            <a:r>
              <a:rPr lang="en-US" b="1" i="1" dirty="0" smtClean="0"/>
              <a:t>r</a:t>
            </a:r>
            <a:r>
              <a:rPr lang="en-US" b="1" i="1" u="sng" dirty="0" smtClean="0"/>
              <a:t>a</a:t>
            </a:r>
            <a:r>
              <a:rPr lang="en-US" b="1" i="1" dirty="0" smtClean="0"/>
              <a:t>scal</a:t>
            </a:r>
            <a:r>
              <a:rPr lang="en-US" i="1" dirty="0" smtClean="0"/>
              <a:t>, </a:t>
            </a:r>
            <a:r>
              <a:rPr lang="en-US" dirty="0" smtClean="0"/>
              <a:t>rash, rat, </a:t>
            </a:r>
            <a:r>
              <a:rPr lang="en-US" b="1" i="1" dirty="0" smtClean="0"/>
              <a:t>rather</a:t>
            </a:r>
            <a:r>
              <a:rPr lang="en-US" i="1" dirty="0" smtClean="0"/>
              <a:t>, </a:t>
            </a:r>
            <a:r>
              <a:rPr lang="en-US" dirty="0" smtClean="0"/>
              <a:t>rattle, </a:t>
            </a:r>
            <a:r>
              <a:rPr lang="en-US" b="1" dirty="0" smtClean="0"/>
              <a:t>reward</a:t>
            </a:r>
            <a:r>
              <a:rPr lang="en-US" dirty="0" smtClean="0"/>
              <a:t>, sack, sad, saddle, sag, </a:t>
            </a:r>
            <a:r>
              <a:rPr lang="en-US" b="1" i="1" dirty="0" smtClean="0"/>
              <a:t>sal</a:t>
            </a:r>
            <a:r>
              <a:rPr lang="en-US" b="1" i="1" u="sng" dirty="0" smtClean="0"/>
              <a:t>a</a:t>
            </a:r>
            <a:r>
              <a:rPr lang="en-US" b="1" i="1" dirty="0" smtClean="0"/>
              <a:t>mi</a:t>
            </a:r>
            <a:r>
              <a:rPr lang="en-US" i="1" dirty="0" smtClean="0"/>
              <a:t>, </a:t>
            </a:r>
            <a:r>
              <a:rPr lang="en-US" b="1" dirty="0" smtClean="0"/>
              <a:t>salt</a:t>
            </a:r>
            <a:r>
              <a:rPr lang="en-US" dirty="0" smtClean="0"/>
              <a:t>, sand, sang, sank, sap, sat, </a:t>
            </a:r>
            <a:r>
              <a:rPr lang="en-US" b="1" dirty="0" smtClean="0"/>
              <a:t>scald</a:t>
            </a:r>
            <a:r>
              <a:rPr lang="en-US" dirty="0" smtClean="0"/>
              <a:t>, scalp, scan, scramble, scrap, scratch, </a:t>
            </a:r>
            <a:r>
              <a:rPr lang="en-US" b="1" i="1" dirty="0" smtClean="0"/>
              <a:t>shaft</a:t>
            </a:r>
            <a:r>
              <a:rPr lang="en-US" i="1" dirty="0" smtClean="0"/>
              <a:t>, </a:t>
            </a:r>
            <a:r>
              <a:rPr lang="en-US" b="1" i="1" dirty="0" smtClean="0"/>
              <a:t>shah</a:t>
            </a:r>
            <a:r>
              <a:rPr lang="en-US" i="1" dirty="0" smtClean="0"/>
              <a:t>, </a:t>
            </a:r>
            <a:r>
              <a:rPr lang="en-US" dirty="0" smtClean="0"/>
              <a:t>shambles, shrank, slack, slam, slang, </a:t>
            </a:r>
            <a:r>
              <a:rPr lang="en-US" b="1" i="1" dirty="0" smtClean="0"/>
              <a:t>slant</a:t>
            </a:r>
            <a:r>
              <a:rPr lang="en-US" i="1" dirty="0" smtClean="0"/>
              <a:t>, </a:t>
            </a:r>
            <a:r>
              <a:rPr lang="en-US" dirty="0" smtClean="0"/>
              <a:t>slap, slash, smack, smash, snack, snap, snatch, </a:t>
            </a:r>
            <a:r>
              <a:rPr lang="en-US" b="1" i="1" dirty="0" smtClean="0"/>
              <a:t>soprano</a:t>
            </a:r>
            <a:r>
              <a:rPr lang="en-US" i="1" dirty="0" smtClean="0"/>
              <a:t>, </a:t>
            </a:r>
            <a:r>
              <a:rPr lang="en-US" b="1" i="1" dirty="0" smtClean="0"/>
              <a:t>spa</a:t>
            </a:r>
            <a:r>
              <a:rPr lang="en-US" i="1" dirty="0" smtClean="0"/>
              <a:t>, </a:t>
            </a:r>
            <a:r>
              <a:rPr lang="en-US" dirty="0" smtClean="0"/>
              <a:t>span, spangle, spank, spat, sprang, sprat, </a:t>
            </a:r>
            <a:r>
              <a:rPr lang="en-US" b="1" dirty="0" smtClean="0"/>
              <a:t>squabble</a:t>
            </a:r>
            <a:r>
              <a:rPr lang="en-US" dirty="0" smtClean="0"/>
              <a:t>, </a:t>
            </a:r>
            <a:r>
              <a:rPr lang="en-US" b="1" dirty="0" smtClean="0"/>
              <a:t>squad</a:t>
            </a:r>
            <a:r>
              <a:rPr lang="en-US" dirty="0" smtClean="0"/>
              <a:t>, </a:t>
            </a:r>
            <a:r>
              <a:rPr lang="en-US" b="1" dirty="0" smtClean="0"/>
              <a:t>squander</a:t>
            </a:r>
            <a:r>
              <a:rPr lang="en-US" dirty="0" smtClean="0"/>
              <a:t>, </a:t>
            </a:r>
            <a:r>
              <a:rPr lang="en-US" b="1" dirty="0" smtClean="0"/>
              <a:t>squash</a:t>
            </a:r>
            <a:r>
              <a:rPr lang="en-US" dirty="0" smtClean="0"/>
              <a:t>, </a:t>
            </a:r>
            <a:r>
              <a:rPr lang="en-US" b="1" dirty="0" smtClean="0"/>
              <a:t>squat</a:t>
            </a:r>
            <a:r>
              <a:rPr lang="en-US" dirty="0" smtClean="0"/>
              <a:t>, stab, </a:t>
            </a:r>
            <a:r>
              <a:rPr lang="en-US" b="1" dirty="0" smtClean="0"/>
              <a:t>stable</a:t>
            </a:r>
            <a:r>
              <a:rPr lang="en-US" dirty="0" smtClean="0"/>
              <a:t>, stack, stag, </a:t>
            </a:r>
            <a:r>
              <a:rPr lang="en-US" b="1" dirty="0" smtClean="0"/>
              <a:t>stalk</a:t>
            </a:r>
            <a:r>
              <a:rPr lang="en-US" dirty="0" smtClean="0"/>
              <a:t>, stamp, </a:t>
            </a:r>
            <a:r>
              <a:rPr lang="en-US" b="1" i="1" dirty="0" smtClean="0"/>
              <a:t>stance</a:t>
            </a:r>
            <a:r>
              <a:rPr lang="en-US" dirty="0" smtClean="0"/>
              <a:t>, stand, straggle, strangle, strap, </a:t>
            </a:r>
            <a:r>
              <a:rPr lang="en-US" b="1" i="1" dirty="0" smtClean="0"/>
              <a:t>strata</a:t>
            </a:r>
            <a:r>
              <a:rPr lang="en-US" dirty="0" smtClean="0"/>
              <a:t>, swag, swagger, </a:t>
            </a:r>
            <a:r>
              <a:rPr lang="en-US" b="1" dirty="0" smtClean="0"/>
              <a:t>swallow</a:t>
            </a:r>
            <a:r>
              <a:rPr lang="en-US" dirty="0" smtClean="0"/>
              <a:t>, swam, </a:t>
            </a:r>
            <a:r>
              <a:rPr lang="en-US" b="1" dirty="0" smtClean="0"/>
              <a:t>swamp</a:t>
            </a:r>
            <a:r>
              <a:rPr lang="en-US" dirty="0" smtClean="0"/>
              <a:t>, </a:t>
            </a:r>
            <a:r>
              <a:rPr lang="en-US" b="1" dirty="0" smtClean="0"/>
              <a:t>swan</a:t>
            </a:r>
            <a:r>
              <a:rPr lang="en-US" dirty="0" smtClean="0"/>
              <a:t>, </a:t>
            </a:r>
            <a:r>
              <a:rPr lang="en-US" b="1" dirty="0" smtClean="0"/>
              <a:t>swap</a:t>
            </a:r>
            <a:r>
              <a:rPr lang="en-US" dirty="0" smtClean="0"/>
              <a:t>, </a:t>
            </a:r>
            <a:r>
              <a:rPr lang="en-US" b="1" dirty="0" smtClean="0"/>
              <a:t>table</a:t>
            </a:r>
            <a:r>
              <a:rPr lang="en-US" dirty="0" smtClean="0"/>
              <a:t>, tack, tackle, tag, </a:t>
            </a:r>
            <a:r>
              <a:rPr lang="en-US" b="1" dirty="0" smtClean="0"/>
              <a:t>talk</a:t>
            </a:r>
            <a:r>
              <a:rPr lang="en-US" dirty="0" smtClean="0"/>
              <a:t>, tan, tangle, tank, tap, </a:t>
            </a:r>
            <a:r>
              <a:rPr lang="en-US" b="1" i="1" dirty="0" smtClean="0"/>
              <a:t>task</a:t>
            </a:r>
            <a:r>
              <a:rPr lang="en-US" i="1" dirty="0" smtClean="0"/>
              <a:t>, </a:t>
            </a:r>
            <a:r>
              <a:rPr lang="en-US" dirty="0" smtClean="0"/>
              <a:t>tax, than, thank, that, thatch, thrash, track, tract, tram, tramp, trample, </a:t>
            </a:r>
            <a:r>
              <a:rPr lang="en-US" b="1" i="1" dirty="0" smtClean="0"/>
              <a:t>trance</a:t>
            </a:r>
            <a:r>
              <a:rPr lang="en-US" i="1" dirty="0" smtClean="0"/>
              <a:t>, </a:t>
            </a:r>
            <a:r>
              <a:rPr lang="en-US" dirty="0" smtClean="0"/>
              <a:t>trap, twang, van, </a:t>
            </a:r>
            <a:r>
              <a:rPr lang="en-US" b="1" i="1" dirty="0" smtClean="0"/>
              <a:t>vast</a:t>
            </a:r>
            <a:r>
              <a:rPr lang="en-US" dirty="0" smtClean="0"/>
              <a:t>, </a:t>
            </a:r>
            <a:r>
              <a:rPr lang="en-US" b="1" dirty="0" smtClean="0"/>
              <a:t>waddle</a:t>
            </a:r>
            <a:r>
              <a:rPr lang="en-US" dirty="0" smtClean="0"/>
              <a:t>, </a:t>
            </a:r>
            <a:r>
              <a:rPr lang="en-US" b="1" dirty="0" smtClean="0"/>
              <a:t>waft</a:t>
            </a:r>
            <a:r>
              <a:rPr lang="en-US" dirty="0" smtClean="0"/>
              <a:t>, wag, wagon, </a:t>
            </a:r>
            <a:r>
              <a:rPr lang="en-US" b="1" dirty="0" smtClean="0"/>
              <a:t>walk</a:t>
            </a:r>
            <a:r>
              <a:rPr lang="en-US" dirty="0" smtClean="0"/>
              <a:t>, </a:t>
            </a:r>
            <a:r>
              <a:rPr lang="en-US" b="1" dirty="0" smtClean="0"/>
              <a:t>wallow</a:t>
            </a:r>
            <a:r>
              <a:rPr lang="en-US" dirty="0" smtClean="0"/>
              <a:t>, </a:t>
            </a:r>
            <a:r>
              <a:rPr lang="en-US" b="1" dirty="0" smtClean="0"/>
              <a:t>walnut</a:t>
            </a:r>
            <a:r>
              <a:rPr lang="en-US" dirty="0" smtClean="0"/>
              <a:t>, </a:t>
            </a:r>
            <a:r>
              <a:rPr lang="en-US" b="1" dirty="0" smtClean="0"/>
              <a:t>walrus</a:t>
            </a:r>
            <a:r>
              <a:rPr lang="en-US" dirty="0" smtClean="0"/>
              <a:t>, </a:t>
            </a:r>
            <a:r>
              <a:rPr lang="en-US" b="1" dirty="0" smtClean="0"/>
              <a:t>waltz</a:t>
            </a:r>
            <a:r>
              <a:rPr lang="en-US" dirty="0" smtClean="0"/>
              <a:t>, </a:t>
            </a:r>
            <a:r>
              <a:rPr lang="en-US" b="1" dirty="0" smtClean="0"/>
              <a:t>wan</a:t>
            </a:r>
            <a:r>
              <a:rPr lang="en-US" dirty="0" smtClean="0"/>
              <a:t>, </a:t>
            </a:r>
            <a:r>
              <a:rPr lang="en-US" b="1" dirty="0" smtClean="0"/>
              <a:t>wand</a:t>
            </a:r>
            <a:r>
              <a:rPr lang="en-US" dirty="0" smtClean="0"/>
              <a:t>, </a:t>
            </a:r>
            <a:r>
              <a:rPr lang="en-US" b="1" dirty="0" smtClean="0"/>
              <a:t>wander</a:t>
            </a:r>
            <a:r>
              <a:rPr lang="en-US" dirty="0" smtClean="0"/>
              <a:t>, wangle, </a:t>
            </a:r>
            <a:r>
              <a:rPr lang="en-US" b="1" dirty="0" smtClean="0"/>
              <a:t>want</a:t>
            </a:r>
            <a:r>
              <a:rPr lang="en-US" dirty="0" smtClean="0"/>
              <a:t>, </a:t>
            </a:r>
            <a:r>
              <a:rPr lang="en-US" b="1" dirty="0" smtClean="0"/>
              <a:t>wanton</a:t>
            </a:r>
            <a:r>
              <a:rPr lang="en-US" dirty="0" smtClean="0"/>
              <a:t>, </a:t>
            </a:r>
            <a:r>
              <a:rPr lang="en-US" b="1" dirty="0" smtClean="0"/>
              <a:t>war</a:t>
            </a:r>
            <a:r>
              <a:rPr lang="en-US" dirty="0" smtClean="0"/>
              <a:t>, </a:t>
            </a:r>
            <a:r>
              <a:rPr lang="en-US" b="1" dirty="0" smtClean="0"/>
              <a:t>warble</a:t>
            </a:r>
            <a:r>
              <a:rPr lang="en-US" dirty="0" smtClean="0"/>
              <a:t>, </a:t>
            </a:r>
            <a:r>
              <a:rPr lang="en-US" b="1" dirty="0" smtClean="0"/>
              <a:t>ward</a:t>
            </a:r>
            <a:r>
              <a:rPr lang="en-US" dirty="0" smtClean="0"/>
              <a:t>, </a:t>
            </a:r>
            <a:r>
              <a:rPr lang="en-US" b="1" dirty="0" smtClean="0"/>
              <a:t>warm</a:t>
            </a:r>
            <a:r>
              <a:rPr lang="en-US" dirty="0" smtClean="0"/>
              <a:t>, </a:t>
            </a:r>
            <a:r>
              <a:rPr lang="en-US" b="1" dirty="0" smtClean="0"/>
              <a:t>warn</a:t>
            </a:r>
            <a:r>
              <a:rPr lang="en-US" dirty="0" smtClean="0"/>
              <a:t>, </a:t>
            </a:r>
            <a:r>
              <a:rPr lang="en-US" b="1" dirty="0" smtClean="0"/>
              <a:t>warp</a:t>
            </a:r>
            <a:r>
              <a:rPr lang="en-US" dirty="0" smtClean="0"/>
              <a:t>, </a:t>
            </a:r>
            <a:r>
              <a:rPr lang="en-US" b="1" dirty="0" smtClean="0"/>
              <a:t>warrant</a:t>
            </a:r>
            <a:r>
              <a:rPr lang="en-US" dirty="0" smtClean="0"/>
              <a:t>, </a:t>
            </a:r>
            <a:r>
              <a:rPr lang="en-US" b="1" dirty="0" smtClean="0"/>
              <a:t>warren</a:t>
            </a:r>
            <a:r>
              <a:rPr lang="en-US" dirty="0" smtClean="0"/>
              <a:t>, </a:t>
            </a:r>
            <a:r>
              <a:rPr lang="en-US" b="1" dirty="0" smtClean="0"/>
              <a:t>warrior</a:t>
            </a:r>
            <a:r>
              <a:rPr lang="en-US" dirty="0" smtClean="0"/>
              <a:t>, </a:t>
            </a:r>
            <a:r>
              <a:rPr lang="en-US" b="1" dirty="0" smtClean="0"/>
              <a:t>wart</a:t>
            </a:r>
            <a:r>
              <a:rPr lang="en-US" dirty="0" smtClean="0"/>
              <a:t>, </a:t>
            </a:r>
            <a:r>
              <a:rPr lang="en-US" b="1" dirty="0" smtClean="0"/>
              <a:t>was</a:t>
            </a:r>
            <a:r>
              <a:rPr lang="en-US" dirty="0" smtClean="0"/>
              <a:t>, </a:t>
            </a:r>
            <a:r>
              <a:rPr lang="en-US" b="1" dirty="0" smtClean="0"/>
              <a:t>wash</a:t>
            </a:r>
            <a:r>
              <a:rPr lang="en-US" dirty="0" smtClean="0"/>
              <a:t>, </a:t>
            </a:r>
            <a:r>
              <a:rPr lang="en-US" b="1" dirty="0" smtClean="0"/>
              <a:t>wasp</a:t>
            </a:r>
            <a:r>
              <a:rPr lang="en-US" dirty="0" smtClean="0"/>
              <a:t>, </a:t>
            </a:r>
            <a:r>
              <a:rPr lang="en-US" b="1" dirty="0" smtClean="0"/>
              <a:t>watch</a:t>
            </a:r>
            <a:r>
              <a:rPr lang="en-US" dirty="0" smtClean="0"/>
              <a:t>, </a:t>
            </a:r>
            <a:r>
              <a:rPr lang="en-US" b="1" dirty="0" smtClean="0"/>
              <a:t>water</a:t>
            </a:r>
            <a:r>
              <a:rPr lang="en-US" dirty="0" smtClean="0"/>
              <a:t>, </a:t>
            </a:r>
            <a:r>
              <a:rPr lang="en-US" b="1" dirty="0" smtClean="0"/>
              <a:t>wattle</a:t>
            </a:r>
            <a:r>
              <a:rPr lang="en-US" dirty="0" smtClean="0"/>
              <a:t>, wax, yap, zap.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 1</a:t>
            </a:r>
            <a:endParaRPr lang="en-US" dirty="0"/>
          </a:p>
        </p:txBody>
      </p:sp>
      <p:sp>
        <p:nvSpPr>
          <p:cNvPr id="3" name="Content Placeholder 2"/>
          <p:cNvSpPr>
            <a:spLocks noGrp="1"/>
          </p:cNvSpPr>
          <p:nvPr>
            <p:ph idx="1"/>
          </p:nvPr>
        </p:nvSpPr>
        <p:spPr/>
        <p:txBody>
          <a:bodyPr/>
          <a:lstStyle/>
          <a:p>
            <a:r>
              <a:rPr lang="en-US" b="1" dirty="0" smtClean="0"/>
              <a:t>Au  </a:t>
            </a:r>
            <a:r>
              <a:rPr lang="en-US" dirty="0" smtClean="0"/>
              <a:t>A few words do </a:t>
            </a:r>
            <a:r>
              <a:rPr lang="en-US" b="1" dirty="0" smtClean="0"/>
              <a:t>not</a:t>
            </a:r>
            <a:r>
              <a:rPr lang="en-US" dirty="0" smtClean="0"/>
              <a:t> have the </a:t>
            </a:r>
            <a:r>
              <a:rPr lang="en-US" b="1" dirty="0" smtClean="0"/>
              <a:t>main sound of</a:t>
            </a:r>
            <a:r>
              <a:rPr lang="en-US" dirty="0" smtClean="0"/>
              <a:t> </a:t>
            </a:r>
            <a:r>
              <a:rPr lang="en-US" b="1" dirty="0" smtClean="0"/>
              <a:t>au</a:t>
            </a:r>
            <a:r>
              <a:rPr lang="en-US" dirty="0" smtClean="0"/>
              <a:t>, as in ‘d</a:t>
            </a:r>
            <a:r>
              <a:rPr lang="en-US" b="1" dirty="0" smtClean="0"/>
              <a:t>au</a:t>
            </a:r>
            <a:r>
              <a:rPr lang="en-US" dirty="0" smtClean="0"/>
              <a:t>b, g</a:t>
            </a:r>
            <a:r>
              <a:rPr lang="en-US" b="1" dirty="0" smtClean="0"/>
              <a:t>au</a:t>
            </a:r>
            <a:r>
              <a:rPr lang="en-US" dirty="0" smtClean="0"/>
              <a:t>dy, </a:t>
            </a:r>
            <a:r>
              <a:rPr lang="en-US" b="1" dirty="0" err="1" smtClean="0"/>
              <a:t>au</a:t>
            </a:r>
            <a:r>
              <a:rPr lang="en-US" dirty="0" err="1" smtClean="0"/>
              <a:t>tum</a:t>
            </a:r>
            <a:r>
              <a:rPr lang="en-US" dirty="0" smtClean="0"/>
              <a:t>’</a:t>
            </a:r>
          </a:p>
          <a:p>
            <a:endParaRPr lang="en-US" dirty="0" smtClean="0"/>
          </a:p>
          <a:p>
            <a:r>
              <a:rPr lang="en-US" dirty="0" smtClean="0"/>
              <a:t>For example:</a:t>
            </a:r>
          </a:p>
          <a:p>
            <a:r>
              <a:rPr lang="en-US" dirty="0" smtClean="0"/>
              <a:t>Assault, aunt, Australia, because, cauliflower, chauffeur, draught, fault, gauge, hydraulic, laugh, laureate, laurel, mauve, restaurant, sausages, vault;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 2</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Ch</a:t>
            </a:r>
            <a:r>
              <a:rPr lang="en-US" dirty="0" smtClean="0"/>
              <a:t> is</a:t>
            </a:r>
            <a:r>
              <a:rPr lang="en-US" b="1" dirty="0" smtClean="0"/>
              <a:t> not </a:t>
            </a:r>
            <a:r>
              <a:rPr lang="en-US" dirty="0" smtClean="0"/>
              <a:t>always</a:t>
            </a:r>
            <a:r>
              <a:rPr lang="en-US" b="1" dirty="0" smtClean="0"/>
              <a:t> </a:t>
            </a:r>
            <a:r>
              <a:rPr lang="en-US" dirty="0" smtClean="0"/>
              <a:t>as in</a:t>
            </a:r>
            <a:r>
              <a:rPr lang="en-US" b="1" dirty="0" smtClean="0"/>
              <a:t> </a:t>
            </a:r>
            <a:r>
              <a:rPr lang="en-US" b="1" i="1" dirty="0" smtClean="0"/>
              <a:t>chat. </a:t>
            </a:r>
            <a:r>
              <a:rPr lang="en-US" dirty="0" smtClean="0"/>
              <a:t>It can spell</a:t>
            </a:r>
            <a:r>
              <a:rPr lang="en-US" b="1" dirty="0" smtClean="0"/>
              <a:t> k,   </a:t>
            </a:r>
            <a:r>
              <a:rPr lang="en-US" b="1" dirty="0" err="1" smtClean="0"/>
              <a:t>sh</a:t>
            </a:r>
            <a:r>
              <a:rPr lang="en-US" b="1" dirty="0" smtClean="0"/>
              <a:t>   </a:t>
            </a:r>
            <a:r>
              <a:rPr lang="en-US" dirty="0" smtClean="0"/>
              <a:t>and a few other sounds.</a:t>
            </a:r>
          </a:p>
          <a:p>
            <a:endParaRPr lang="en-US" dirty="0" smtClean="0"/>
          </a:p>
          <a:p>
            <a:endParaRPr lang="en-US" dirty="0" smtClean="0"/>
          </a:p>
          <a:p>
            <a:endParaRPr lang="en-US" dirty="0" smtClean="0"/>
          </a:p>
          <a:p>
            <a:r>
              <a:rPr lang="en-US" dirty="0" smtClean="0"/>
              <a:t>For Example:</a:t>
            </a:r>
          </a:p>
          <a:p>
            <a:r>
              <a:rPr lang="en-US" dirty="0" smtClean="0"/>
              <a:t>A</a:t>
            </a:r>
            <a:r>
              <a:rPr lang="en-US" b="1" dirty="0" smtClean="0"/>
              <a:t>ch</a:t>
            </a:r>
            <a:r>
              <a:rPr lang="en-US" dirty="0" smtClean="0"/>
              <a:t>e,  an</a:t>
            </a:r>
            <a:r>
              <a:rPr lang="en-US" b="1" dirty="0" smtClean="0"/>
              <a:t>ch</a:t>
            </a:r>
            <a:r>
              <a:rPr lang="en-US" dirty="0" smtClean="0"/>
              <a:t>or,  ar</a:t>
            </a:r>
            <a:r>
              <a:rPr lang="en-US" b="1" dirty="0" smtClean="0"/>
              <a:t>ch</a:t>
            </a:r>
            <a:r>
              <a:rPr lang="en-US" dirty="0" smtClean="0"/>
              <a:t>aeology,  ar</a:t>
            </a:r>
            <a:r>
              <a:rPr lang="en-US" b="1" dirty="0" smtClean="0"/>
              <a:t>ch</a:t>
            </a:r>
            <a:r>
              <a:rPr lang="en-US" dirty="0" smtClean="0"/>
              <a:t>itect,  ar</a:t>
            </a:r>
            <a:r>
              <a:rPr lang="en-US" b="1" dirty="0" smtClean="0"/>
              <a:t>ch</a:t>
            </a:r>
            <a:r>
              <a:rPr lang="en-US" dirty="0" smtClean="0"/>
              <a:t>itecture,  avalan</a:t>
            </a:r>
            <a:r>
              <a:rPr lang="en-US" b="1" dirty="0" smtClean="0"/>
              <a:t>ch</a:t>
            </a:r>
            <a:r>
              <a:rPr lang="en-US" dirty="0" smtClean="0"/>
              <a:t>e,  bron</a:t>
            </a:r>
            <a:r>
              <a:rPr lang="en-US" b="1" dirty="0" smtClean="0"/>
              <a:t>ch</a:t>
            </a:r>
            <a:r>
              <a:rPr lang="en-US" dirty="0" smtClean="0"/>
              <a:t>ial,  bron</a:t>
            </a:r>
            <a:r>
              <a:rPr lang="en-US" b="1" dirty="0" smtClean="0"/>
              <a:t>ch</a:t>
            </a:r>
            <a:r>
              <a:rPr lang="en-US" dirty="0" smtClean="0"/>
              <a:t>itis,  </a:t>
            </a:r>
            <a:r>
              <a:rPr lang="en-US" b="1" dirty="0" smtClean="0"/>
              <a:t>ch</a:t>
            </a:r>
            <a:r>
              <a:rPr lang="en-US" dirty="0" smtClean="0"/>
              <a:t>alet,  </a:t>
            </a:r>
            <a:r>
              <a:rPr lang="en-US" b="1" dirty="0" smtClean="0"/>
              <a:t>ch</a:t>
            </a:r>
            <a:r>
              <a:rPr lang="en-US" dirty="0" smtClean="0"/>
              <a:t>ameleon,  </a:t>
            </a:r>
            <a:r>
              <a:rPr lang="en-US" b="1" dirty="0" smtClean="0"/>
              <a:t>ch</a:t>
            </a:r>
            <a:r>
              <a:rPr lang="en-US" dirty="0" smtClean="0"/>
              <a:t>amois,  </a:t>
            </a:r>
            <a:r>
              <a:rPr lang="en-US" b="1" dirty="0" smtClean="0"/>
              <a:t>ch</a:t>
            </a:r>
            <a:r>
              <a:rPr lang="en-US" dirty="0" smtClean="0"/>
              <a:t>ampagne,  </a:t>
            </a:r>
            <a:r>
              <a:rPr lang="en-US" b="1" dirty="0" smtClean="0"/>
              <a:t>ch</a:t>
            </a:r>
            <a:r>
              <a:rPr lang="en-US" dirty="0" smtClean="0"/>
              <a:t>aos,  </a:t>
            </a:r>
            <a:r>
              <a:rPr lang="en-US" b="1" dirty="0" smtClean="0"/>
              <a:t>ch</a:t>
            </a:r>
            <a:r>
              <a:rPr lang="en-US" dirty="0" smtClean="0"/>
              <a:t>aracter,  </a:t>
            </a:r>
            <a:r>
              <a:rPr lang="en-US" b="1" dirty="0" smtClean="0"/>
              <a:t>ch</a:t>
            </a:r>
            <a:r>
              <a:rPr lang="en-US" dirty="0" smtClean="0"/>
              <a:t>arade,  </a:t>
            </a:r>
            <a:r>
              <a:rPr lang="en-US" b="1" dirty="0" smtClean="0"/>
              <a:t>ch</a:t>
            </a:r>
            <a:r>
              <a:rPr lang="en-US" dirty="0" smtClean="0"/>
              <a:t>asm,  </a:t>
            </a:r>
            <a:r>
              <a:rPr lang="en-US" b="1" dirty="0" smtClean="0"/>
              <a:t>ch</a:t>
            </a:r>
            <a:r>
              <a:rPr lang="en-US" dirty="0" smtClean="0"/>
              <a:t>ef,  </a:t>
            </a:r>
            <a:r>
              <a:rPr lang="en-US" b="1" dirty="0" smtClean="0"/>
              <a:t>ch</a:t>
            </a:r>
            <a:r>
              <a:rPr lang="en-US" dirty="0" smtClean="0"/>
              <a:t>emical,  </a:t>
            </a:r>
            <a:r>
              <a:rPr lang="en-US" b="1" dirty="0" smtClean="0"/>
              <a:t>ch</a:t>
            </a:r>
            <a:r>
              <a:rPr lang="en-US" dirty="0" smtClean="0"/>
              <a:t>emistry,  </a:t>
            </a:r>
            <a:r>
              <a:rPr lang="en-US" b="1" dirty="0" smtClean="0"/>
              <a:t>ch</a:t>
            </a:r>
            <a:r>
              <a:rPr lang="en-US" dirty="0" smtClean="0"/>
              <a:t>ivalrous,  </a:t>
            </a:r>
            <a:r>
              <a:rPr lang="en-US" b="1" dirty="0" smtClean="0"/>
              <a:t>ch</a:t>
            </a:r>
            <a:r>
              <a:rPr lang="en-US" dirty="0" smtClean="0"/>
              <a:t>oir [</a:t>
            </a:r>
            <a:r>
              <a:rPr lang="en-US" dirty="0" err="1" smtClean="0"/>
              <a:t>quier</a:t>
            </a:r>
            <a:r>
              <a:rPr lang="en-US" dirty="0" smtClean="0"/>
              <a:t>],  </a:t>
            </a:r>
            <a:r>
              <a:rPr lang="en-US" b="1" dirty="0" smtClean="0"/>
              <a:t>ch</a:t>
            </a:r>
            <a:r>
              <a:rPr lang="en-US" dirty="0" smtClean="0"/>
              <a:t>olesterol,  </a:t>
            </a:r>
            <a:r>
              <a:rPr lang="en-US" b="1" dirty="0" smtClean="0"/>
              <a:t>ch</a:t>
            </a:r>
            <a:r>
              <a:rPr lang="en-US" dirty="0" smtClean="0"/>
              <a:t>orus,  </a:t>
            </a:r>
            <a:r>
              <a:rPr lang="en-US" b="1" dirty="0" smtClean="0"/>
              <a:t>ch</a:t>
            </a:r>
            <a:r>
              <a:rPr lang="en-US" dirty="0" smtClean="0"/>
              <a:t>risten,  </a:t>
            </a:r>
            <a:r>
              <a:rPr lang="en-US" b="1" dirty="0" smtClean="0"/>
              <a:t>Ch</a:t>
            </a:r>
            <a:r>
              <a:rPr lang="en-US" dirty="0" smtClean="0"/>
              <a:t>ristmas,  </a:t>
            </a:r>
            <a:r>
              <a:rPr lang="en-US" b="1" dirty="0" smtClean="0"/>
              <a:t>ch</a:t>
            </a:r>
            <a:r>
              <a:rPr lang="en-US" dirty="0" smtClean="0"/>
              <a:t>rysalis,  </a:t>
            </a:r>
            <a:r>
              <a:rPr lang="en-US" b="1" dirty="0" smtClean="0"/>
              <a:t>ch</a:t>
            </a:r>
            <a:r>
              <a:rPr lang="en-US" dirty="0" smtClean="0"/>
              <a:t>ute,  cro</a:t>
            </a:r>
            <a:r>
              <a:rPr lang="en-US" b="1" dirty="0" smtClean="0"/>
              <a:t>ch</a:t>
            </a:r>
            <a:r>
              <a:rPr lang="en-US" dirty="0" smtClean="0"/>
              <a:t>et,  e</a:t>
            </a:r>
            <a:r>
              <a:rPr lang="en-US" b="1" dirty="0" smtClean="0"/>
              <a:t>ch</a:t>
            </a:r>
            <a:r>
              <a:rPr lang="en-US" dirty="0" smtClean="0"/>
              <a:t>o,  li</a:t>
            </a:r>
            <a:r>
              <a:rPr lang="en-US" b="1" dirty="0" smtClean="0"/>
              <a:t>ch</a:t>
            </a:r>
            <a:r>
              <a:rPr lang="en-US" dirty="0" smtClean="0"/>
              <a:t>en* [</a:t>
            </a:r>
            <a:r>
              <a:rPr lang="en-US" dirty="0" err="1" smtClean="0"/>
              <a:t>litchen</a:t>
            </a:r>
            <a:r>
              <a:rPr lang="en-US" dirty="0" smtClean="0"/>
              <a:t> or liken],  ma</a:t>
            </a:r>
            <a:r>
              <a:rPr lang="en-US" b="1" dirty="0" smtClean="0"/>
              <a:t>ch</a:t>
            </a:r>
            <a:r>
              <a:rPr lang="en-US" dirty="0" smtClean="0"/>
              <a:t>ine,  me</a:t>
            </a:r>
            <a:r>
              <a:rPr lang="en-US" b="1" dirty="0" smtClean="0"/>
              <a:t>ch</a:t>
            </a:r>
            <a:r>
              <a:rPr lang="en-US" dirty="0" smtClean="0"/>
              <a:t>anical,  me</a:t>
            </a:r>
            <a:r>
              <a:rPr lang="en-US" b="1" dirty="0" smtClean="0"/>
              <a:t>ch</a:t>
            </a:r>
            <a:r>
              <a:rPr lang="en-US" dirty="0" smtClean="0"/>
              <a:t>anism,  microfi</a:t>
            </a:r>
            <a:r>
              <a:rPr lang="en-US" b="1" dirty="0" smtClean="0"/>
              <a:t>ch</a:t>
            </a:r>
            <a:r>
              <a:rPr lang="en-US" dirty="0" smtClean="0"/>
              <a:t>e,  monar</a:t>
            </a:r>
            <a:r>
              <a:rPr lang="en-US" b="1" dirty="0" smtClean="0"/>
              <a:t>ch</a:t>
            </a:r>
            <a:r>
              <a:rPr lang="en-US" dirty="0" smtClean="0"/>
              <a:t>,  or</a:t>
            </a:r>
            <a:r>
              <a:rPr lang="en-US" b="1" dirty="0" smtClean="0"/>
              <a:t>ch</a:t>
            </a:r>
            <a:r>
              <a:rPr lang="en-US" dirty="0" smtClean="0"/>
              <a:t>estra,  or</a:t>
            </a:r>
            <a:r>
              <a:rPr lang="en-US" b="1" dirty="0" smtClean="0"/>
              <a:t>ch</a:t>
            </a:r>
            <a:r>
              <a:rPr lang="en-US" dirty="0" smtClean="0"/>
              <a:t>id,  para</a:t>
            </a:r>
            <a:r>
              <a:rPr lang="en-US" b="1" dirty="0" smtClean="0"/>
              <a:t>ch</a:t>
            </a:r>
            <a:r>
              <a:rPr lang="en-US" dirty="0" smtClean="0"/>
              <a:t>ute,  psy</a:t>
            </a:r>
            <a:r>
              <a:rPr lang="en-US" b="1" dirty="0" smtClean="0"/>
              <a:t>ch</a:t>
            </a:r>
            <a:r>
              <a:rPr lang="en-US" dirty="0" smtClean="0"/>
              <a:t>ology,  </a:t>
            </a:r>
            <a:r>
              <a:rPr lang="en-US" dirty="0" err="1" smtClean="0"/>
              <a:t>ri</a:t>
            </a:r>
            <a:r>
              <a:rPr lang="en-US" b="1" dirty="0" err="1" smtClean="0"/>
              <a:t>ch</a:t>
            </a:r>
            <a:r>
              <a:rPr lang="en-US" dirty="0" err="1" smtClean="0"/>
              <a:t>o</a:t>
            </a:r>
            <a:r>
              <a:rPr lang="en-US" b="1" dirty="0" err="1" smtClean="0"/>
              <a:t>ch</a:t>
            </a:r>
            <a:r>
              <a:rPr lang="en-US" dirty="0" err="1" smtClean="0"/>
              <a:t>et</a:t>
            </a:r>
            <a:r>
              <a:rPr lang="en-US" dirty="0" smtClean="0"/>
              <a:t>,  s</a:t>
            </a:r>
            <a:r>
              <a:rPr lang="en-US" b="1" dirty="0" smtClean="0"/>
              <a:t>ch</a:t>
            </a:r>
            <a:r>
              <a:rPr lang="en-US" dirty="0" smtClean="0"/>
              <a:t>edule,  s</a:t>
            </a:r>
            <a:r>
              <a:rPr lang="en-US" b="1" dirty="0" smtClean="0"/>
              <a:t>ch</a:t>
            </a:r>
            <a:r>
              <a:rPr lang="en-US" dirty="0" smtClean="0"/>
              <a:t>eme,  spina</a:t>
            </a:r>
            <a:r>
              <a:rPr lang="en-US" b="1" dirty="0" smtClean="0"/>
              <a:t>ch</a:t>
            </a:r>
            <a:r>
              <a:rPr lang="en-US" dirty="0" smtClean="0"/>
              <a:t> [</a:t>
            </a:r>
            <a:r>
              <a:rPr lang="en-US" dirty="0" err="1" smtClean="0"/>
              <a:t>spinnage</a:t>
            </a:r>
            <a:r>
              <a:rPr lang="en-US" dirty="0" smtClean="0"/>
              <a:t>],  stoma</a:t>
            </a:r>
            <a:r>
              <a:rPr lang="en-US" b="1" dirty="0" smtClean="0"/>
              <a:t>ch</a:t>
            </a:r>
            <a:r>
              <a:rPr lang="en-US" dirty="0" smtClean="0"/>
              <a:t>,  te</a:t>
            </a:r>
            <a:r>
              <a:rPr lang="en-US" b="1" dirty="0" smtClean="0"/>
              <a:t>ch</a:t>
            </a:r>
            <a:r>
              <a:rPr lang="en-US" dirty="0" smtClean="0"/>
              <a:t>nique,  ya</a:t>
            </a:r>
            <a:r>
              <a:rPr lang="en-US" b="1" dirty="0" smtClean="0"/>
              <a:t>ch</a:t>
            </a:r>
            <a:r>
              <a:rPr lang="en-US" dirty="0" smtClean="0"/>
              <a:t>t [</a:t>
            </a:r>
            <a:r>
              <a:rPr lang="en-US" dirty="0" err="1" smtClean="0"/>
              <a:t>yot</a:t>
            </a:r>
            <a:r>
              <a:rPr lang="en-US" dirty="0" smtClean="0"/>
              <a:t>].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 3</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Ea</a:t>
            </a:r>
            <a:r>
              <a:rPr lang="en-US" dirty="0" smtClean="0"/>
              <a:t>  spells mostly </a:t>
            </a:r>
            <a:r>
              <a:rPr lang="en-US" i="1" dirty="0" err="1" smtClean="0"/>
              <a:t>ee</a:t>
            </a:r>
            <a:r>
              <a:rPr lang="en-US" b="1" i="1" dirty="0" smtClean="0"/>
              <a:t>.  </a:t>
            </a:r>
            <a:r>
              <a:rPr lang="en-US" dirty="0" smtClean="0"/>
              <a:t>The </a:t>
            </a:r>
            <a:r>
              <a:rPr lang="en-US" b="1" dirty="0" smtClean="0"/>
              <a:t>other sound </a:t>
            </a:r>
            <a:r>
              <a:rPr lang="en-US" dirty="0" smtClean="0"/>
              <a:t>for it is</a:t>
            </a:r>
            <a:r>
              <a:rPr lang="en-US" b="1" dirty="0" smtClean="0"/>
              <a:t> mainly a short</a:t>
            </a:r>
            <a:r>
              <a:rPr lang="en-US" b="1" i="1" dirty="0" smtClean="0"/>
              <a:t> e</a:t>
            </a:r>
            <a:r>
              <a:rPr lang="en-US" i="1" dirty="0" smtClean="0"/>
              <a:t>,</a:t>
            </a:r>
            <a:r>
              <a:rPr lang="en-US" b="1" i="1" dirty="0" smtClean="0"/>
              <a:t> </a:t>
            </a:r>
            <a:r>
              <a:rPr lang="en-US" dirty="0" smtClean="0"/>
              <a:t>with a few</a:t>
            </a:r>
            <a:r>
              <a:rPr lang="en-US" b="1" i="1" dirty="0" smtClean="0"/>
              <a:t> </a:t>
            </a:r>
            <a:r>
              <a:rPr lang="en-US" dirty="0" smtClean="0"/>
              <a:t>exceptions, </a:t>
            </a:r>
          </a:p>
          <a:p>
            <a:endParaRPr lang="en-US" dirty="0" smtClean="0"/>
          </a:p>
          <a:p>
            <a:r>
              <a:rPr lang="en-US" dirty="0" smtClean="0"/>
              <a:t>For Example:</a:t>
            </a:r>
          </a:p>
          <a:p>
            <a:r>
              <a:rPr lang="en-US" b="1" dirty="0" smtClean="0"/>
              <a:t>Already</a:t>
            </a:r>
            <a:r>
              <a:rPr lang="en-US" dirty="0" smtClean="0"/>
              <a:t>,  appeal,  appear,  </a:t>
            </a:r>
            <a:r>
              <a:rPr lang="en-US" b="1" dirty="0" smtClean="0"/>
              <a:t>area</a:t>
            </a:r>
            <a:r>
              <a:rPr lang="en-US" dirty="0" smtClean="0"/>
              <a:t>,  beach,  beacon,  bead,  beak,  beam,  bean,  </a:t>
            </a:r>
            <a:r>
              <a:rPr lang="en-US" b="1" dirty="0" smtClean="0"/>
              <a:t>bear</a:t>
            </a:r>
            <a:r>
              <a:rPr lang="en-US" dirty="0" smtClean="0"/>
              <a:t>,  beard,  beast,  beat,  </a:t>
            </a:r>
            <a:r>
              <a:rPr lang="en-US" b="1" dirty="0" smtClean="0"/>
              <a:t>beauty</a:t>
            </a:r>
            <a:r>
              <a:rPr lang="en-US" dirty="0" smtClean="0"/>
              <a:t>,  beaver,  beneath,  bleach,  bleak,  bleat,  </a:t>
            </a:r>
            <a:r>
              <a:rPr lang="en-US" b="1" dirty="0" smtClean="0"/>
              <a:t>bread</a:t>
            </a:r>
            <a:r>
              <a:rPr lang="en-US" dirty="0" smtClean="0"/>
              <a:t>,</a:t>
            </a:r>
            <a:r>
              <a:rPr lang="en-US" b="1" dirty="0" smtClean="0"/>
              <a:t>  breadth</a:t>
            </a:r>
            <a:r>
              <a:rPr lang="en-US" dirty="0" smtClean="0"/>
              <a:t>,</a:t>
            </a:r>
            <a:r>
              <a:rPr lang="en-US" b="1" dirty="0" smtClean="0"/>
              <a:t>  break</a:t>
            </a:r>
            <a:r>
              <a:rPr lang="en-US" dirty="0" smtClean="0"/>
              <a:t>,</a:t>
            </a:r>
            <a:r>
              <a:rPr lang="en-US" b="1" dirty="0" smtClean="0"/>
              <a:t>  breakfast</a:t>
            </a:r>
            <a:r>
              <a:rPr lang="en-US" dirty="0" smtClean="0"/>
              <a:t>,</a:t>
            </a:r>
            <a:r>
              <a:rPr lang="en-US" b="1" dirty="0" smtClean="0"/>
              <a:t>  breast</a:t>
            </a:r>
            <a:r>
              <a:rPr lang="en-US" dirty="0" smtClean="0"/>
              <a:t>,</a:t>
            </a:r>
            <a:r>
              <a:rPr lang="en-US" b="1" dirty="0" smtClean="0"/>
              <a:t>  breath</a:t>
            </a:r>
            <a:r>
              <a:rPr lang="en-US" dirty="0" smtClean="0"/>
              <a:t>,  breathe,  cease,  cheap,  cheat,  clean,  </a:t>
            </a:r>
            <a:r>
              <a:rPr lang="en-US" b="1" dirty="0" smtClean="0"/>
              <a:t>cleanliness</a:t>
            </a:r>
            <a:r>
              <a:rPr lang="en-US" dirty="0" smtClean="0"/>
              <a:t>,</a:t>
            </a:r>
            <a:r>
              <a:rPr lang="en-US" b="1" dirty="0" smtClean="0"/>
              <a:t>  cleanse</a:t>
            </a:r>
            <a:r>
              <a:rPr lang="en-US" dirty="0" smtClean="0"/>
              <a:t>,  clear,  colleague,  conceal,  congeal,  creak,  cream,  crease,  </a:t>
            </a:r>
            <a:r>
              <a:rPr lang="en-US" b="1" dirty="0" smtClean="0"/>
              <a:t>create</a:t>
            </a:r>
            <a:r>
              <a:rPr lang="en-US" dirty="0" smtClean="0"/>
              <a:t>,  creature,  </a:t>
            </a:r>
            <a:r>
              <a:rPr lang="en-US" b="1" dirty="0" smtClean="0"/>
              <a:t>dead</a:t>
            </a:r>
            <a:r>
              <a:rPr lang="en-US" dirty="0" smtClean="0"/>
              <a:t>,</a:t>
            </a:r>
            <a:r>
              <a:rPr lang="en-US" b="1" dirty="0" smtClean="0"/>
              <a:t>  deaf</a:t>
            </a:r>
            <a:r>
              <a:rPr lang="en-US" dirty="0" smtClean="0"/>
              <a:t>,  deal,  </a:t>
            </a:r>
            <a:r>
              <a:rPr lang="en-US" b="1" dirty="0" smtClean="0"/>
              <a:t>dealt</a:t>
            </a:r>
            <a:r>
              <a:rPr lang="en-US" dirty="0" smtClean="0"/>
              <a:t>,  dean,  dear,  </a:t>
            </a:r>
            <a:r>
              <a:rPr lang="en-US" b="1" dirty="0" smtClean="0"/>
              <a:t>death</a:t>
            </a:r>
            <a:r>
              <a:rPr lang="en-US" dirty="0" smtClean="0"/>
              <a:t>,  decrease,  defeat,  disease,  </a:t>
            </a:r>
            <a:r>
              <a:rPr lang="en-US" b="1" dirty="0" smtClean="0"/>
              <a:t>dread</a:t>
            </a:r>
            <a:r>
              <a:rPr lang="en-US" dirty="0" smtClean="0"/>
              <a:t>,  dream,  </a:t>
            </a:r>
            <a:r>
              <a:rPr lang="en-US" b="1" dirty="0" smtClean="0"/>
              <a:t>dreamt</a:t>
            </a:r>
            <a:r>
              <a:rPr lang="en-US" dirty="0" smtClean="0"/>
              <a:t>,  dreary,  each,  eager,  eagle,  ear,  </a:t>
            </a:r>
            <a:r>
              <a:rPr lang="en-US" b="1" dirty="0" smtClean="0"/>
              <a:t>earl</a:t>
            </a:r>
            <a:r>
              <a:rPr lang="en-US" dirty="0" smtClean="0"/>
              <a:t>,</a:t>
            </a:r>
            <a:r>
              <a:rPr lang="en-US" b="1" dirty="0" smtClean="0"/>
              <a:t>  early</a:t>
            </a:r>
            <a:r>
              <a:rPr lang="en-US" dirty="0" smtClean="0"/>
              <a:t>,</a:t>
            </a:r>
            <a:r>
              <a:rPr lang="en-US" b="1" dirty="0" smtClean="0"/>
              <a:t>  earn</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 4</a:t>
            </a:r>
            <a:endParaRPr lang="en-US" dirty="0"/>
          </a:p>
        </p:txBody>
      </p:sp>
      <p:sp>
        <p:nvSpPr>
          <p:cNvPr id="3" name="Content Placeholder 2"/>
          <p:cNvSpPr>
            <a:spLocks noGrp="1"/>
          </p:cNvSpPr>
          <p:nvPr>
            <p:ph idx="1"/>
          </p:nvPr>
        </p:nvSpPr>
        <p:spPr/>
        <p:txBody>
          <a:bodyPr>
            <a:normAutofit fontScale="85000" lnSpcReduction="20000"/>
          </a:bodyPr>
          <a:lstStyle/>
          <a:p>
            <a:r>
              <a:rPr lang="en-US" b="1" dirty="0" err="1" smtClean="0"/>
              <a:t>Ge</a:t>
            </a:r>
            <a:r>
              <a:rPr lang="en-US" dirty="0" smtClean="0"/>
              <a:t>, </a:t>
            </a:r>
            <a:r>
              <a:rPr lang="en-US" b="1" dirty="0" err="1" smtClean="0"/>
              <a:t>gi</a:t>
            </a:r>
            <a:r>
              <a:rPr lang="en-US" dirty="0" smtClean="0"/>
              <a:t> and </a:t>
            </a:r>
            <a:r>
              <a:rPr lang="en-US" b="1" dirty="0" err="1" smtClean="0"/>
              <a:t>gy</a:t>
            </a:r>
            <a:r>
              <a:rPr lang="en-US" dirty="0" smtClean="0"/>
              <a:t>  mostly have the sounds </a:t>
            </a:r>
            <a:r>
              <a:rPr lang="en-US" b="1" i="1" dirty="0" smtClean="0"/>
              <a:t>je </a:t>
            </a:r>
            <a:r>
              <a:rPr lang="en-US" dirty="0" smtClean="0"/>
              <a:t>and </a:t>
            </a:r>
            <a:r>
              <a:rPr lang="en-US" b="1" i="1" dirty="0" err="1" smtClean="0"/>
              <a:t>ji</a:t>
            </a:r>
            <a:r>
              <a:rPr lang="en-US" i="1" dirty="0" smtClean="0"/>
              <a:t>,</a:t>
            </a:r>
            <a:r>
              <a:rPr lang="en-US" dirty="0" smtClean="0"/>
              <a:t>  as in  </a:t>
            </a:r>
            <a:r>
              <a:rPr lang="en-US" i="1" dirty="0" smtClean="0"/>
              <a:t>gentle</a:t>
            </a:r>
            <a:r>
              <a:rPr lang="en-US" dirty="0" smtClean="0"/>
              <a:t>, </a:t>
            </a:r>
            <a:r>
              <a:rPr lang="en-US" i="1" dirty="0" smtClean="0"/>
              <a:t>ginger </a:t>
            </a:r>
            <a:r>
              <a:rPr lang="en-US" dirty="0" smtClean="0"/>
              <a:t>and </a:t>
            </a:r>
            <a:r>
              <a:rPr lang="en-US" i="1" dirty="0" smtClean="0"/>
              <a:t>gym.</a:t>
            </a:r>
          </a:p>
          <a:p>
            <a:endParaRPr lang="en-US" i="1" dirty="0" smtClean="0"/>
          </a:p>
          <a:p>
            <a:r>
              <a:rPr lang="en-US" i="1" dirty="0" smtClean="0"/>
              <a:t>For Example:</a:t>
            </a:r>
          </a:p>
          <a:p>
            <a:r>
              <a:rPr lang="en-US" i="1" dirty="0" smtClean="0"/>
              <a:t>  </a:t>
            </a:r>
            <a:r>
              <a:rPr lang="en-US" dirty="0" smtClean="0"/>
              <a:t>In the words below the</a:t>
            </a:r>
            <a:r>
              <a:rPr lang="en-US" b="1" dirty="0" smtClean="0"/>
              <a:t> g </a:t>
            </a:r>
            <a:r>
              <a:rPr lang="en-US" dirty="0" smtClean="0"/>
              <a:t>is</a:t>
            </a:r>
            <a:r>
              <a:rPr lang="en-US" b="1" dirty="0" smtClean="0"/>
              <a:t> hard</a:t>
            </a:r>
            <a:r>
              <a:rPr lang="en-US" dirty="0" smtClean="0"/>
              <a:t>, as in </a:t>
            </a:r>
            <a:r>
              <a:rPr lang="en-US" i="1" dirty="0" smtClean="0"/>
              <a:t>gap</a:t>
            </a:r>
            <a:r>
              <a:rPr lang="en-US" dirty="0" smtClean="0"/>
              <a:t> and </a:t>
            </a:r>
            <a:r>
              <a:rPr lang="en-US" i="1" dirty="0" smtClean="0"/>
              <a:t>got</a:t>
            </a:r>
            <a:r>
              <a:rPr lang="en-US" dirty="0" smtClean="0"/>
              <a:t>.</a:t>
            </a:r>
          </a:p>
          <a:p>
            <a:r>
              <a:rPr lang="en-US" dirty="0" smtClean="0"/>
              <a:t>Anger,   bogey,   eager,   finger,   fishmonger,   forget,   gear,   geese,   get,   geyser,   hamburger,   hunger,   linger,   target,   tiger,   together;    </a:t>
            </a:r>
          </a:p>
          <a:p>
            <a:r>
              <a:rPr lang="en-US" dirty="0" smtClean="0"/>
              <a:t>begin,   corgi,  giddy,   gift,   giggle,   gild,   gills,   gilt,   girder,   girdle,   girl,   give, given, forgive,  longevity,   longitude;   gymkhana.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 5</a:t>
            </a:r>
            <a:endParaRPr lang="en-US" dirty="0"/>
          </a:p>
        </p:txBody>
      </p:sp>
      <p:sp>
        <p:nvSpPr>
          <p:cNvPr id="3" name="Content Placeholder 2"/>
          <p:cNvSpPr>
            <a:spLocks noGrp="1"/>
          </p:cNvSpPr>
          <p:nvPr>
            <p:ph idx="1"/>
          </p:nvPr>
        </p:nvSpPr>
        <p:spPr/>
        <p:txBody>
          <a:bodyPr/>
          <a:lstStyle/>
          <a:p>
            <a:r>
              <a:rPr lang="en-US" b="1" dirty="0" err="1" smtClean="0"/>
              <a:t>Ie</a:t>
            </a:r>
            <a:r>
              <a:rPr lang="en-US" i="1" dirty="0" smtClean="0"/>
              <a:t>  </a:t>
            </a:r>
            <a:r>
              <a:rPr lang="en-US" dirty="0" smtClean="0"/>
              <a:t>spells the  </a:t>
            </a:r>
            <a:r>
              <a:rPr lang="en-US" b="1" dirty="0" err="1" smtClean="0"/>
              <a:t>ee</a:t>
            </a:r>
            <a:r>
              <a:rPr lang="en-US" b="1" dirty="0" smtClean="0"/>
              <a:t> </a:t>
            </a:r>
            <a:r>
              <a:rPr lang="en-US" dirty="0" smtClean="0"/>
              <a:t>sound, but several  other sounds too:</a:t>
            </a:r>
            <a:r>
              <a:rPr lang="en-US" b="1" dirty="0" smtClean="0"/>
              <a:t> </a:t>
            </a:r>
          </a:p>
          <a:p>
            <a:endParaRPr lang="en-US" b="1" dirty="0" smtClean="0"/>
          </a:p>
          <a:p>
            <a:r>
              <a:rPr lang="en-US" b="1" dirty="0" smtClean="0"/>
              <a:t>For Example:</a:t>
            </a:r>
          </a:p>
          <a:p>
            <a:r>
              <a:rPr lang="en-US" b="1" i="1" dirty="0" smtClean="0"/>
              <a:t> </a:t>
            </a:r>
            <a:r>
              <a:rPr lang="en-US" b="1" i="1" dirty="0" err="1" smtClean="0"/>
              <a:t>ie</a:t>
            </a:r>
            <a:r>
              <a:rPr lang="en-US" b="1" dirty="0" smtClean="0"/>
              <a:t> of </a:t>
            </a:r>
            <a:r>
              <a:rPr lang="en-US" b="1" i="1" dirty="0" smtClean="0"/>
              <a:t>tie</a:t>
            </a:r>
            <a:r>
              <a:rPr lang="en-US" b="1" dirty="0" smtClean="0"/>
              <a:t>,   </a:t>
            </a:r>
            <a:r>
              <a:rPr lang="en-US" b="1" i="1" dirty="0" smtClean="0"/>
              <a:t>e</a:t>
            </a:r>
            <a:r>
              <a:rPr lang="en-US" b="1" dirty="0" smtClean="0"/>
              <a:t> of </a:t>
            </a:r>
            <a:r>
              <a:rPr lang="en-US" b="1" i="1" dirty="0" smtClean="0"/>
              <a:t>end</a:t>
            </a:r>
            <a:r>
              <a:rPr lang="en-US" b="1" dirty="0" smtClean="0"/>
              <a:t>,  </a:t>
            </a:r>
            <a:r>
              <a:rPr lang="en-US" b="1" i="1" dirty="0" smtClean="0"/>
              <a:t>-ye</a:t>
            </a:r>
            <a:r>
              <a:rPr lang="en-US" b="1" dirty="0" smtClean="0"/>
              <a:t> of </a:t>
            </a:r>
            <a:r>
              <a:rPr lang="en-US" b="1" i="1" dirty="0" smtClean="0"/>
              <a:t>dryer</a:t>
            </a:r>
            <a:r>
              <a:rPr lang="en-US" b="1" dirty="0" smtClean="0"/>
              <a:t>,   </a:t>
            </a:r>
            <a:r>
              <a:rPr lang="en-US" b="1" dirty="0" err="1" smtClean="0"/>
              <a:t>ee</a:t>
            </a:r>
            <a:r>
              <a:rPr lang="en-US" b="1" dirty="0" smtClean="0"/>
              <a:t>-ye,   </a:t>
            </a:r>
            <a:r>
              <a:rPr lang="en-US" b="1" dirty="0" err="1" smtClean="0"/>
              <a:t>i</a:t>
            </a:r>
            <a:r>
              <a:rPr lang="en-US" b="1" dirty="0" smtClean="0"/>
              <a:t> of </a:t>
            </a:r>
            <a:r>
              <a:rPr lang="en-US" b="1" i="1" dirty="0" smtClean="0"/>
              <a:t>sit</a:t>
            </a:r>
            <a:r>
              <a:rPr lang="en-US" b="1" dirty="0" smtClean="0"/>
              <a:t> </a:t>
            </a:r>
            <a:r>
              <a:rPr lang="en-US" dirty="0" smtClean="0"/>
              <a:t>and</a:t>
            </a:r>
            <a:r>
              <a:rPr lang="en-US" b="1" dirty="0" smtClean="0"/>
              <a:t>  je</a:t>
            </a:r>
            <a:r>
              <a:rPr lang="en-US" dirty="0" smtClean="0"/>
              <a:t>.</a:t>
            </a:r>
            <a:r>
              <a:rPr lang="en-US" b="1" dirty="0" smtClean="0"/>
              <a:t>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 6</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phonic overlap with </a:t>
            </a:r>
            <a:r>
              <a:rPr lang="en-US" b="1" dirty="0" err="1" smtClean="0"/>
              <a:t>ei</a:t>
            </a:r>
            <a:r>
              <a:rPr lang="en-US" b="1" dirty="0" smtClean="0"/>
              <a:t> </a:t>
            </a:r>
            <a:r>
              <a:rPr lang="en-US" dirty="0" smtClean="0"/>
              <a:t> (shown next) adds to the reading problems caused by this  spelling. </a:t>
            </a:r>
          </a:p>
          <a:p>
            <a:endParaRPr lang="en-US" dirty="0" smtClean="0"/>
          </a:p>
          <a:p>
            <a:endParaRPr lang="en-US" dirty="0" smtClean="0"/>
          </a:p>
          <a:p>
            <a:r>
              <a:rPr lang="en-US" dirty="0" smtClean="0"/>
              <a:t>For example:</a:t>
            </a:r>
          </a:p>
          <a:p>
            <a:r>
              <a:rPr lang="en-US" dirty="0" smtClean="0"/>
              <a:t>Achieve, </a:t>
            </a:r>
            <a:r>
              <a:rPr lang="en-US" b="1" dirty="0" smtClean="0"/>
              <a:t>alien</a:t>
            </a:r>
            <a:r>
              <a:rPr lang="en-US" dirty="0" smtClean="0"/>
              <a:t>,</a:t>
            </a:r>
            <a:r>
              <a:rPr lang="en-US" b="1" dirty="0" smtClean="0"/>
              <a:t> amplifier</a:t>
            </a:r>
            <a:r>
              <a:rPr lang="en-US" dirty="0" smtClean="0"/>
              <a:t>,</a:t>
            </a:r>
            <a:r>
              <a:rPr lang="en-US" b="1" dirty="0" smtClean="0"/>
              <a:t> ancient</a:t>
            </a:r>
            <a:r>
              <a:rPr lang="en-US" dirty="0" smtClean="0"/>
              <a:t>,</a:t>
            </a:r>
            <a:r>
              <a:rPr lang="en-US" b="1" dirty="0" smtClean="0"/>
              <a:t> anxiety</a:t>
            </a:r>
            <a:r>
              <a:rPr lang="en-US" dirty="0" smtClean="0"/>
              <a:t>,</a:t>
            </a:r>
            <a:r>
              <a:rPr lang="en-US" b="1" dirty="0" smtClean="0"/>
              <a:t> barrier</a:t>
            </a:r>
            <a:r>
              <a:rPr lang="en-US" dirty="0" smtClean="0"/>
              <a:t>,</a:t>
            </a:r>
            <a:r>
              <a:rPr lang="en-US" b="1" dirty="0" smtClean="0"/>
              <a:t> </a:t>
            </a:r>
            <a:r>
              <a:rPr lang="en-US" dirty="0" smtClean="0"/>
              <a:t>belief,  believe, brief, </a:t>
            </a:r>
            <a:r>
              <a:rPr lang="en-US" b="1" dirty="0" smtClean="0"/>
              <a:t>carrier</a:t>
            </a:r>
            <a:r>
              <a:rPr lang="en-US" dirty="0" smtClean="0"/>
              <a:t>, cavalier, chandelier, chief, </a:t>
            </a:r>
            <a:r>
              <a:rPr lang="en-US" b="1" dirty="0" smtClean="0"/>
              <a:t>client</a:t>
            </a:r>
            <a:r>
              <a:rPr lang="en-US" dirty="0" smtClean="0"/>
              <a:t>,</a:t>
            </a:r>
            <a:r>
              <a:rPr lang="en-US" b="1" dirty="0" smtClean="0"/>
              <a:t> conscience</a:t>
            </a:r>
            <a:r>
              <a:rPr lang="en-US" dirty="0" smtClean="0"/>
              <a:t>,</a:t>
            </a:r>
            <a:r>
              <a:rPr lang="en-US" b="1" dirty="0" smtClean="0"/>
              <a:t> convenient</a:t>
            </a:r>
            <a:r>
              <a:rPr lang="en-US" dirty="0" smtClean="0"/>
              <a:t>,</a:t>
            </a:r>
            <a:r>
              <a:rPr lang="en-US" b="1" dirty="0" smtClean="0"/>
              <a:t> crier</a:t>
            </a:r>
            <a:r>
              <a:rPr lang="en-US" dirty="0" smtClean="0"/>
              <a:t>,</a:t>
            </a:r>
            <a:r>
              <a:rPr lang="en-US" b="1" dirty="0" smtClean="0"/>
              <a:t> die</a:t>
            </a:r>
            <a:r>
              <a:rPr lang="en-US" dirty="0" smtClean="0"/>
              <a:t>,</a:t>
            </a:r>
            <a:r>
              <a:rPr lang="en-US" b="1" dirty="0" smtClean="0"/>
              <a:t> </a:t>
            </a:r>
            <a:r>
              <a:rPr lang="en-US" dirty="0" smtClean="0"/>
              <a:t>diesel, </a:t>
            </a:r>
            <a:r>
              <a:rPr lang="en-US" b="1" dirty="0" smtClean="0"/>
              <a:t>diet</a:t>
            </a:r>
            <a:r>
              <a:rPr lang="en-US" dirty="0" smtClean="0"/>
              <a:t>,</a:t>
            </a:r>
            <a:r>
              <a:rPr lang="en-US" b="1" dirty="0" smtClean="0"/>
              <a:t> </a:t>
            </a:r>
            <a:r>
              <a:rPr lang="en-US" dirty="0" smtClean="0"/>
              <a:t>field, fiend, fierce, </a:t>
            </a:r>
            <a:r>
              <a:rPr lang="en-US" b="1" dirty="0" smtClean="0"/>
              <a:t>friend</a:t>
            </a:r>
            <a:r>
              <a:rPr lang="en-US" dirty="0" smtClean="0"/>
              <a:t>,</a:t>
            </a:r>
            <a:r>
              <a:rPr lang="en-US" b="1" dirty="0" smtClean="0"/>
              <a:t> </a:t>
            </a:r>
            <a:r>
              <a:rPr lang="en-US" dirty="0" smtClean="0"/>
              <a:t>frontier, glacier, glockenspiel, grief, grieve, handkerchief, hygiene, </a:t>
            </a:r>
            <a:r>
              <a:rPr lang="en-US" b="1" dirty="0" smtClean="0"/>
              <a:t>ingredient</a:t>
            </a:r>
            <a:r>
              <a:rPr lang="en-US" dirty="0" smtClean="0"/>
              <a:t>,</a:t>
            </a:r>
            <a:r>
              <a:rPr lang="en-US" b="1" dirty="0" smtClean="0"/>
              <a:t> interview</a:t>
            </a:r>
            <a:r>
              <a:rPr lang="en-US" dirty="0" smtClean="0"/>
              <a:t>,</a:t>
            </a:r>
            <a:r>
              <a:rPr lang="en-US" b="1" dirty="0" smtClean="0"/>
              <a:t> lenient</a:t>
            </a:r>
            <a:r>
              <a:rPr lang="en-US" dirty="0" smtClean="0"/>
              <a:t>,</a:t>
            </a:r>
            <a:r>
              <a:rPr lang="en-US" b="1" dirty="0" smtClean="0"/>
              <a:t> lie</a:t>
            </a:r>
            <a:r>
              <a:rPr lang="en-US" dirty="0" smtClean="0"/>
              <a:t>,</a:t>
            </a:r>
            <a:r>
              <a:rPr lang="en-US" b="1" dirty="0" smtClean="0"/>
              <a:t> lieutenant </a:t>
            </a:r>
            <a:r>
              <a:rPr lang="en-US" dirty="0" smtClean="0"/>
              <a:t>[</a:t>
            </a:r>
            <a:r>
              <a:rPr lang="en-US" dirty="0" err="1" smtClean="0"/>
              <a:t>leftennant</a:t>
            </a:r>
            <a:r>
              <a:rPr lang="en-US" dirty="0" smtClean="0"/>
              <a:t>],</a:t>
            </a:r>
            <a:r>
              <a:rPr lang="en-US" b="1" dirty="0" smtClean="0"/>
              <a:t> </a:t>
            </a:r>
            <a:r>
              <a:rPr lang="en-US" dirty="0" smtClean="0"/>
              <a:t>medieval, mischief, movie, niece, </a:t>
            </a:r>
            <a:r>
              <a:rPr lang="en-US" b="1" dirty="0" smtClean="0"/>
              <a:t>obedient</a:t>
            </a:r>
            <a:r>
              <a:rPr lang="en-US" dirty="0" smtClean="0"/>
              <a:t>,</a:t>
            </a:r>
            <a:r>
              <a:rPr lang="en-US" b="1" dirty="0" smtClean="0"/>
              <a:t> oriental</a:t>
            </a:r>
            <a:r>
              <a:rPr lang="en-US" dirty="0" smtClean="0"/>
              <a:t>,</a:t>
            </a:r>
            <a:r>
              <a:rPr lang="en-US" b="1" dirty="0" smtClean="0"/>
              <a:t> </a:t>
            </a:r>
            <a:r>
              <a:rPr lang="en-US" dirty="0" smtClean="0"/>
              <a:t>pannier, </a:t>
            </a:r>
            <a:r>
              <a:rPr lang="en-US" b="1" dirty="0" smtClean="0"/>
              <a:t>patient</a:t>
            </a:r>
            <a:r>
              <a:rPr lang="en-US" dirty="0" smtClean="0"/>
              <a:t>,</a:t>
            </a:r>
            <a:r>
              <a:rPr lang="en-US" b="1" dirty="0" smtClean="0"/>
              <a:t>  pie</a:t>
            </a:r>
            <a:r>
              <a:rPr lang="en-US" dirty="0" smtClean="0"/>
              <a:t>,</a:t>
            </a:r>
            <a:r>
              <a:rPr lang="en-US" b="1" dirty="0" smtClean="0"/>
              <a:t>  </a:t>
            </a:r>
            <a:r>
              <a:rPr lang="en-US" dirty="0" smtClean="0"/>
              <a:t>piece,  pier,  pierce,  </a:t>
            </a:r>
            <a:r>
              <a:rPr lang="en-US" b="1" dirty="0" smtClean="0"/>
              <a:t>pliers</a:t>
            </a:r>
            <a:r>
              <a:rPr lang="en-US" dirty="0" smtClean="0"/>
              <a:t>,</a:t>
            </a:r>
            <a:r>
              <a:rPr lang="en-US" b="1" dirty="0" smtClean="0"/>
              <a:t>  </a:t>
            </a:r>
            <a:r>
              <a:rPr lang="en-US" dirty="0" smtClean="0"/>
              <a:t>premier, priest, </a:t>
            </a:r>
            <a:r>
              <a:rPr lang="en-US" b="1" dirty="0" smtClean="0"/>
              <a:t>proprietor</a:t>
            </a:r>
            <a:r>
              <a:rPr lang="en-US" dirty="0" smtClean="0"/>
              <a:t>,</a:t>
            </a:r>
            <a:r>
              <a:rPr lang="en-US" b="1" dirty="0" smtClean="0"/>
              <a:t> quiet</a:t>
            </a:r>
            <a:r>
              <a:rPr lang="en-US" dirty="0" smtClean="0"/>
              <a:t>,</a:t>
            </a:r>
            <a:r>
              <a:rPr lang="en-US" b="1" dirty="0" smtClean="0"/>
              <a:t> </a:t>
            </a:r>
            <a:r>
              <a:rPr lang="en-US" dirty="0" smtClean="0"/>
              <a:t>relief, relieve, </a:t>
            </a:r>
            <a:r>
              <a:rPr lang="en-US" b="1" dirty="0" smtClean="0"/>
              <a:t>review</a:t>
            </a:r>
            <a:r>
              <a:rPr lang="en-US" dirty="0" smtClean="0"/>
              <a:t>,</a:t>
            </a:r>
            <a:r>
              <a:rPr lang="en-US" b="1" dirty="0" smtClean="0"/>
              <a:t>  science</a:t>
            </a:r>
            <a:r>
              <a:rPr lang="en-US" dirty="0" smtClean="0"/>
              <a:t>,</a:t>
            </a:r>
            <a:r>
              <a:rPr lang="en-US" b="1" dirty="0" smtClean="0"/>
              <a:t> </a:t>
            </a:r>
            <a:r>
              <a:rPr lang="en-US" dirty="0" smtClean="0"/>
              <a:t>series, shield, shriek, siege, </a:t>
            </a:r>
            <a:r>
              <a:rPr lang="en-US" b="1" dirty="0" smtClean="0"/>
              <a:t>sieve</a:t>
            </a:r>
            <a:r>
              <a:rPr lang="en-US" dirty="0" smtClean="0"/>
              <a:t>,</a:t>
            </a:r>
            <a:r>
              <a:rPr lang="en-US" b="1" dirty="0" smtClean="0"/>
              <a:t> society</a:t>
            </a:r>
            <a:r>
              <a:rPr lang="en-US" dirty="0" smtClean="0"/>
              <a:t>,</a:t>
            </a:r>
            <a:r>
              <a:rPr lang="en-US" b="1" dirty="0" smtClean="0"/>
              <a:t> soldier</a:t>
            </a:r>
            <a:r>
              <a:rPr lang="en-US" dirty="0" smtClean="0"/>
              <a:t>,</a:t>
            </a:r>
            <a:r>
              <a:rPr lang="en-US" b="1" dirty="0" smtClean="0"/>
              <a:t> soviet</a:t>
            </a:r>
            <a:r>
              <a:rPr lang="en-US" dirty="0" smtClean="0"/>
              <a:t>,</a:t>
            </a:r>
            <a:r>
              <a:rPr lang="en-US" b="1" dirty="0" smtClean="0"/>
              <a:t> spaniel</a:t>
            </a:r>
            <a:r>
              <a:rPr lang="en-US" dirty="0" smtClean="0"/>
              <a:t>,</a:t>
            </a:r>
            <a:r>
              <a:rPr lang="en-US" b="1" dirty="0" smtClean="0"/>
              <a:t> </a:t>
            </a:r>
            <a:r>
              <a:rPr lang="en-US" dirty="0" smtClean="0"/>
              <a:t>species, thief, thieve, </a:t>
            </a:r>
            <a:r>
              <a:rPr lang="en-US" b="1" dirty="0" smtClean="0"/>
              <a:t>tie</a:t>
            </a:r>
            <a:r>
              <a:rPr lang="en-US" dirty="0" smtClean="0"/>
              <a:t>,</a:t>
            </a:r>
            <a:r>
              <a:rPr lang="en-US" b="1" dirty="0" smtClean="0"/>
              <a:t> </a:t>
            </a:r>
            <a:r>
              <a:rPr lang="en-US" dirty="0" smtClean="0"/>
              <a:t>tier, </a:t>
            </a:r>
            <a:r>
              <a:rPr lang="en-US" b="1" dirty="0" smtClean="0"/>
              <a:t>twentieth</a:t>
            </a:r>
            <a:r>
              <a:rPr lang="en-US" dirty="0" smtClean="0"/>
              <a:t>,</a:t>
            </a:r>
            <a:r>
              <a:rPr lang="en-US" b="1" dirty="0" smtClean="0"/>
              <a:t> variety</a:t>
            </a:r>
            <a:r>
              <a:rPr lang="en-US" dirty="0" smtClean="0"/>
              <a:t>,</a:t>
            </a:r>
            <a:r>
              <a:rPr lang="en-US" b="1" dirty="0" smtClean="0"/>
              <a:t> vie</a:t>
            </a:r>
            <a:r>
              <a:rPr lang="en-US" dirty="0" smtClean="0"/>
              <a:t>,</a:t>
            </a:r>
            <a:r>
              <a:rPr lang="en-US" b="1" dirty="0" smtClean="0"/>
              <a:t> view</a:t>
            </a:r>
            <a:r>
              <a:rPr lang="en-US" dirty="0" smtClean="0"/>
              <a:t>,</a:t>
            </a:r>
            <a:r>
              <a:rPr lang="en-US" b="1" dirty="0" smtClean="0"/>
              <a:t> </a:t>
            </a:r>
            <a:r>
              <a:rPr lang="en-US" dirty="0" smtClean="0"/>
              <a:t>wheelie, wield, yield. </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 7</a:t>
            </a:r>
            <a:endParaRPr lang="en-US" dirty="0"/>
          </a:p>
        </p:txBody>
      </p:sp>
      <p:sp>
        <p:nvSpPr>
          <p:cNvPr id="3" name="Content Placeholder 2"/>
          <p:cNvSpPr>
            <a:spLocks noGrp="1"/>
          </p:cNvSpPr>
          <p:nvPr>
            <p:ph idx="1"/>
          </p:nvPr>
        </p:nvSpPr>
        <p:spPr/>
        <p:txBody>
          <a:bodyPr>
            <a:normAutofit fontScale="92500" lnSpcReduction="20000"/>
          </a:bodyPr>
          <a:lstStyle/>
          <a:p>
            <a:r>
              <a:rPr lang="en-US" b="1" dirty="0" err="1" smtClean="0"/>
              <a:t>Ei</a:t>
            </a:r>
            <a:r>
              <a:rPr lang="en-US" dirty="0" smtClean="0"/>
              <a:t>  can also spell the  </a:t>
            </a:r>
            <a:r>
              <a:rPr lang="en-US" b="1" dirty="0" err="1" smtClean="0"/>
              <a:t>ee</a:t>
            </a:r>
            <a:r>
              <a:rPr lang="en-US" b="1" dirty="0" smtClean="0"/>
              <a:t> </a:t>
            </a:r>
            <a:r>
              <a:rPr lang="en-US" dirty="0" smtClean="0"/>
              <a:t>sound and several others: </a:t>
            </a:r>
            <a:r>
              <a:rPr lang="en-US" b="1" dirty="0" err="1" smtClean="0"/>
              <a:t>ai</a:t>
            </a:r>
            <a:r>
              <a:rPr lang="en-US" b="1" dirty="0" smtClean="0"/>
              <a:t>  </a:t>
            </a:r>
            <a:r>
              <a:rPr lang="en-US" dirty="0" smtClean="0"/>
              <a:t>of rain, </a:t>
            </a:r>
            <a:r>
              <a:rPr lang="en-US" b="1" dirty="0" smtClean="0"/>
              <a:t> </a:t>
            </a:r>
            <a:r>
              <a:rPr lang="en-US" b="1" i="1" dirty="0" smtClean="0"/>
              <a:t>e</a:t>
            </a:r>
            <a:r>
              <a:rPr lang="en-US" b="1" dirty="0" smtClean="0"/>
              <a:t> </a:t>
            </a:r>
            <a:r>
              <a:rPr lang="en-US" dirty="0" smtClean="0"/>
              <a:t>of </a:t>
            </a:r>
            <a:r>
              <a:rPr lang="en-US" i="1" dirty="0" smtClean="0"/>
              <a:t>bed</a:t>
            </a:r>
            <a:r>
              <a:rPr lang="en-US" dirty="0" smtClean="0"/>
              <a:t>,</a:t>
            </a:r>
            <a:r>
              <a:rPr lang="en-US" b="1" dirty="0" smtClean="0"/>
              <a:t>  </a:t>
            </a:r>
            <a:r>
              <a:rPr lang="en-US" b="1" i="1" dirty="0" err="1" smtClean="0"/>
              <a:t>ie</a:t>
            </a:r>
            <a:r>
              <a:rPr lang="en-US" b="1" dirty="0" smtClean="0"/>
              <a:t> </a:t>
            </a:r>
            <a:r>
              <a:rPr lang="en-US" dirty="0" smtClean="0"/>
              <a:t>of </a:t>
            </a:r>
            <a:r>
              <a:rPr lang="en-US" i="1" dirty="0" smtClean="0"/>
              <a:t>tie</a:t>
            </a:r>
            <a:r>
              <a:rPr lang="en-US" dirty="0" smtClean="0"/>
              <a:t>,</a:t>
            </a:r>
            <a:r>
              <a:rPr lang="en-US" b="1" dirty="0" smtClean="0"/>
              <a:t>  </a:t>
            </a:r>
            <a:r>
              <a:rPr lang="en-US" b="1" i="1" dirty="0" err="1" smtClean="0"/>
              <a:t>i</a:t>
            </a:r>
            <a:r>
              <a:rPr lang="en-US" b="1" i="1" dirty="0" smtClean="0"/>
              <a:t> </a:t>
            </a:r>
            <a:r>
              <a:rPr lang="en-US" dirty="0" smtClean="0"/>
              <a:t>of </a:t>
            </a:r>
            <a:r>
              <a:rPr lang="en-US" i="1" dirty="0" smtClean="0"/>
              <a:t>bit</a:t>
            </a:r>
            <a:r>
              <a:rPr lang="en-US" dirty="0" smtClean="0"/>
              <a:t>.</a:t>
            </a:r>
          </a:p>
          <a:p>
            <a:endParaRPr lang="en-US" dirty="0" smtClean="0"/>
          </a:p>
          <a:p>
            <a:r>
              <a:rPr lang="en-US" dirty="0" smtClean="0"/>
              <a:t>For Example:</a:t>
            </a:r>
          </a:p>
          <a:p>
            <a:r>
              <a:rPr lang="en-US" dirty="0" smtClean="0"/>
              <a:t>Ceiling, conceit, conceive, deceit, deceive, </a:t>
            </a:r>
            <a:r>
              <a:rPr lang="en-US" b="1" dirty="0" smtClean="0"/>
              <a:t>deign</a:t>
            </a:r>
            <a:r>
              <a:rPr lang="en-US" dirty="0" smtClean="0"/>
              <a:t>,</a:t>
            </a:r>
            <a:r>
              <a:rPr lang="en-US" b="1" dirty="0" smtClean="0"/>
              <a:t> eight</a:t>
            </a:r>
            <a:r>
              <a:rPr lang="en-US" dirty="0" smtClean="0"/>
              <a:t>,</a:t>
            </a:r>
            <a:r>
              <a:rPr lang="en-US" b="1" dirty="0" smtClean="0"/>
              <a:t> either*</a:t>
            </a:r>
            <a:r>
              <a:rPr lang="en-US" dirty="0" smtClean="0"/>
              <a:t>,</a:t>
            </a:r>
            <a:r>
              <a:rPr lang="en-US" b="1" dirty="0" smtClean="0"/>
              <a:t> Fahrenheit</a:t>
            </a:r>
            <a:r>
              <a:rPr lang="en-US" dirty="0" smtClean="0"/>
              <a:t>,</a:t>
            </a:r>
            <a:r>
              <a:rPr lang="en-US" b="1" dirty="0" smtClean="0"/>
              <a:t> feign</a:t>
            </a:r>
            <a:r>
              <a:rPr lang="en-US" dirty="0" smtClean="0"/>
              <a:t>,</a:t>
            </a:r>
            <a:r>
              <a:rPr lang="en-US" b="1" dirty="0" smtClean="0"/>
              <a:t> foreign</a:t>
            </a:r>
            <a:r>
              <a:rPr lang="en-US" dirty="0" smtClean="0"/>
              <a:t>,</a:t>
            </a:r>
            <a:r>
              <a:rPr lang="en-US" b="1" dirty="0" smtClean="0"/>
              <a:t> forfeit</a:t>
            </a:r>
            <a:r>
              <a:rPr lang="en-US" dirty="0" smtClean="0"/>
              <a:t>,</a:t>
            </a:r>
            <a:r>
              <a:rPr lang="en-US" b="1" dirty="0" smtClean="0"/>
              <a:t> freight</a:t>
            </a:r>
            <a:r>
              <a:rPr lang="en-US" dirty="0" smtClean="0"/>
              <a:t>,</a:t>
            </a:r>
            <a:r>
              <a:rPr lang="en-US" b="1" dirty="0" smtClean="0"/>
              <a:t>  heifer</a:t>
            </a:r>
            <a:r>
              <a:rPr lang="en-US" dirty="0" smtClean="0"/>
              <a:t>,</a:t>
            </a:r>
            <a:r>
              <a:rPr lang="en-US" b="1" dirty="0" smtClean="0"/>
              <a:t> height</a:t>
            </a:r>
            <a:r>
              <a:rPr lang="en-US" dirty="0" smtClean="0"/>
              <a:t>,</a:t>
            </a:r>
            <a:r>
              <a:rPr lang="en-US" b="1" dirty="0" smtClean="0"/>
              <a:t> heir</a:t>
            </a:r>
            <a:r>
              <a:rPr lang="en-US" dirty="0" smtClean="0"/>
              <a:t>,</a:t>
            </a:r>
            <a:r>
              <a:rPr lang="en-US" b="1" dirty="0" smtClean="0"/>
              <a:t>  kaleidoscope</a:t>
            </a:r>
            <a:r>
              <a:rPr lang="en-US" dirty="0" smtClean="0"/>
              <a:t>,</a:t>
            </a:r>
            <a:r>
              <a:rPr lang="en-US" b="1" dirty="0" smtClean="0"/>
              <a:t> leisure*</a:t>
            </a:r>
            <a:r>
              <a:rPr lang="en-US" dirty="0" smtClean="0"/>
              <a:t>,</a:t>
            </a:r>
            <a:r>
              <a:rPr lang="en-US" b="1" dirty="0" smtClean="0"/>
              <a:t>  neigh</a:t>
            </a:r>
            <a:r>
              <a:rPr lang="en-US" dirty="0" smtClean="0"/>
              <a:t>,</a:t>
            </a:r>
            <a:r>
              <a:rPr lang="en-US" b="1" dirty="0" smtClean="0"/>
              <a:t> neither*</a:t>
            </a:r>
            <a:r>
              <a:rPr lang="en-US" dirty="0" smtClean="0"/>
              <a:t>,</a:t>
            </a:r>
            <a:r>
              <a:rPr lang="en-US" b="1" dirty="0" smtClean="0"/>
              <a:t>  </a:t>
            </a:r>
            <a:r>
              <a:rPr lang="en-US" dirty="0" smtClean="0"/>
              <a:t>protein,  receipt, receive, </a:t>
            </a:r>
            <a:r>
              <a:rPr lang="en-US" b="1" dirty="0" smtClean="0"/>
              <a:t>reign</a:t>
            </a:r>
            <a:r>
              <a:rPr lang="en-US" dirty="0" smtClean="0"/>
              <a:t>,</a:t>
            </a:r>
            <a:r>
              <a:rPr lang="en-US" b="1" dirty="0" smtClean="0"/>
              <a:t> reindeer</a:t>
            </a:r>
            <a:r>
              <a:rPr lang="en-US" dirty="0" smtClean="0"/>
              <a:t>,</a:t>
            </a:r>
            <a:r>
              <a:rPr lang="en-US" b="1" dirty="0" smtClean="0"/>
              <a:t>  reinforce</a:t>
            </a:r>
            <a:r>
              <a:rPr lang="en-US" dirty="0" smtClean="0"/>
              <a:t>,</a:t>
            </a:r>
            <a:r>
              <a:rPr lang="en-US" b="1" dirty="0" smtClean="0"/>
              <a:t>  reins</a:t>
            </a:r>
            <a:r>
              <a:rPr lang="en-US" dirty="0" smtClean="0"/>
              <a:t>,</a:t>
            </a:r>
            <a:r>
              <a:rPr lang="en-US" b="1" dirty="0" smtClean="0"/>
              <a:t> </a:t>
            </a:r>
            <a:r>
              <a:rPr lang="en-US" dirty="0" smtClean="0"/>
              <a:t>seize, sheikh, </a:t>
            </a:r>
            <a:r>
              <a:rPr lang="en-US" b="1" dirty="0" smtClean="0"/>
              <a:t>skein</a:t>
            </a:r>
            <a:r>
              <a:rPr lang="en-US" dirty="0" smtClean="0"/>
              <a:t>,</a:t>
            </a:r>
            <a:r>
              <a:rPr lang="en-US" b="1" dirty="0" smtClean="0"/>
              <a:t> sleigh</a:t>
            </a:r>
            <a:r>
              <a:rPr lang="en-US" dirty="0" smtClean="0"/>
              <a:t>,</a:t>
            </a:r>
            <a:r>
              <a:rPr lang="en-US" b="1" dirty="0" smtClean="0"/>
              <a:t>  sleight</a:t>
            </a:r>
            <a:r>
              <a:rPr lang="en-US" dirty="0" smtClean="0"/>
              <a:t>,</a:t>
            </a:r>
            <a:r>
              <a:rPr lang="en-US" b="1" dirty="0" smtClean="0"/>
              <a:t> sovereign</a:t>
            </a:r>
            <a:r>
              <a:rPr lang="en-US" dirty="0" smtClean="0"/>
              <a:t>,</a:t>
            </a:r>
            <a:r>
              <a:rPr lang="en-US" b="1" dirty="0" smtClean="0"/>
              <a:t> their</a:t>
            </a:r>
            <a:r>
              <a:rPr lang="en-US" dirty="0" smtClean="0"/>
              <a:t>,</a:t>
            </a:r>
            <a:r>
              <a:rPr lang="en-US" b="1" dirty="0" smtClean="0"/>
              <a:t>  veil</a:t>
            </a:r>
            <a:r>
              <a:rPr lang="en-US" dirty="0" smtClean="0"/>
              <a:t>,</a:t>
            </a:r>
            <a:r>
              <a:rPr lang="en-US" b="1" dirty="0" smtClean="0"/>
              <a:t> vein</a:t>
            </a:r>
            <a:r>
              <a:rPr lang="en-US" dirty="0" smtClean="0"/>
              <a:t>,</a:t>
            </a:r>
            <a:r>
              <a:rPr lang="en-US" b="1" dirty="0" smtClean="0"/>
              <a:t> weigh</a:t>
            </a:r>
            <a:r>
              <a:rPr lang="en-US" dirty="0" smtClean="0"/>
              <a:t>,</a:t>
            </a:r>
            <a:r>
              <a:rPr lang="en-US" b="1" dirty="0" smtClean="0"/>
              <a:t> weight</a:t>
            </a:r>
            <a:r>
              <a:rPr lang="en-US" dirty="0" smtClean="0"/>
              <a:t>,</a:t>
            </a:r>
            <a:r>
              <a:rPr lang="en-US" b="1" dirty="0" smtClean="0"/>
              <a:t>  </a:t>
            </a:r>
            <a:r>
              <a:rPr lang="en-US" dirty="0" smtClean="0"/>
              <a:t>weir, weird.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Rule # 8</a:t>
            </a:r>
            <a:endParaRPr lang="en-US" dirty="0"/>
          </a:p>
        </p:txBody>
      </p:sp>
      <p:sp>
        <p:nvSpPr>
          <p:cNvPr id="3" name="Content Placeholder 2"/>
          <p:cNvSpPr>
            <a:spLocks noGrp="1"/>
          </p:cNvSpPr>
          <p:nvPr>
            <p:ph idx="1"/>
          </p:nvPr>
        </p:nvSpPr>
        <p:spPr/>
        <p:txBody>
          <a:bodyPr/>
          <a:lstStyle/>
          <a:p>
            <a:r>
              <a:rPr lang="en-US" b="1" dirty="0" err="1" smtClean="0"/>
              <a:t>Eo</a:t>
            </a:r>
            <a:r>
              <a:rPr lang="en-US" dirty="0" smtClean="0"/>
              <a:t> The few word with </a:t>
            </a:r>
            <a:r>
              <a:rPr lang="en-US" i="1" dirty="0" err="1" smtClean="0"/>
              <a:t>eo</a:t>
            </a:r>
            <a:r>
              <a:rPr lang="en-US" dirty="0" smtClean="0"/>
              <a:t> have highly  variable sounds.</a:t>
            </a:r>
          </a:p>
          <a:p>
            <a:endParaRPr lang="en-US" dirty="0" smtClean="0"/>
          </a:p>
          <a:p>
            <a:r>
              <a:rPr lang="en-US" dirty="0" smtClean="0"/>
              <a:t>For Example:</a:t>
            </a:r>
          </a:p>
          <a:p>
            <a:r>
              <a:rPr lang="en-US" dirty="0" smtClean="0"/>
              <a:t>Geography, geology, theology,   jeopardy, leopard,   people,  leotard.</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 9</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I   </a:t>
            </a:r>
            <a:r>
              <a:rPr lang="en-US" dirty="0" smtClean="0"/>
              <a:t>followed by two consonants is normally short (</a:t>
            </a:r>
            <a:r>
              <a:rPr lang="en-US" i="1" dirty="0" smtClean="0"/>
              <a:t>mint</a:t>
            </a:r>
            <a:r>
              <a:rPr lang="en-US" dirty="0" smtClean="0"/>
              <a:t>), but in </a:t>
            </a:r>
            <a:r>
              <a:rPr lang="en-US" b="1" dirty="0" smtClean="0"/>
              <a:t>words</a:t>
            </a:r>
            <a:r>
              <a:rPr lang="en-US" dirty="0" smtClean="0"/>
              <a:t> listed below it has a </a:t>
            </a:r>
            <a:r>
              <a:rPr lang="en-US" b="1" dirty="0" smtClean="0"/>
              <a:t>long sound</a:t>
            </a:r>
            <a:r>
              <a:rPr lang="en-US" dirty="0" smtClean="0"/>
              <a:t> as in l</a:t>
            </a:r>
            <a:r>
              <a:rPr lang="en-US" b="1" dirty="0" smtClean="0"/>
              <a:t>i</a:t>
            </a:r>
            <a:r>
              <a:rPr lang="en-US" dirty="0" smtClean="0"/>
              <a:t>n</a:t>
            </a:r>
            <a:r>
              <a:rPr lang="en-US" b="1" dirty="0" smtClean="0"/>
              <a:t>e.</a:t>
            </a:r>
          </a:p>
          <a:p>
            <a:endParaRPr lang="en-US" b="1" dirty="0" smtClean="0"/>
          </a:p>
          <a:p>
            <a:r>
              <a:rPr lang="en-US" b="1" dirty="0" smtClean="0"/>
              <a:t>For Example:</a:t>
            </a:r>
          </a:p>
          <a:p>
            <a:r>
              <a:rPr lang="en-US" b="1" dirty="0" smtClean="0"/>
              <a:t>Align</a:t>
            </a:r>
            <a:r>
              <a:rPr lang="en-US" dirty="0" smtClean="0"/>
              <a:t>, </a:t>
            </a:r>
            <a:r>
              <a:rPr lang="en-US" b="1" dirty="0" smtClean="0"/>
              <a:t>behind</a:t>
            </a:r>
            <a:r>
              <a:rPr lang="en-US" dirty="0" smtClean="0"/>
              <a:t>, </a:t>
            </a:r>
            <a:r>
              <a:rPr lang="en-US" b="1" dirty="0" smtClean="0"/>
              <a:t>benign</a:t>
            </a:r>
            <a:r>
              <a:rPr lang="en-US" dirty="0" smtClean="0"/>
              <a:t>, </a:t>
            </a:r>
            <a:r>
              <a:rPr lang="en-US" b="1" dirty="0" smtClean="0"/>
              <a:t>bible – </a:t>
            </a:r>
            <a:r>
              <a:rPr lang="en-US" dirty="0" smtClean="0"/>
              <a:t>biblical, </a:t>
            </a:r>
            <a:r>
              <a:rPr lang="en-US" b="1" dirty="0" smtClean="0"/>
              <a:t>bind</a:t>
            </a:r>
            <a:r>
              <a:rPr lang="en-US" dirty="0" smtClean="0"/>
              <a:t>, </a:t>
            </a:r>
            <a:r>
              <a:rPr lang="en-US" b="1" dirty="0" smtClean="0"/>
              <a:t>blind</a:t>
            </a:r>
            <a:r>
              <a:rPr lang="en-US" dirty="0" smtClean="0"/>
              <a:t>, </a:t>
            </a:r>
            <a:r>
              <a:rPr lang="en-US" b="1" dirty="0" smtClean="0"/>
              <a:t>child</a:t>
            </a:r>
            <a:r>
              <a:rPr lang="en-US" dirty="0" smtClean="0"/>
              <a:t>, </a:t>
            </a:r>
            <a:r>
              <a:rPr lang="en-US" b="1" dirty="0" smtClean="0"/>
              <a:t>climb</a:t>
            </a:r>
            <a:r>
              <a:rPr lang="en-US" dirty="0" smtClean="0"/>
              <a:t>, </a:t>
            </a:r>
            <a:r>
              <a:rPr lang="en-US" b="1" dirty="0" smtClean="0"/>
              <a:t>consign</a:t>
            </a:r>
            <a:r>
              <a:rPr lang="en-US" dirty="0" smtClean="0"/>
              <a:t>, </a:t>
            </a:r>
            <a:r>
              <a:rPr lang="en-US" b="1" dirty="0" smtClean="0"/>
              <a:t>design</a:t>
            </a:r>
            <a:r>
              <a:rPr lang="en-US" dirty="0" smtClean="0"/>
              <a:t>, </a:t>
            </a:r>
            <a:r>
              <a:rPr lang="en-US" b="1" dirty="0" smtClean="0"/>
              <a:t>find</a:t>
            </a:r>
            <a:r>
              <a:rPr lang="en-US" dirty="0" smtClean="0"/>
              <a:t>, </a:t>
            </a:r>
            <a:r>
              <a:rPr lang="en-US" b="1" dirty="0" smtClean="0"/>
              <a:t>grind</a:t>
            </a:r>
            <a:r>
              <a:rPr lang="en-US" dirty="0" smtClean="0"/>
              <a:t>,</a:t>
            </a:r>
            <a:r>
              <a:rPr lang="en-US" b="1" dirty="0" smtClean="0"/>
              <a:t> idle</a:t>
            </a:r>
            <a:r>
              <a:rPr lang="en-US" dirty="0" smtClean="0"/>
              <a:t>, </a:t>
            </a:r>
            <a:r>
              <a:rPr lang="en-US" b="1" dirty="0" smtClean="0"/>
              <a:t>indict</a:t>
            </a:r>
            <a:r>
              <a:rPr lang="en-US" dirty="0" smtClean="0"/>
              <a:t>, </a:t>
            </a:r>
            <a:r>
              <a:rPr lang="en-US" b="1" dirty="0" smtClean="0"/>
              <a:t>kind - </a:t>
            </a:r>
            <a:r>
              <a:rPr lang="en-US" dirty="0" smtClean="0"/>
              <a:t>kindle, kindred,</a:t>
            </a:r>
            <a:r>
              <a:rPr lang="en-US" b="1" dirty="0" smtClean="0"/>
              <a:t> mild</a:t>
            </a:r>
            <a:r>
              <a:rPr lang="en-US" dirty="0" smtClean="0"/>
              <a:t>, </a:t>
            </a:r>
            <a:r>
              <a:rPr lang="en-US" b="1" dirty="0" smtClean="0"/>
              <a:t>mind</a:t>
            </a:r>
            <a:r>
              <a:rPr lang="en-US" dirty="0" smtClean="0"/>
              <a:t>, </a:t>
            </a:r>
            <a:r>
              <a:rPr lang="en-US" b="1" dirty="0" smtClean="0"/>
              <a:t>ninth</a:t>
            </a:r>
            <a:r>
              <a:rPr lang="en-US" dirty="0" smtClean="0"/>
              <a:t>, </a:t>
            </a:r>
            <a:r>
              <a:rPr lang="en-US" b="1" dirty="0" smtClean="0"/>
              <a:t>pint</a:t>
            </a:r>
            <a:r>
              <a:rPr lang="en-US" dirty="0" smtClean="0"/>
              <a:t>, </a:t>
            </a:r>
            <a:r>
              <a:rPr lang="en-US" b="1" dirty="0" smtClean="0"/>
              <a:t>resign</a:t>
            </a:r>
            <a:r>
              <a:rPr lang="en-US" dirty="0" smtClean="0"/>
              <a:t>, </a:t>
            </a:r>
            <a:r>
              <a:rPr lang="en-US" b="1" dirty="0" smtClean="0"/>
              <a:t>rind</a:t>
            </a:r>
            <a:r>
              <a:rPr lang="en-US" dirty="0" smtClean="0"/>
              <a:t>, </a:t>
            </a:r>
            <a:r>
              <a:rPr lang="en-US" b="1" dirty="0" smtClean="0"/>
              <a:t>sign;     rifle</a:t>
            </a:r>
            <a:r>
              <a:rPr lang="en-US" dirty="0" smtClean="0"/>
              <a:t>, </a:t>
            </a:r>
            <a:r>
              <a:rPr lang="en-US" b="1" dirty="0" smtClean="0"/>
              <a:t> stifle</a:t>
            </a:r>
            <a:r>
              <a:rPr lang="en-US" dirty="0" smtClean="0"/>
              <a:t>,</a:t>
            </a:r>
            <a:r>
              <a:rPr lang="en-US" b="1" dirty="0" smtClean="0"/>
              <a:t> title</a:t>
            </a:r>
            <a:r>
              <a:rPr lang="en-US" dirty="0" smtClean="0"/>
              <a:t>,</a:t>
            </a:r>
            <a:r>
              <a:rPr lang="en-US" b="1" dirty="0" smtClean="0"/>
              <a:t> trifle - </a:t>
            </a:r>
            <a:r>
              <a:rPr lang="en-US" dirty="0" smtClean="0"/>
              <a:t>triple, </a:t>
            </a:r>
            <a:r>
              <a:rPr lang="en-US" b="1" dirty="0" smtClean="0"/>
              <a:t>whilst</a:t>
            </a:r>
            <a:r>
              <a:rPr lang="en-US" dirty="0" smtClean="0"/>
              <a:t>, </a:t>
            </a:r>
            <a:r>
              <a:rPr lang="en-US" b="1" dirty="0" smtClean="0"/>
              <a:t>wild - </a:t>
            </a:r>
            <a:r>
              <a:rPr lang="en-US" dirty="0" smtClean="0"/>
              <a:t>wilderness</a:t>
            </a:r>
            <a:r>
              <a:rPr lang="en-US" b="1" dirty="0" smtClean="0"/>
              <a:t>.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Missing or misleading doubled consonants </a:t>
            </a:r>
            <a:endParaRPr lang="en-US" dirty="0"/>
          </a:p>
        </p:txBody>
      </p:sp>
      <p:sp>
        <p:nvSpPr>
          <p:cNvPr id="3" name="Content Placeholder 2"/>
          <p:cNvSpPr>
            <a:spLocks noGrp="1"/>
          </p:cNvSpPr>
          <p:nvPr>
            <p:ph idx="1"/>
          </p:nvPr>
        </p:nvSpPr>
        <p:spPr/>
        <p:txBody>
          <a:bodyPr>
            <a:noAutofit/>
          </a:bodyPr>
          <a:lstStyle/>
          <a:p>
            <a:r>
              <a:rPr lang="en-US" sz="2400" dirty="0" smtClean="0"/>
              <a:t>Vowels followed by one consonant and another vowel are supposed to be long,</a:t>
            </a:r>
          </a:p>
          <a:p>
            <a:r>
              <a:rPr lang="en-US" sz="2400" i="1" dirty="0" smtClean="0"/>
              <a:t>     e.g. g</a:t>
            </a:r>
            <a:r>
              <a:rPr lang="en-US" sz="2400" b="1" i="1" dirty="0" smtClean="0"/>
              <a:t>a</a:t>
            </a:r>
            <a:r>
              <a:rPr lang="en-US" sz="2400" i="1" dirty="0" smtClean="0"/>
              <a:t>m</a:t>
            </a:r>
            <a:r>
              <a:rPr lang="en-US" sz="2400" b="1" i="1" dirty="0" smtClean="0"/>
              <a:t>e</a:t>
            </a:r>
            <a:r>
              <a:rPr lang="en-US" sz="2400" i="1" dirty="0" smtClean="0"/>
              <a:t>, l</a:t>
            </a:r>
            <a:r>
              <a:rPr lang="en-US" sz="2400" b="1" i="1" dirty="0" smtClean="0"/>
              <a:t>e</a:t>
            </a:r>
            <a:r>
              <a:rPr lang="en-US" sz="2400" i="1" dirty="0" smtClean="0"/>
              <a:t>g</a:t>
            </a:r>
            <a:r>
              <a:rPr lang="en-US" sz="2400" b="1" i="1" dirty="0" smtClean="0"/>
              <a:t>a</a:t>
            </a:r>
            <a:r>
              <a:rPr lang="en-US" sz="2400" i="1" dirty="0" smtClean="0"/>
              <a:t>l, t</a:t>
            </a:r>
            <a:r>
              <a:rPr lang="en-US" sz="2400" b="1" i="1" dirty="0" smtClean="0"/>
              <a:t>i</a:t>
            </a:r>
            <a:r>
              <a:rPr lang="en-US" sz="2400" i="1" dirty="0" smtClean="0"/>
              <a:t>m</a:t>
            </a:r>
            <a:r>
              <a:rPr lang="en-US" sz="2400" b="1" i="1" dirty="0" smtClean="0"/>
              <a:t>e</a:t>
            </a:r>
            <a:r>
              <a:rPr lang="en-US" sz="2400" i="1" dirty="0" smtClean="0"/>
              <a:t>, b</a:t>
            </a:r>
            <a:r>
              <a:rPr lang="en-US" sz="2400" b="1" i="1" dirty="0" smtClean="0"/>
              <a:t>o</a:t>
            </a:r>
            <a:r>
              <a:rPr lang="en-US" sz="2400" i="1" dirty="0" smtClean="0"/>
              <a:t>n</a:t>
            </a:r>
            <a:r>
              <a:rPr lang="en-US" sz="2400" b="1" i="1" dirty="0" smtClean="0"/>
              <a:t>e</a:t>
            </a:r>
            <a:r>
              <a:rPr lang="en-US" sz="2400" i="1" dirty="0" smtClean="0"/>
              <a:t>,  t</a:t>
            </a:r>
            <a:r>
              <a:rPr lang="en-US" sz="2400" b="1" i="1" dirty="0" smtClean="0"/>
              <a:t>u</a:t>
            </a:r>
            <a:r>
              <a:rPr lang="en-US" sz="2400" i="1" dirty="0" smtClean="0"/>
              <a:t>n</a:t>
            </a:r>
            <a:r>
              <a:rPr lang="en-US" sz="2400" b="1" i="1" dirty="0" smtClean="0"/>
              <a:t>e</a:t>
            </a:r>
            <a:r>
              <a:rPr lang="en-US" sz="2400" i="1" dirty="0" smtClean="0"/>
              <a:t>,</a:t>
            </a:r>
            <a:endParaRPr lang="en-US" sz="2400" dirty="0" smtClean="0"/>
          </a:p>
          <a:p>
            <a:r>
              <a:rPr lang="en-US" sz="2400" dirty="0" smtClean="0"/>
              <a:t>Short vowels, in words of more than one syllable, should be followed by doubled consonants, </a:t>
            </a:r>
          </a:p>
          <a:p>
            <a:r>
              <a:rPr lang="en-US" sz="2400" dirty="0" smtClean="0"/>
              <a:t>    e.g. </a:t>
            </a:r>
            <a:r>
              <a:rPr lang="en-US" sz="2400" i="1" dirty="0" smtClean="0"/>
              <a:t>gr</a:t>
            </a:r>
            <a:r>
              <a:rPr lang="en-US" sz="2400" b="1" i="1" dirty="0" smtClean="0"/>
              <a:t>amm</a:t>
            </a:r>
            <a:r>
              <a:rPr lang="en-US" sz="2400" i="1" dirty="0" smtClean="0"/>
              <a:t>ar, b</a:t>
            </a:r>
            <a:r>
              <a:rPr lang="en-US" sz="2400" b="1" i="1" dirty="0" smtClean="0"/>
              <a:t>egg</a:t>
            </a:r>
            <a:r>
              <a:rPr lang="en-US" sz="2400" i="1" dirty="0" smtClean="0"/>
              <a:t>ar, </a:t>
            </a:r>
            <a:r>
              <a:rPr lang="en-US" sz="2400" b="1" i="1" dirty="0" smtClean="0"/>
              <a:t>imm</a:t>
            </a:r>
            <a:r>
              <a:rPr lang="en-US" sz="2400" i="1" dirty="0" smtClean="0"/>
              <a:t>inent, b</a:t>
            </a:r>
            <a:r>
              <a:rPr lang="en-US" sz="2400" b="1" i="1" dirty="0" smtClean="0"/>
              <a:t>onn</a:t>
            </a:r>
            <a:r>
              <a:rPr lang="en-US" sz="2400" i="1" dirty="0" smtClean="0"/>
              <a:t>y</a:t>
            </a:r>
            <a:r>
              <a:rPr lang="en-US" sz="2400" dirty="0" smtClean="0"/>
              <a:t>, </a:t>
            </a:r>
            <a:r>
              <a:rPr lang="en-US" sz="2400" i="1" dirty="0" smtClean="0"/>
              <a:t>b</a:t>
            </a:r>
            <a:r>
              <a:rPr lang="en-US" sz="2400" b="1" i="1" dirty="0" smtClean="0"/>
              <a:t>utt</a:t>
            </a:r>
            <a:r>
              <a:rPr lang="en-US" sz="2400" i="1" dirty="0" smtClean="0"/>
              <a:t>on</a:t>
            </a:r>
            <a:r>
              <a:rPr lang="en-US" sz="2400" dirty="0" smtClean="0"/>
              <a:t>, </a:t>
            </a:r>
          </a:p>
          <a:p>
            <a:r>
              <a:rPr lang="en-US" sz="2400" dirty="0" smtClean="0"/>
              <a:t>           or ck and </a:t>
            </a:r>
            <a:r>
              <a:rPr lang="en-US" sz="2400" dirty="0" err="1" smtClean="0"/>
              <a:t>dge</a:t>
            </a:r>
            <a:r>
              <a:rPr lang="en-US" sz="2400" dirty="0" smtClean="0"/>
              <a:t>, as in  </a:t>
            </a:r>
            <a:r>
              <a:rPr lang="en-US" sz="2400" i="1" dirty="0" smtClean="0"/>
              <a:t>ch</a:t>
            </a:r>
            <a:r>
              <a:rPr lang="en-US" sz="2400" b="1" i="1" dirty="0" smtClean="0"/>
              <a:t>ick</a:t>
            </a:r>
            <a:r>
              <a:rPr lang="en-US" sz="2400" i="1" dirty="0" smtClean="0"/>
              <a:t>en </a:t>
            </a:r>
            <a:r>
              <a:rPr lang="en-US" sz="2400" dirty="0" smtClean="0"/>
              <a:t>and </a:t>
            </a:r>
            <a:r>
              <a:rPr lang="en-US" sz="2400" i="1" dirty="0" smtClean="0"/>
              <a:t>b</a:t>
            </a:r>
            <a:r>
              <a:rPr lang="en-US" sz="2400" b="1" i="1" dirty="0" smtClean="0"/>
              <a:t>adg</a:t>
            </a:r>
            <a:r>
              <a:rPr lang="en-US" sz="2400" i="1" dirty="0" smtClean="0"/>
              <a:t>er;</a:t>
            </a:r>
            <a:endParaRPr lang="en-US" sz="2400"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but </a:t>
            </a:r>
            <a:r>
              <a:rPr lang="en-US" dirty="0" err="1" smtClean="0"/>
              <a:t>manny</a:t>
            </a:r>
            <a:r>
              <a:rPr lang="en-US" dirty="0" smtClean="0"/>
              <a:t> words with a short vowel </a:t>
            </a:r>
            <a:r>
              <a:rPr lang="en-US" b="1" dirty="0" smtClean="0"/>
              <a:t>do not have a doubled consonant,   </a:t>
            </a:r>
            <a:r>
              <a:rPr lang="en-US" dirty="0" smtClean="0"/>
              <a:t>have </a:t>
            </a:r>
            <a:r>
              <a:rPr lang="en-US" b="1" dirty="0" smtClean="0"/>
              <a:t> </a:t>
            </a:r>
            <a:r>
              <a:rPr lang="en-US" b="1" u="sng" dirty="0" smtClean="0"/>
              <a:t>irregular spellings for their consonants </a:t>
            </a:r>
            <a:r>
              <a:rPr lang="en-US" dirty="0" smtClean="0"/>
              <a:t> (e.g. </a:t>
            </a:r>
            <a:r>
              <a:rPr lang="en-US" b="1" u="sng" dirty="0" smtClean="0"/>
              <a:t>ac</a:t>
            </a:r>
            <a:r>
              <a:rPr lang="en-US" dirty="0" smtClean="0"/>
              <a:t>id - cf. m</a:t>
            </a:r>
            <a:r>
              <a:rPr lang="en-US" b="1" dirty="0" smtClean="0"/>
              <a:t>ass</a:t>
            </a:r>
            <a:r>
              <a:rPr lang="en-US" dirty="0" smtClean="0"/>
              <a:t>ive) and sometimes have </a:t>
            </a:r>
            <a:r>
              <a:rPr lang="en-US" b="1" dirty="0" smtClean="0"/>
              <a:t> </a:t>
            </a:r>
            <a:r>
              <a:rPr lang="en-US" b="1" u="sng" dirty="0" smtClean="0"/>
              <a:t>irregular spellings for their short vowels too</a:t>
            </a:r>
            <a:r>
              <a:rPr lang="en-US" b="1" dirty="0" smtClean="0"/>
              <a:t> </a:t>
            </a:r>
            <a:r>
              <a:rPr lang="en-US" dirty="0" smtClean="0"/>
              <a:t>(e.g. </a:t>
            </a:r>
            <a:r>
              <a:rPr lang="en-US" b="1" u="sng" dirty="0" smtClean="0"/>
              <a:t>an</a:t>
            </a:r>
            <a:r>
              <a:rPr lang="en-US" dirty="0" smtClean="0"/>
              <a:t>y).</a:t>
            </a:r>
            <a:r>
              <a:rPr lang="en-US" b="1" dirty="0" smtClean="0"/>
              <a:t>  </a:t>
            </a:r>
            <a:endParaRPr lang="en-US" dirty="0" smtClean="0"/>
          </a:p>
          <a:p>
            <a:endParaRPr lang="en-US" dirty="0" smtClean="0"/>
          </a:p>
          <a:p>
            <a:r>
              <a:rPr lang="en-US" dirty="0" smtClean="0"/>
              <a:t>These irregularities help to obscure vowel length and make learning to read English harder.</a:t>
            </a:r>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a:xfrm>
            <a:off x="457200" y="1447800"/>
            <a:ext cx="8229600" cy="5257800"/>
          </a:xfrm>
        </p:spPr>
        <p:txBody>
          <a:bodyPr>
            <a:noAutofit/>
          </a:bodyPr>
          <a:lstStyle/>
          <a:p>
            <a:pPr>
              <a:buNone/>
            </a:pPr>
            <a:r>
              <a:rPr lang="en-US" sz="1600" dirty="0" smtClean="0"/>
              <a:t>Ca</a:t>
            </a:r>
            <a:r>
              <a:rPr lang="en-US" sz="1600" b="1" dirty="0" smtClean="0"/>
              <a:t>b</a:t>
            </a:r>
            <a:r>
              <a:rPr lang="en-US" sz="1600" dirty="0" smtClean="0"/>
              <a:t>inet,  ca</a:t>
            </a:r>
            <a:r>
              <a:rPr lang="en-US" sz="1600" b="1" dirty="0" smtClean="0"/>
              <a:t>b</a:t>
            </a:r>
            <a:r>
              <a:rPr lang="en-US" sz="1600" dirty="0" smtClean="0"/>
              <a:t>aret,  ca</a:t>
            </a:r>
            <a:r>
              <a:rPr lang="en-US" sz="1600" b="1" dirty="0" smtClean="0"/>
              <a:t>b</a:t>
            </a:r>
            <a:r>
              <a:rPr lang="en-US" sz="1600" dirty="0" smtClean="0"/>
              <a:t>in,  ela</a:t>
            </a:r>
            <a:r>
              <a:rPr lang="en-US" sz="1600" b="1" dirty="0" smtClean="0"/>
              <a:t>b</a:t>
            </a:r>
            <a:r>
              <a:rPr lang="en-US" sz="1600" dirty="0" smtClean="0"/>
              <a:t>orate,  fa</a:t>
            </a:r>
            <a:r>
              <a:rPr lang="en-US" sz="1600" b="1" dirty="0" smtClean="0"/>
              <a:t>b</a:t>
            </a:r>
            <a:r>
              <a:rPr lang="en-US" sz="1600" dirty="0" smtClean="0"/>
              <a:t>ulous,  ha</a:t>
            </a:r>
            <a:r>
              <a:rPr lang="en-US" sz="1600" b="1" dirty="0" smtClean="0"/>
              <a:t>b</a:t>
            </a:r>
            <a:r>
              <a:rPr lang="en-US" sz="1600" dirty="0" smtClean="0"/>
              <a:t>it,  ne</a:t>
            </a:r>
            <a:r>
              <a:rPr lang="en-US" sz="1600" b="1" dirty="0" smtClean="0"/>
              <a:t>b</a:t>
            </a:r>
            <a:r>
              <a:rPr lang="en-US" sz="1600" dirty="0" smtClean="0"/>
              <a:t>ula,  li</a:t>
            </a:r>
            <a:r>
              <a:rPr lang="en-US" sz="1600" b="1" dirty="0" smtClean="0"/>
              <a:t>b</a:t>
            </a:r>
            <a:r>
              <a:rPr lang="en-US" sz="1600" dirty="0" smtClean="0"/>
              <a:t>eral,  li</a:t>
            </a:r>
            <a:r>
              <a:rPr lang="en-US" sz="1600" b="1" dirty="0" smtClean="0"/>
              <a:t>b</a:t>
            </a:r>
            <a:r>
              <a:rPr lang="en-US" sz="1600" dirty="0" smtClean="0"/>
              <a:t>erty,  tri</a:t>
            </a:r>
            <a:r>
              <a:rPr lang="en-US" sz="1600" b="1" dirty="0" smtClean="0"/>
              <a:t>b</a:t>
            </a:r>
            <a:r>
              <a:rPr lang="en-US" sz="1600" dirty="0" smtClean="0"/>
              <a:t>ute,  pro</a:t>
            </a:r>
            <a:r>
              <a:rPr lang="en-US" sz="1600" b="1" dirty="0" smtClean="0"/>
              <a:t>b</a:t>
            </a:r>
            <a:r>
              <a:rPr lang="en-US" sz="1600" dirty="0" smtClean="0"/>
              <a:t>able,  ro</a:t>
            </a:r>
            <a:r>
              <a:rPr lang="en-US" sz="1600" b="1" dirty="0" smtClean="0"/>
              <a:t>b</a:t>
            </a:r>
            <a:r>
              <a:rPr lang="en-US" sz="1600" dirty="0" smtClean="0"/>
              <a:t>in.  </a:t>
            </a:r>
          </a:p>
          <a:p>
            <a:pPr>
              <a:buNone/>
            </a:pPr>
            <a:r>
              <a:rPr lang="en-US" sz="1600" dirty="0" smtClean="0"/>
              <a:t>     Va</a:t>
            </a:r>
            <a:r>
              <a:rPr lang="en-US" sz="1600" b="1" dirty="0" smtClean="0"/>
              <a:t>c</a:t>
            </a:r>
            <a:r>
              <a:rPr lang="en-US" sz="1600" dirty="0" smtClean="0"/>
              <a:t>uum,  de</a:t>
            </a:r>
            <a:r>
              <a:rPr lang="en-US" sz="1600" b="1" dirty="0" smtClean="0"/>
              <a:t>c</a:t>
            </a:r>
            <a:r>
              <a:rPr lang="en-US" sz="1600" dirty="0" smtClean="0"/>
              <a:t>ade,  exe</a:t>
            </a:r>
            <a:r>
              <a:rPr lang="en-US" sz="1600" b="1" dirty="0" smtClean="0"/>
              <a:t>c</a:t>
            </a:r>
            <a:r>
              <a:rPr lang="en-US" sz="1600" dirty="0" smtClean="0"/>
              <a:t>utive,  </a:t>
            </a:r>
            <a:r>
              <a:rPr lang="en-US" sz="1600" dirty="0" err="1" smtClean="0"/>
              <a:t>re</a:t>
            </a:r>
            <a:r>
              <a:rPr lang="en-US" sz="1600" b="1" dirty="0" err="1" smtClean="0"/>
              <a:t>c</a:t>
            </a:r>
            <a:r>
              <a:rPr lang="en-US" sz="1600" dirty="0" err="1" smtClean="0"/>
              <a:t>ognise</a:t>
            </a:r>
            <a:r>
              <a:rPr lang="en-US" sz="1600" dirty="0" smtClean="0"/>
              <a:t>,  re</a:t>
            </a:r>
            <a:r>
              <a:rPr lang="en-US" sz="1600" b="1" dirty="0" smtClean="0"/>
              <a:t>c</a:t>
            </a:r>
            <a:r>
              <a:rPr lang="en-US" sz="1600" dirty="0" smtClean="0"/>
              <a:t>ord (noun),  se</a:t>
            </a:r>
            <a:r>
              <a:rPr lang="en-US" sz="1600" b="1" dirty="0" smtClean="0"/>
              <a:t>c</a:t>
            </a:r>
            <a:r>
              <a:rPr lang="en-US" sz="1600" dirty="0" smtClean="0"/>
              <a:t>ond,  se</a:t>
            </a:r>
            <a:r>
              <a:rPr lang="en-US" sz="1600" b="1" dirty="0" smtClean="0"/>
              <a:t>c</a:t>
            </a:r>
            <a:r>
              <a:rPr lang="en-US" sz="1600" dirty="0" smtClean="0"/>
              <a:t>ular,  li</a:t>
            </a:r>
            <a:r>
              <a:rPr lang="en-US" sz="1600" b="1" dirty="0" smtClean="0"/>
              <a:t>qu</a:t>
            </a:r>
            <a:r>
              <a:rPr lang="en-US" sz="1600" dirty="0" smtClean="0"/>
              <a:t>or,  </a:t>
            </a:r>
            <a:r>
              <a:rPr lang="en-US" sz="1600" dirty="0" err="1" smtClean="0"/>
              <a:t>li</a:t>
            </a:r>
            <a:r>
              <a:rPr lang="en-US" sz="1600" b="1" dirty="0" err="1" smtClean="0"/>
              <a:t>qu</a:t>
            </a:r>
            <a:r>
              <a:rPr lang="en-US" sz="1600" dirty="0" err="1" smtClean="0"/>
              <a:t>orice</a:t>
            </a:r>
            <a:r>
              <a:rPr lang="en-US" sz="1600" dirty="0" smtClean="0"/>
              <a:t>,  cro</a:t>
            </a:r>
            <a:r>
              <a:rPr lang="en-US" sz="1600" b="1" dirty="0" smtClean="0"/>
              <a:t>c</a:t>
            </a:r>
            <a:r>
              <a:rPr lang="en-US" sz="1600" dirty="0" smtClean="0"/>
              <a:t>odile,  do</a:t>
            </a:r>
            <a:r>
              <a:rPr lang="en-US" sz="1600" b="1" dirty="0" smtClean="0"/>
              <a:t>c</a:t>
            </a:r>
            <a:r>
              <a:rPr lang="en-US" sz="1600" dirty="0" smtClean="0"/>
              <a:t>uments. </a:t>
            </a:r>
          </a:p>
          <a:p>
            <a:pPr>
              <a:buNone/>
            </a:pPr>
            <a:r>
              <a:rPr lang="en-US" sz="1600" dirty="0" smtClean="0"/>
              <a:t>   Aca</a:t>
            </a:r>
            <a:r>
              <a:rPr lang="en-US" sz="1600" b="1" dirty="0" smtClean="0"/>
              <a:t>d</a:t>
            </a:r>
            <a:r>
              <a:rPr lang="en-US" sz="1600" dirty="0" smtClean="0"/>
              <a:t>emy,  a</a:t>
            </a:r>
            <a:r>
              <a:rPr lang="en-US" sz="1600" b="1" dirty="0" smtClean="0"/>
              <a:t>d</a:t>
            </a:r>
            <a:r>
              <a:rPr lang="en-US" sz="1600" dirty="0" smtClean="0"/>
              <a:t>equate,  ra</a:t>
            </a:r>
            <a:r>
              <a:rPr lang="en-US" sz="1600" b="1" dirty="0" smtClean="0"/>
              <a:t>d</a:t>
            </a:r>
            <a:r>
              <a:rPr lang="en-US" sz="1600" dirty="0" smtClean="0"/>
              <a:t>ical,  ra</a:t>
            </a:r>
            <a:r>
              <a:rPr lang="en-US" sz="1600" b="1" dirty="0" smtClean="0"/>
              <a:t>d</a:t>
            </a:r>
            <a:r>
              <a:rPr lang="en-US" sz="1600" dirty="0" smtClean="0"/>
              <a:t>ish,    alr</a:t>
            </a:r>
            <a:r>
              <a:rPr lang="en-US" sz="1600" b="1" u="sng" dirty="0" smtClean="0"/>
              <a:t>ead</a:t>
            </a:r>
            <a:r>
              <a:rPr lang="en-US" sz="1600" dirty="0" smtClean="0"/>
              <a:t>y   cre</a:t>
            </a:r>
            <a:r>
              <a:rPr lang="en-US" sz="1600" b="1" dirty="0" smtClean="0"/>
              <a:t>d</a:t>
            </a:r>
            <a:r>
              <a:rPr lang="en-US" sz="1600" dirty="0" smtClean="0"/>
              <a:t>it,  de</a:t>
            </a:r>
            <a:r>
              <a:rPr lang="en-US" sz="1600" b="1" dirty="0" smtClean="0"/>
              <a:t>d</a:t>
            </a:r>
            <a:r>
              <a:rPr lang="en-US" sz="1600" dirty="0" smtClean="0"/>
              <a:t>icated,  e</a:t>
            </a:r>
            <a:r>
              <a:rPr lang="en-US" sz="1600" b="1" dirty="0" smtClean="0"/>
              <a:t>d</a:t>
            </a:r>
            <a:r>
              <a:rPr lang="en-US" sz="1600" dirty="0" smtClean="0"/>
              <a:t>ible,  e</a:t>
            </a:r>
            <a:r>
              <a:rPr lang="en-US" sz="1600" b="1" dirty="0" smtClean="0"/>
              <a:t>d</a:t>
            </a:r>
            <a:r>
              <a:rPr lang="en-US" sz="1600" dirty="0" smtClean="0"/>
              <a:t>it,  e</a:t>
            </a:r>
            <a:r>
              <a:rPr lang="en-US" sz="1600" b="1" dirty="0" smtClean="0"/>
              <a:t>d</a:t>
            </a:r>
            <a:r>
              <a:rPr lang="en-US" sz="1600" dirty="0" smtClean="0"/>
              <a:t>ucate,  fe</a:t>
            </a:r>
            <a:r>
              <a:rPr lang="en-US" sz="1600" b="1" dirty="0" smtClean="0"/>
              <a:t>d</a:t>
            </a:r>
            <a:r>
              <a:rPr lang="en-US" sz="1600" dirty="0" smtClean="0"/>
              <a:t>eral,  me</a:t>
            </a:r>
            <a:r>
              <a:rPr lang="en-US" sz="1600" b="1" dirty="0" smtClean="0"/>
              <a:t>d</a:t>
            </a:r>
            <a:r>
              <a:rPr lang="en-US" sz="1600" dirty="0" smtClean="0"/>
              <a:t>al, me</a:t>
            </a:r>
            <a:r>
              <a:rPr lang="en-US" sz="1600" b="1" dirty="0" smtClean="0"/>
              <a:t>d</a:t>
            </a:r>
            <a:r>
              <a:rPr lang="en-US" sz="1600" dirty="0" smtClean="0"/>
              <a:t>ical,    m</a:t>
            </a:r>
            <a:r>
              <a:rPr lang="en-US" sz="1600" b="1" u="sng" dirty="0" smtClean="0"/>
              <a:t>ead</a:t>
            </a:r>
            <a:r>
              <a:rPr lang="en-US" sz="1600" dirty="0" smtClean="0"/>
              <a:t>ow,  pe</a:t>
            </a:r>
            <a:r>
              <a:rPr lang="en-US" sz="1600" b="1" dirty="0" smtClean="0"/>
              <a:t>d</a:t>
            </a:r>
            <a:r>
              <a:rPr lang="en-US" sz="1600" dirty="0" smtClean="0"/>
              <a:t>al,  pe</a:t>
            </a:r>
            <a:r>
              <a:rPr lang="en-US" sz="1600" b="1" dirty="0" smtClean="0"/>
              <a:t>d</a:t>
            </a:r>
            <a:r>
              <a:rPr lang="en-US" sz="1600" dirty="0" smtClean="0"/>
              <a:t>igree,    r</a:t>
            </a:r>
            <a:r>
              <a:rPr lang="en-US" sz="1600" b="1" u="sng" dirty="0" smtClean="0"/>
              <a:t>ead</a:t>
            </a:r>
            <a:r>
              <a:rPr lang="en-US" sz="1600" dirty="0" smtClean="0"/>
              <a:t>y,    st</a:t>
            </a:r>
            <a:r>
              <a:rPr lang="en-US" sz="1600" b="1" u="sng" dirty="0" smtClean="0"/>
              <a:t>ead</a:t>
            </a:r>
            <a:r>
              <a:rPr lang="en-US" sz="1600" dirty="0" smtClean="0"/>
              <a:t>y,  hi</a:t>
            </a:r>
            <a:r>
              <a:rPr lang="en-US" sz="1600" b="1" dirty="0" smtClean="0"/>
              <a:t>d</a:t>
            </a:r>
            <a:r>
              <a:rPr lang="en-US" sz="1600" dirty="0" smtClean="0"/>
              <a:t>eous,  vi</a:t>
            </a:r>
            <a:r>
              <a:rPr lang="en-US" sz="1600" b="1" dirty="0" smtClean="0"/>
              <a:t>d</a:t>
            </a:r>
            <a:r>
              <a:rPr lang="en-US" sz="1600" dirty="0" smtClean="0"/>
              <a:t>eo,  bo</a:t>
            </a:r>
            <a:r>
              <a:rPr lang="en-US" sz="1600" b="1" dirty="0" smtClean="0"/>
              <a:t>d</a:t>
            </a:r>
            <a:r>
              <a:rPr lang="en-US" sz="1600" dirty="0" smtClean="0"/>
              <a:t>y,  mo</a:t>
            </a:r>
            <a:r>
              <a:rPr lang="en-US" sz="1600" b="1" dirty="0" smtClean="0"/>
              <a:t>d</a:t>
            </a:r>
            <a:r>
              <a:rPr lang="en-US" sz="1600" dirty="0" smtClean="0"/>
              <a:t>ern,  mo</a:t>
            </a:r>
            <a:r>
              <a:rPr lang="en-US" sz="1600" b="1" dirty="0" smtClean="0"/>
              <a:t>d</a:t>
            </a:r>
            <a:r>
              <a:rPr lang="en-US" sz="1600" dirty="0" smtClean="0"/>
              <a:t>est,  pro</a:t>
            </a:r>
            <a:r>
              <a:rPr lang="en-US" sz="1600" b="1" dirty="0" smtClean="0"/>
              <a:t>d</a:t>
            </a:r>
            <a:r>
              <a:rPr lang="en-US" sz="1600" dirty="0" smtClean="0"/>
              <a:t>uce (noun),  stu</a:t>
            </a:r>
            <a:r>
              <a:rPr lang="en-US" sz="1600" b="1" dirty="0" smtClean="0"/>
              <a:t>d</a:t>
            </a:r>
            <a:r>
              <a:rPr lang="en-US" sz="1600" dirty="0" smtClean="0"/>
              <a:t>y.</a:t>
            </a:r>
          </a:p>
          <a:p>
            <a:pPr>
              <a:buNone/>
            </a:pPr>
            <a:r>
              <a:rPr lang="en-US" sz="1600" dirty="0" smtClean="0"/>
              <a:t>Ca</a:t>
            </a:r>
            <a:r>
              <a:rPr lang="en-US" sz="1600" b="1" dirty="0" smtClean="0"/>
              <a:t>f</a:t>
            </a:r>
            <a:r>
              <a:rPr lang="en-US" sz="1600" dirty="0" smtClean="0"/>
              <a:t>é,  re</a:t>
            </a:r>
            <a:r>
              <a:rPr lang="en-US" sz="1600" b="1" dirty="0" smtClean="0"/>
              <a:t>f</a:t>
            </a:r>
            <a:r>
              <a:rPr lang="en-US" sz="1600" dirty="0" smtClean="0"/>
              <a:t>uge,  re</a:t>
            </a:r>
            <a:r>
              <a:rPr lang="en-US" sz="1600" b="1" dirty="0" smtClean="0"/>
              <a:t>f</a:t>
            </a:r>
            <a:r>
              <a:rPr lang="en-US" sz="1600" dirty="0" smtClean="0"/>
              <a:t>use (noun),   h</a:t>
            </a:r>
            <a:r>
              <a:rPr lang="en-US" sz="1600" b="1" u="sng" dirty="0" smtClean="0"/>
              <a:t>eif</a:t>
            </a:r>
            <a:r>
              <a:rPr lang="en-US" sz="1600" dirty="0" smtClean="0"/>
              <a:t>er,  magni</a:t>
            </a:r>
            <a:r>
              <a:rPr lang="en-US" sz="1600" b="1" dirty="0" smtClean="0"/>
              <a:t>f</a:t>
            </a:r>
            <a:r>
              <a:rPr lang="en-US" sz="1600" dirty="0" smtClean="0"/>
              <a:t>icent,  signi</a:t>
            </a:r>
            <a:r>
              <a:rPr lang="en-US" sz="1600" b="1" dirty="0" smtClean="0"/>
              <a:t>f</a:t>
            </a:r>
            <a:r>
              <a:rPr lang="en-US" sz="1600" dirty="0" smtClean="0"/>
              <a:t>icant,  pro</a:t>
            </a:r>
            <a:r>
              <a:rPr lang="en-US" sz="1600" b="1" dirty="0" smtClean="0"/>
              <a:t>f</a:t>
            </a:r>
            <a:r>
              <a:rPr lang="en-US" sz="1600" dirty="0" smtClean="0"/>
              <a:t>it,  </a:t>
            </a:r>
          </a:p>
          <a:p>
            <a:pPr>
              <a:buNone/>
            </a:pPr>
            <a:r>
              <a:rPr lang="en-US" sz="1600" dirty="0" smtClean="0"/>
              <a:t>     A</a:t>
            </a:r>
            <a:r>
              <a:rPr lang="en-US" sz="1600" b="1" dirty="0" smtClean="0"/>
              <a:t>g</a:t>
            </a:r>
            <a:r>
              <a:rPr lang="en-US" sz="1600" dirty="0" smtClean="0"/>
              <a:t>ony,  dra</a:t>
            </a:r>
            <a:r>
              <a:rPr lang="en-US" sz="1600" b="1" dirty="0" smtClean="0"/>
              <a:t>g</a:t>
            </a:r>
            <a:r>
              <a:rPr lang="en-US" sz="1600" dirty="0" smtClean="0"/>
              <a:t>on,  fla</a:t>
            </a:r>
            <a:r>
              <a:rPr lang="en-US" sz="1600" b="1" dirty="0" smtClean="0"/>
              <a:t>g</a:t>
            </a:r>
            <a:r>
              <a:rPr lang="en-US" sz="1600" dirty="0" smtClean="0"/>
              <a:t>on,  hexa</a:t>
            </a:r>
            <a:r>
              <a:rPr lang="en-US" sz="1600" b="1" dirty="0" smtClean="0"/>
              <a:t>g</a:t>
            </a:r>
            <a:r>
              <a:rPr lang="en-US" sz="1600" dirty="0" smtClean="0"/>
              <a:t>onal,  wa</a:t>
            </a:r>
            <a:r>
              <a:rPr lang="en-US" sz="1600" b="1" dirty="0" smtClean="0"/>
              <a:t>g</a:t>
            </a:r>
            <a:r>
              <a:rPr lang="en-US" sz="1600" dirty="0" smtClean="0"/>
              <a:t>on,  ne</a:t>
            </a:r>
            <a:r>
              <a:rPr lang="en-US" sz="1600" b="1" dirty="0" smtClean="0"/>
              <a:t>g</a:t>
            </a:r>
            <a:r>
              <a:rPr lang="en-US" sz="1600" dirty="0" smtClean="0"/>
              <a:t>ative,  bri</a:t>
            </a:r>
            <a:r>
              <a:rPr lang="en-US" sz="1600" b="1" dirty="0" smtClean="0"/>
              <a:t>g</a:t>
            </a:r>
            <a:r>
              <a:rPr lang="en-US" sz="1600" dirty="0" smtClean="0"/>
              <a:t>and,  fri</a:t>
            </a:r>
            <a:r>
              <a:rPr lang="en-US" sz="1600" b="1" dirty="0" smtClean="0"/>
              <a:t>g</a:t>
            </a:r>
            <a:r>
              <a:rPr lang="en-US" sz="1600" dirty="0" smtClean="0"/>
              <a:t>ate; </a:t>
            </a:r>
          </a:p>
          <a:p>
            <a:pPr>
              <a:buNone/>
            </a:pPr>
            <a:r>
              <a:rPr lang="en-US" sz="1600" dirty="0" smtClean="0"/>
              <a:t>ma</a:t>
            </a:r>
            <a:r>
              <a:rPr lang="en-US" sz="1600" b="1" dirty="0" smtClean="0"/>
              <a:t>g</a:t>
            </a:r>
            <a:r>
              <a:rPr lang="en-US" sz="1600" dirty="0" smtClean="0"/>
              <a:t>ic,  tra</a:t>
            </a:r>
            <a:r>
              <a:rPr lang="en-US" sz="1600" b="1" dirty="0" smtClean="0"/>
              <a:t>g</a:t>
            </a:r>
            <a:r>
              <a:rPr lang="en-US" sz="1600" dirty="0" smtClean="0"/>
              <a:t>ic,  le</a:t>
            </a:r>
            <a:r>
              <a:rPr lang="en-US" sz="1600" b="1" dirty="0" smtClean="0"/>
              <a:t>g</a:t>
            </a:r>
            <a:r>
              <a:rPr lang="en-US" sz="1600" dirty="0" smtClean="0"/>
              <a:t>end,  le</a:t>
            </a:r>
            <a:r>
              <a:rPr lang="en-US" sz="1600" b="1" dirty="0" smtClean="0"/>
              <a:t>g</a:t>
            </a:r>
            <a:r>
              <a:rPr lang="en-US" sz="1600" dirty="0" smtClean="0"/>
              <a:t>islate, re</a:t>
            </a:r>
            <a:r>
              <a:rPr lang="en-US" sz="1600" b="1" dirty="0" smtClean="0"/>
              <a:t>g</a:t>
            </a:r>
            <a:r>
              <a:rPr lang="en-US" sz="1600" dirty="0" smtClean="0"/>
              <a:t>iment, re</a:t>
            </a:r>
            <a:r>
              <a:rPr lang="en-US" sz="1600" b="1" dirty="0" smtClean="0"/>
              <a:t>g</a:t>
            </a:r>
            <a:r>
              <a:rPr lang="en-US" sz="1600" dirty="0" smtClean="0"/>
              <a:t>ister, ve</a:t>
            </a:r>
            <a:r>
              <a:rPr lang="en-US" sz="1600" b="1" dirty="0" smtClean="0"/>
              <a:t>g</a:t>
            </a:r>
            <a:r>
              <a:rPr lang="en-US" sz="1600" dirty="0" smtClean="0"/>
              <a:t>etable,  pi</a:t>
            </a:r>
            <a:r>
              <a:rPr lang="en-US" sz="1600" b="1" dirty="0" smtClean="0"/>
              <a:t>g</a:t>
            </a:r>
            <a:r>
              <a:rPr lang="en-US" sz="1600" dirty="0" smtClean="0"/>
              <a:t>eon, reli</a:t>
            </a:r>
            <a:r>
              <a:rPr lang="en-US" sz="1600" b="1" dirty="0" smtClean="0"/>
              <a:t>g</a:t>
            </a:r>
            <a:r>
              <a:rPr lang="en-US" sz="1600" dirty="0" smtClean="0"/>
              <a:t>ion, ri</a:t>
            </a:r>
            <a:r>
              <a:rPr lang="en-US" sz="1600" b="1" dirty="0" smtClean="0"/>
              <a:t>g</a:t>
            </a:r>
            <a:r>
              <a:rPr lang="en-US" sz="1600" dirty="0" smtClean="0"/>
              <a:t>id,  lo</a:t>
            </a:r>
            <a:r>
              <a:rPr lang="en-US" sz="1600" b="1" dirty="0" smtClean="0"/>
              <a:t>g</a:t>
            </a:r>
            <a:r>
              <a:rPr lang="en-US" sz="1600" dirty="0" smtClean="0"/>
              <a:t>ic;  </a:t>
            </a:r>
          </a:p>
          <a:p>
            <a:pPr>
              <a:buNone/>
            </a:pPr>
            <a:r>
              <a:rPr lang="en-US" sz="1600" dirty="0" smtClean="0"/>
              <a:t>     Ana</a:t>
            </a:r>
            <a:r>
              <a:rPr lang="en-US" sz="1600" b="1" dirty="0" smtClean="0"/>
              <a:t>l</a:t>
            </a:r>
            <a:r>
              <a:rPr lang="en-US" sz="1600" dirty="0" smtClean="0"/>
              <a:t>ysis,  ba</a:t>
            </a:r>
            <a:r>
              <a:rPr lang="en-US" sz="1600" b="1" dirty="0" smtClean="0"/>
              <a:t>l</a:t>
            </a:r>
            <a:r>
              <a:rPr lang="en-US" sz="1600" dirty="0" smtClean="0"/>
              <a:t>ance,  ca</a:t>
            </a:r>
            <a:r>
              <a:rPr lang="en-US" sz="1600" b="1" dirty="0" smtClean="0"/>
              <a:t>l</a:t>
            </a:r>
            <a:r>
              <a:rPr lang="en-US" sz="1600" dirty="0" smtClean="0"/>
              <a:t>endar,  cha</a:t>
            </a:r>
            <a:r>
              <a:rPr lang="en-US" sz="1600" b="1" dirty="0" smtClean="0"/>
              <a:t>l</a:t>
            </a:r>
            <a:r>
              <a:rPr lang="en-US" sz="1600" dirty="0" smtClean="0"/>
              <a:t>et,  ga</a:t>
            </a:r>
            <a:r>
              <a:rPr lang="en-US" sz="1600" b="1" dirty="0" smtClean="0"/>
              <a:t>l</a:t>
            </a:r>
            <a:r>
              <a:rPr lang="en-US" sz="1600" dirty="0" smtClean="0"/>
              <a:t>axy,  ita</a:t>
            </a:r>
            <a:r>
              <a:rPr lang="en-US" sz="1600" b="1" dirty="0" smtClean="0"/>
              <a:t>l</a:t>
            </a:r>
            <a:r>
              <a:rPr lang="en-US" sz="1600" dirty="0" smtClean="0"/>
              <a:t>ic,  mora</a:t>
            </a:r>
            <a:r>
              <a:rPr lang="en-US" sz="1600" b="1" dirty="0" smtClean="0"/>
              <a:t>l</a:t>
            </a:r>
            <a:r>
              <a:rPr lang="en-US" sz="1600" dirty="0" smtClean="0"/>
              <a:t>ity,  pa</a:t>
            </a:r>
            <a:r>
              <a:rPr lang="en-US" sz="1600" b="1" dirty="0" smtClean="0"/>
              <a:t>l</a:t>
            </a:r>
            <a:r>
              <a:rPr lang="en-US" sz="1600" dirty="0" smtClean="0"/>
              <a:t>ace,  pa</a:t>
            </a:r>
            <a:r>
              <a:rPr lang="en-US" sz="1600" b="1" dirty="0" smtClean="0"/>
              <a:t>l</a:t>
            </a:r>
            <a:r>
              <a:rPr lang="en-US" sz="1600" dirty="0" smtClean="0"/>
              <a:t>ate,  pa</a:t>
            </a:r>
            <a:r>
              <a:rPr lang="en-US" sz="1600" b="1" dirty="0" smtClean="0"/>
              <a:t>l</a:t>
            </a:r>
            <a:r>
              <a:rPr lang="en-US" sz="1600" dirty="0" smtClean="0"/>
              <a:t>ette,  rea</a:t>
            </a:r>
            <a:r>
              <a:rPr lang="en-US" sz="1600" b="1" dirty="0" smtClean="0"/>
              <a:t>l</a:t>
            </a:r>
            <a:r>
              <a:rPr lang="en-US" sz="1600" dirty="0" smtClean="0"/>
              <a:t>ity,  sa</a:t>
            </a:r>
            <a:r>
              <a:rPr lang="en-US" sz="1600" b="1" dirty="0" smtClean="0"/>
              <a:t>l</a:t>
            </a:r>
            <a:r>
              <a:rPr lang="en-US" sz="1600" dirty="0" smtClean="0"/>
              <a:t>ad,  sa</a:t>
            </a:r>
            <a:r>
              <a:rPr lang="en-US" sz="1600" b="1" dirty="0" smtClean="0"/>
              <a:t>l</a:t>
            </a:r>
            <a:r>
              <a:rPr lang="en-US" sz="1600" dirty="0" smtClean="0"/>
              <a:t>ary,  sa</a:t>
            </a:r>
            <a:r>
              <a:rPr lang="en-US" sz="1600" b="1" dirty="0" smtClean="0"/>
              <a:t>l</a:t>
            </a:r>
            <a:r>
              <a:rPr lang="en-US" sz="1600" dirty="0" smtClean="0"/>
              <a:t>on,  ta</a:t>
            </a:r>
            <a:r>
              <a:rPr lang="en-US" sz="1600" b="1" dirty="0" smtClean="0"/>
              <a:t>l</a:t>
            </a:r>
            <a:r>
              <a:rPr lang="en-US" sz="1600" dirty="0" smtClean="0"/>
              <a:t>ent,  ta</a:t>
            </a:r>
            <a:r>
              <a:rPr lang="en-US" sz="1600" b="1" dirty="0" smtClean="0"/>
              <a:t>l</a:t>
            </a:r>
            <a:r>
              <a:rPr lang="en-US" sz="1600" dirty="0" smtClean="0"/>
              <a:t>on,  va</a:t>
            </a:r>
            <a:r>
              <a:rPr lang="en-US" sz="1600" b="1" dirty="0" smtClean="0"/>
              <a:t>l</a:t>
            </a:r>
            <a:r>
              <a:rPr lang="en-US" sz="1600" dirty="0" smtClean="0"/>
              <a:t>entine,  va</a:t>
            </a:r>
            <a:r>
              <a:rPr lang="en-US" sz="1600" b="1" dirty="0" smtClean="0"/>
              <a:t>l</a:t>
            </a:r>
            <a:r>
              <a:rPr lang="en-US" sz="1600" dirty="0" smtClean="0"/>
              <a:t>iant,  va</a:t>
            </a:r>
            <a:r>
              <a:rPr lang="en-US" sz="1600" b="1" dirty="0" smtClean="0"/>
              <a:t>l</a:t>
            </a:r>
            <a:r>
              <a:rPr lang="en-US" sz="1600" dirty="0" smtClean="0"/>
              <a:t>id,  va</a:t>
            </a:r>
            <a:r>
              <a:rPr lang="en-US" sz="1600" b="1" dirty="0" smtClean="0"/>
              <a:t>l</a:t>
            </a:r>
            <a:r>
              <a:rPr lang="en-US" sz="1600" dirty="0" smtClean="0"/>
              <a:t>ue,  vita</a:t>
            </a:r>
            <a:r>
              <a:rPr lang="en-US" sz="1600" b="1" dirty="0" smtClean="0"/>
              <a:t>l</a:t>
            </a:r>
            <a:r>
              <a:rPr lang="en-US" sz="1600" dirty="0" smtClean="0"/>
              <a:t>ity,  ce</a:t>
            </a:r>
            <a:r>
              <a:rPr lang="en-US" sz="1600" b="1" dirty="0" smtClean="0"/>
              <a:t>l</a:t>
            </a:r>
            <a:r>
              <a:rPr lang="en-US" sz="1600" dirty="0" smtClean="0"/>
              <a:t>ery,  de</a:t>
            </a:r>
            <a:r>
              <a:rPr lang="en-US" sz="1600" b="1" dirty="0" smtClean="0"/>
              <a:t>l</a:t>
            </a:r>
            <a:r>
              <a:rPr lang="en-US" sz="1600" dirty="0" smtClean="0"/>
              <a:t>egate,  de</a:t>
            </a:r>
            <a:r>
              <a:rPr lang="en-US" sz="1600" b="1" dirty="0" smtClean="0"/>
              <a:t>l</a:t>
            </a:r>
            <a:r>
              <a:rPr lang="en-US" sz="1600" dirty="0" smtClean="0"/>
              <a:t>icacy,  de</a:t>
            </a:r>
            <a:r>
              <a:rPr lang="en-US" sz="1600" b="1" dirty="0" smtClean="0"/>
              <a:t>l</a:t>
            </a:r>
            <a:r>
              <a:rPr lang="en-US" sz="1600" dirty="0" smtClean="0"/>
              <a:t>uge,  deve</a:t>
            </a:r>
            <a:r>
              <a:rPr lang="en-US" sz="1600" b="1" dirty="0" smtClean="0"/>
              <a:t>l</a:t>
            </a:r>
            <a:r>
              <a:rPr lang="en-US" sz="1600" dirty="0" smtClean="0"/>
              <a:t>op,  e</a:t>
            </a:r>
            <a:r>
              <a:rPr lang="en-US" sz="1600" b="1" dirty="0" smtClean="0"/>
              <a:t>l</a:t>
            </a:r>
            <a:r>
              <a:rPr lang="en-US" sz="1600" dirty="0" smtClean="0"/>
              <a:t>ement,  e</a:t>
            </a:r>
            <a:r>
              <a:rPr lang="en-US" sz="1600" b="1" dirty="0" smtClean="0"/>
              <a:t>l</a:t>
            </a:r>
            <a:r>
              <a:rPr lang="en-US" sz="1600" dirty="0" smtClean="0"/>
              <a:t>igible,  he</a:t>
            </a:r>
            <a:r>
              <a:rPr lang="en-US" sz="1600" b="1" dirty="0" smtClean="0"/>
              <a:t>l</a:t>
            </a:r>
            <a:r>
              <a:rPr lang="en-US" sz="1600" dirty="0" smtClean="0"/>
              <a:t>icopter,     j</a:t>
            </a:r>
            <a:r>
              <a:rPr lang="en-US" sz="1600" b="1" u="sng" dirty="0" smtClean="0"/>
              <a:t>eal</a:t>
            </a:r>
            <a:r>
              <a:rPr lang="en-US" sz="1600" dirty="0" smtClean="0"/>
              <a:t>ous,  me</a:t>
            </a:r>
            <a:r>
              <a:rPr lang="en-US" sz="1600" b="1" dirty="0" smtClean="0"/>
              <a:t>l</a:t>
            </a:r>
            <a:r>
              <a:rPr lang="en-US" sz="1600" dirty="0" smtClean="0"/>
              <a:t>ody,  me</a:t>
            </a:r>
            <a:r>
              <a:rPr lang="en-US" sz="1600" b="1" dirty="0" smtClean="0"/>
              <a:t>l</a:t>
            </a:r>
            <a:r>
              <a:rPr lang="en-US" sz="1600" dirty="0" smtClean="0"/>
              <a:t>on,  pe</a:t>
            </a:r>
            <a:r>
              <a:rPr lang="en-US" sz="1600" b="1" dirty="0" smtClean="0"/>
              <a:t>l</a:t>
            </a:r>
            <a:r>
              <a:rPr lang="en-US" sz="1600" dirty="0" smtClean="0"/>
              <a:t>ican,  re</a:t>
            </a:r>
            <a:r>
              <a:rPr lang="en-US" sz="1600" b="1" dirty="0" smtClean="0"/>
              <a:t>l</a:t>
            </a:r>
            <a:r>
              <a:rPr lang="en-US" sz="1600" dirty="0" smtClean="0"/>
              <a:t>evant,  re</a:t>
            </a:r>
            <a:r>
              <a:rPr lang="en-US" sz="1600" b="1" dirty="0" smtClean="0"/>
              <a:t>l</a:t>
            </a:r>
            <a:r>
              <a:rPr lang="en-US" sz="1600" dirty="0" smtClean="0"/>
              <a:t>ic,  ske</a:t>
            </a:r>
            <a:r>
              <a:rPr lang="en-US" sz="1600" b="1" dirty="0" smtClean="0"/>
              <a:t>l</a:t>
            </a:r>
            <a:r>
              <a:rPr lang="en-US" sz="1600" dirty="0" smtClean="0"/>
              <a:t>eton,  te</a:t>
            </a:r>
            <a:r>
              <a:rPr lang="en-US" sz="1600" b="1" dirty="0" smtClean="0"/>
              <a:t>l</a:t>
            </a:r>
            <a:r>
              <a:rPr lang="en-US" sz="1600" dirty="0" smtClean="0"/>
              <a:t>escope,   z</a:t>
            </a:r>
            <a:r>
              <a:rPr lang="en-US" sz="1600" b="1" u="sng" dirty="0" smtClean="0"/>
              <a:t>eal</a:t>
            </a:r>
            <a:r>
              <a:rPr lang="en-US" sz="1600" dirty="0" smtClean="0"/>
              <a:t>ous,  abi</a:t>
            </a:r>
            <a:r>
              <a:rPr lang="en-US" sz="1600" b="1" dirty="0" smtClean="0"/>
              <a:t>l</a:t>
            </a:r>
            <a:r>
              <a:rPr lang="en-US" sz="1600" dirty="0" smtClean="0"/>
              <a:t>ity,  bi</a:t>
            </a:r>
            <a:r>
              <a:rPr lang="en-US" sz="1600" b="1" dirty="0" smtClean="0"/>
              <a:t>l</a:t>
            </a:r>
            <a:r>
              <a:rPr lang="en-US" sz="1600" dirty="0" smtClean="0"/>
              <a:t>ious,  mi</a:t>
            </a:r>
            <a:r>
              <a:rPr lang="en-US" sz="1600" b="1" dirty="0" smtClean="0"/>
              <a:t>l</a:t>
            </a:r>
            <a:r>
              <a:rPr lang="en-US" sz="1600" dirty="0" smtClean="0"/>
              <a:t>itary,  ventri</a:t>
            </a:r>
            <a:r>
              <a:rPr lang="en-US" sz="1600" b="1" dirty="0" smtClean="0"/>
              <a:t>l</a:t>
            </a:r>
            <a:r>
              <a:rPr lang="en-US" sz="1600" dirty="0" smtClean="0"/>
              <a:t>oquist,  po</a:t>
            </a:r>
            <a:r>
              <a:rPr lang="en-US" sz="1600" b="1" dirty="0" smtClean="0"/>
              <a:t>l</a:t>
            </a:r>
            <a:r>
              <a:rPr lang="en-US" sz="1600" dirty="0" smtClean="0"/>
              <a:t>ythene,  c</a:t>
            </a:r>
            <a:r>
              <a:rPr lang="en-US" sz="1600" b="1" u="sng" dirty="0" smtClean="0"/>
              <a:t>yl</a:t>
            </a:r>
            <a:r>
              <a:rPr lang="en-US" sz="1600" dirty="0" smtClean="0"/>
              <a:t>inder,  abo</a:t>
            </a:r>
            <a:r>
              <a:rPr lang="en-US" sz="1600" b="1" dirty="0" smtClean="0"/>
              <a:t>l</a:t>
            </a:r>
            <a:r>
              <a:rPr lang="en-US" sz="1600" dirty="0" smtClean="0"/>
              <a:t>ish,  co</a:t>
            </a:r>
            <a:r>
              <a:rPr lang="en-US" sz="1600" b="1" dirty="0" smtClean="0"/>
              <a:t>l</a:t>
            </a:r>
            <a:r>
              <a:rPr lang="en-US" sz="1600" dirty="0" smtClean="0"/>
              <a:t>ony,  co</a:t>
            </a:r>
            <a:r>
              <a:rPr lang="en-US" sz="1600" b="1" dirty="0" smtClean="0"/>
              <a:t>l</a:t>
            </a:r>
            <a:r>
              <a:rPr lang="en-US" sz="1600" dirty="0" smtClean="0"/>
              <a:t>umn,  demo</a:t>
            </a:r>
            <a:r>
              <a:rPr lang="en-US" sz="1600" b="1" dirty="0" smtClean="0"/>
              <a:t>l</a:t>
            </a:r>
            <a:r>
              <a:rPr lang="en-US" sz="1600" dirty="0" smtClean="0"/>
              <a:t>ish,  ho</a:t>
            </a:r>
            <a:r>
              <a:rPr lang="en-US" sz="1600" b="1" dirty="0" smtClean="0"/>
              <a:t>l</a:t>
            </a:r>
            <a:r>
              <a:rPr lang="en-US" sz="1600" dirty="0" smtClean="0"/>
              <a:t>iday,  o</a:t>
            </a:r>
            <a:r>
              <a:rPr lang="en-US" sz="1600" b="1" dirty="0" smtClean="0"/>
              <a:t>l</a:t>
            </a:r>
            <a:r>
              <a:rPr lang="en-US" sz="1600" dirty="0" smtClean="0"/>
              <a:t>ive,   kno</a:t>
            </a:r>
            <a:r>
              <a:rPr lang="en-US" sz="1600" b="1" u="sng" dirty="0" smtClean="0"/>
              <a:t>wl</a:t>
            </a:r>
            <a:r>
              <a:rPr lang="en-US" sz="1600" dirty="0" smtClean="0"/>
              <a:t>edge,  po</a:t>
            </a:r>
            <a:r>
              <a:rPr lang="en-US" sz="1600" b="1" dirty="0" smtClean="0"/>
              <a:t>l</a:t>
            </a:r>
            <a:r>
              <a:rPr lang="en-US" sz="1600" dirty="0" smtClean="0"/>
              <a:t>icy,  po</a:t>
            </a:r>
            <a:r>
              <a:rPr lang="en-US" sz="1600" b="1" dirty="0" smtClean="0"/>
              <a:t>l</a:t>
            </a:r>
            <a:r>
              <a:rPr lang="en-US" sz="1600" dirty="0" smtClean="0"/>
              <a:t>itics,   qu</a:t>
            </a:r>
            <a:r>
              <a:rPr lang="en-US" sz="1600" b="1" u="sng" dirty="0" smtClean="0"/>
              <a:t>al</a:t>
            </a:r>
            <a:r>
              <a:rPr lang="en-US" sz="1600" dirty="0" smtClean="0"/>
              <a:t>ity ,  so</a:t>
            </a:r>
            <a:r>
              <a:rPr lang="en-US" sz="1600" b="1" dirty="0" smtClean="0"/>
              <a:t>l</a:t>
            </a:r>
            <a:r>
              <a:rPr lang="en-US" sz="1600" dirty="0" smtClean="0"/>
              <a:t>emn,  so</a:t>
            </a:r>
            <a:r>
              <a:rPr lang="en-US" sz="1600" b="1" dirty="0" smtClean="0"/>
              <a:t>l</a:t>
            </a:r>
            <a:r>
              <a:rPr lang="en-US" sz="1600" dirty="0" smtClean="0"/>
              <a:t>id,  to</a:t>
            </a:r>
            <a:r>
              <a:rPr lang="en-US" sz="1600" b="1" dirty="0" smtClean="0"/>
              <a:t>l</a:t>
            </a:r>
            <a:r>
              <a:rPr lang="en-US" sz="1600" dirty="0" smtClean="0"/>
              <a:t>erate,  vo</a:t>
            </a:r>
            <a:r>
              <a:rPr lang="en-US" sz="1600" b="1" dirty="0" smtClean="0"/>
              <a:t>l</a:t>
            </a:r>
            <a:r>
              <a:rPr lang="en-US" sz="1600" dirty="0" smtClean="0"/>
              <a:t>ume ,  vo</a:t>
            </a:r>
            <a:r>
              <a:rPr lang="en-US" sz="1600" b="1" dirty="0" smtClean="0"/>
              <a:t>l</a:t>
            </a:r>
            <a:r>
              <a:rPr lang="en-US" sz="1600" dirty="0" smtClean="0"/>
              <a:t>untary, </a:t>
            </a:r>
            <a:r>
              <a:rPr lang="en-US" sz="1600" dirty="0" err="1" smtClean="0"/>
              <a:t>c</a:t>
            </a:r>
            <a:r>
              <a:rPr lang="en-US" sz="1600" b="1" u="sng" dirty="0" err="1" smtClean="0"/>
              <a:t>ol</a:t>
            </a:r>
            <a:r>
              <a:rPr lang="en-US" sz="1600" dirty="0" err="1" smtClean="0"/>
              <a:t>our</a:t>
            </a:r>
            <a:r>
              <a:rPr lang="en-US" sz="1600" dirty="0" smtClean="0"/>
              <a: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Some words have doubled consonants which do not follow a short</a:t>
            </a:r>
            <a:r>
              <a:rPr lang="en-US" sz="3200" dirty="0" smtClean="0"/>
              <a:t>,</a:t>
            </a:r>
            <a:r>
              <a:rPr lang="en-US" sz="3200" b="1" dirty="0" smtClean="0"/>
              <a:t> stressed vowel</a:t>
            </a:r>
            <a:endParaRPr lang="en-US" sz="3200" dirty="0"/>
          </a:p>
        </p:txBody>
      </p:sp>
      <p:sp>
        <p:nvSpPr>
          <p:cNvPr id="3" name="Content Placeholder 2"/>
          <p:cNvSpPr>
            <a:spLocks noGrp="1"/>
          </p:cNvSpPr>
          <p:nvPr>
            <p:ph idx="1"/>
          </p:nvPr>
        </p:nvSpPr>
        <p:spPr/>
        <p:txBody>
          <a:bodyPr>
            <a:normAutofit fontScale="92500"/>
          </a:bodyPr>
          <a:lstStyle/>
          <a:p>
            <a:r>
              <a:rPr lang="en-US" dirty="0" smtClean="0"/>
              <a:t>They make words longer (and thereby automatically more difficult for beginners) and they undermine the reliability of doubled consonants that serve a phonic function, as in</a:t>
            </a:r>
          </a:p>
          <a:p>
            <a:r>
              <a:rPr lang="en-US" i="1" dirty="0" smtClean="0"/>
              <a:t>  a</a:t>
            </a:r>
            <a:r>
              <a:rPr lang="en-US" b="1" i="1" dirty="0" smtClean="0"/>
              <a:t>cc</a:t>
            </a:r>
            <a:r>
              <a:rPr lang="en-US" i="1" dirty="0" smtClean="0"/>
              <a:t>urate,  da</a:t>
            </a:r>
            <a:r>
              <a:rPr lang="en-US" b="1" i="1" dirty="0" smtClean="0"/>
              <a:t>ff</a:t>
            </a:r>
            <a:r>
              <a:rPr lang="en-US" i="1" dirty="0" smtClean="0"/>
              <a:t>odil,  rebe</a:t>
            </a:r>
            <a:r>
              <a:rPr lang="en-US" b="1" i="1" dirty="0" smtClean="0"/>
              <a:t>ll</a:t>
            </a:r>
            <a:r>
              <a:rPr lang="en-US" i="1" dirty="0" smtClean="0"/>
              <a:t>ious, co</a:t>
            </a:r>
            <a:r>
              <a:rPr lang="en-US" b="1" i="1" dirty="0" smtClean="0"/>
              <a:t>mm</a:t>
            </a:r>
            <a:r>
              <a:rPr lang="en-US" i="1" dirty="0" smtClean="0"/>
              <a:t>ent, a</a:t>
            </a:r>
            <a:r>
              <a:rPr lang="en-US" b="1" i="1" dirty="0" smtClean="0"/>
              <a:t>nn</a:t>
            </a:r>
            <a:r>
              <a:rPr lang="en-US" i="1" dirty="0" smtClean="0"/>
              <a:t>ual, o</a:t>
            </a:r>
            <a:r>
              <a:rPr lang="en-US" b="1" i="1" dirty="0" smtClean="0"/>
              <a:t>pp</a:t>
            </a:r>
            <a:r>
              <a:rPr lang="en-US" i="1" dirty="0" smtClean="0"/>
              <a:t>osite, tomo</a:t>
            </a:r>
            <a:r>
              <a:rPr lang="en-US" b="1" i="1" dirty="0" smtClean="0"/>
              <a:t>rr</a:t>
            </a:r>
            <a:r>
              <a:rPr lang="en-US" i="1" dirty="0" smtClean="0"/>
              <a:t>ow, profe</a:t>
            </a:r>
            <a:r>
              <a:rPr lang="en-US" b="1" i="1" dirty="0" smtClean="0"/>
              <a:t>ss</a:t>
            </a:r>
            <a:r>
              <a:rPr lang="en-US" i="1" dirty="0" smtClean="0"/>
              <a:t>or, forgo</a:t>
            </a:r>
            <a:r>
              <a:rPr lang="en-US" b="1" i="1" dirty="0" smtClean="0"/>
              <a:t>tt</a:t>
            </a:r>
            <a:r>
              <a:rPr lang="en-US" i="1" dirty="0" smtClean="0"/>
              <a:t>en. </a:t>
            </a:r>
            <a:endParaRPr lang="en-US" dirty="0" smtClean="0"/>
          </a:p>
          <a:p>
            <a:r>
              <a:rPr lang="en-US" dirty="0" smtClean="0"/>
              <a:t>They also mislead inexperienced readers to place stress on the wrong syllable, instead of the vowel which carries it (underlined):</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acc</a:t>
            </a:r>
            <a:r>
              <a:rPr lang="en-US" u="sng" dirty="0" smtClean="0"/>
              <a:t>o</a:t>
            </a:r>
            <a:r>
              <a:rPr lang="en-US" dirty="0" smtClean="0"/>
              <a:t>mmodate</a:t>
            </a:r>
          </a:p>
          <a:p>
            <a:r>
              <a:rPr lang="en-US" dirty="0" smtClean="0"/>
              <a:t>a</a:t>
            </a:r>
            <a:r>
              <a:rPr lang="en-US" b="1" dirty="0" smtClean="0"/>
              <a:t>ff</a:t>
            </a:r>
            <a:r>
              <a:rPr lang="en-US" u="sng" dirty="0" smtClean="0"/>
              <a:t>e</a:t>
            </a:r>
            <a:r>
              <a:rPr lang="en-US" dirty="0" smtClean="0"/>
              <a:t>ction</a:t>
            </a:r>
          </a:p>
          <a:p>
            <a:r>
              <a:rPr lang="en-US" b="1" dirty="0" smtClean="0"/>
              <a:t>ll</a:t>
            </a:r>
            <a:r>
              <a:rPr lang="en-US" u="sng" dirty="0" smtClean="0"/>
              <a:t>a</a:t>
            </a:r>
            <a:r>
              <a:rPr lang="en-US" dirty="0" smtClean="0"/>
              <a:t>ma,</a:t>
            </a:r>
            <a:r>
              <a:rPr lang="en-US" b="1" dirty="0" smtClean="0"/>
              <a:t> </a:t>
            </a:r>
            <a:endParaRPr lang="en-US" dirty="0" smtClean="0"/>
          </a:p>
          <a:p>
            <a:r>
              <a:rPr lang="en-US" dirty="0" smtClean="0"/>
              <a:t>a</a:t>
            </a:r>
            <a:r>
              <a:rPr lang="en-US" b="1" dirty="0" smtClean="0"/>
              <a:t>mm</a:t>
            </a:r>
            <a:r>
              <a:rPr lang="en-US" dirty="0" smtClean="0"/>
              <a:t>un</a:t>
            </a:r>
            <a:r>
              <a:rPr lang="en-US" u="sng" dirty="0" smtClean="0"/>
              <a:t>i</a:t>
            </a:r>
            <a:r>
              <a:rPr lang="en-US" dirty="0" smtClean="0"/>
              <a:t>tion</a:t>
            </a:r>
          </a:p>
          <a:p>
            <a:r>
              <a:rPr lang="en-US" dirty="0" smtClean="0"/>
              <a:t>a</a:t>
            </a:r>
            <a:r>
              <a:rPr lang="en-US" b="1" dirty="0" smtClean="0"/>
              <a:t>nn</a:t>
            </a:r>
            <a:r>
              <a:rPr lang="en-US" dirty="0" smtClean="0"/>
              <a:t>iv</a:t>
            </a:r>
            <a:r>
              <a:rPr lang="en-US" u="sng" dirty="0" smtClean="0"/>
              <a:t>e</a:t>
            </a:r>
            <a:r>
              <a:rPr lang="en-US" dirty="0" smtClean="0"/>
              <a:t>rsary</a:t>
            </a:r>
          </a:p>
          <a:p>
            <a:r>
              <a:rPr lang="en-US" dirty="0" err="1" smtClean="0"/>
              <a:t>a</a:t>
            </a:r>
            <a:r>
              <a:rPr lang="en-US" b="1" dirty="0" err="1" smtClean="0"/>
              <a:t>pp</a:t>
            </a:r>
            <a:r>
              <a:rPr lang="en-US" u="sng" dirty="0" err="1" smtClean="0"/>
              <a:t>a</a:t>
            </a:r>
            <a:r>
              <a:rPr lang="en-US" dirty="0" err="1" smtClean="0"/>
              <a:t>l</a:t>
            </a:r>
            <a:endParaRPr lang="en-US" dirty="0" smtClean="0"/>
          </a:p>
          <a:p>
            <a:r>
              <a:rPr lang="en-US" dirty="0" smtClean="0"/>
              <a:t>a</a:t>
            </a:r>
            <a:r>
              <a:rPr lang="en-US" b="1" dirty="0" smtClean="0"/>
              <a:t>rr</a:t>
            </a:r>
            <a:r>
              <a:rPr lang="en-US" u="sng" dirty="0" smtClean="0"/>
              <a:t>a</a:t>
            </a:r>
            <a:r>
              <a:rPr lang="en-US" dirty="0" smtClean="0"/>
              <a:t>nge</a:t>
            </a:r>
          </a:p>
          <a:p>
            <a:r>
              <a:rPr lang="en-US" dirty="0" smtClean="0"/>
              <a:t>a</a:t>
            </a:r>
            <a:r>
              <a:rPr lang="en-US" b="1" dirty="0" smtClean="0"/>
              <a:t>ss</a:t>
            </a:r>
            <a:r>
              <a:rPr lang="en-US" u="sng" dirty="0" smtClean="0"/>
              <a:t>ai</a:t>
            </a:r>
            <a:r>
              <a:rPr lang="en-US" dirty="0" smtClean="0"/>
              <a:t>l </a:t>
            </a:r>
          </a:p>
          <a:p>
            <a:r>
              <a:rPr lang="en-US" dirty="0" smtClean="0"/>
              <a:t>ba</a:t>
            </a:r>
            <a:r>
              <a:rPr lang="en-US" b="1" dirty="0" smtClean="0"/>
              <a:t>tt</a:t>
            </a:r>
            <a:r>
              <a:rPr lang="en-US" u="sng" dirty="0" smtClean="0"/>
              <a:t>a</a:t>
            </a:r>
            <a:r>
              <a:rPr lang="en-US" dirty="0" smtClean="0"/>
              <a:t>lion </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Silent </a:t>
            </a:r>
            <a:r>
              <a:rPr lang="en-US" b="1" dirty="0" smtClean="0"/>
              <a:t>letters </a:t>
            </a:r>
            <a:r>
              <a:rPr lang="en-US" dirty="0" smtClean="0"/>
              <a:t>make learning to read English more difficult too.</a:t>
            </a:r>
            <a:endParaRPr lang="en-US" dirty="0"/>
          </a:p>
        </p:txBody>
      </p:sp>
      <p:sp>
        <p:nvSpPr>
          <p:cNvPr id="3" name="Content Placeholder 2"/>
          <p:cNvSpPr>
            <a:spLocks noGrp="1"/>
          </p:cNvSpPr>
          <p:nvPr>
            <p:ph idx="1"/>
          </p:nvPr>
        </p:nvSpPr>
        <p:spPr/>
        <p:txBody>
          <a:bodyPr/>
          <a:lstStyle/>
          <a:p>
            <a:r>
              <a:rPr lang="en-US" dirty="0" smtClean="0"/>
              <a:t>A</a:t>
            </a:r>
            <a:r>
              <a:rPr lang="en-US" i="1" dirty="0" smtClean="0"/>
              <a:t>c</a:t>
            </a:r>
            <a:r>
              <a:rPr lang="en-US" dirty="0" smtClean="0"/>
              <a:t>quaint, a</a:t>
            </a:r>
            <a:r>
              <a:rPr lang="en-US" i="1" dirty="0" smtClean="0"/>
              <a:t>c</a:t>
            </a:r>
            <a:r>
              <a:rPr lang="en-US" dirty="0" smtClean="0"/>
              <a:t>quire, a</a:t>
            </a:r>
            <a:r>
              <a:rPr lang="en-US" i="1" dirty="0" smtClean="0"/>
              <a:t>c</a:t>
            </a:r>
            <a:r>
              <a:rPr lang="en-US" dirty="0" smtClean="0"/>
              <a:t>quit, a</a:t>
            </a:r>
            <a:r>
              <a:rPr lang="en-US" i="1" dirty="0" smtClean="0"/>
              <a:t>d</a:t>
            </a:r>
            <a:r>
              <a:rPr lang="en-US" dirty="0" smtClean="0"/>
              <a:t>jacent, a</a:t>
            </a:r>
            <a:r>
              <a:rPr lang="en-US" i="1" dirty="0" smtClean="0"/>
              <a:t>d</a:t>
            </a:r>
            <a:r>
              <a:rPr lang="en-US" dirty="0" smtClean="0"/>
              <a:t>join, a</a:t>
            </a:r>
            <a:r>
              <a:rPr lang="en-US" i="1" dirty="0" smtClean="0"/>
              <a:t>d</a:t>
            </a:r>
            <a:r>
              <a:rPr lang="en-US" dirty="0" smtClean="0"/>
              <a:t>just, </a:t>
            </a:r>
            <a:r>
              <a:rPr lang="en-US" i="1" dirty="0" smtClean="0"/>
              <a:t>a</a:t>
            </a:r>
            <a:r>
              <a:rPr lang="en-US" dirty="0" smtClean="0"/>
              <a:t>i</a:t>
            </a:r>
            <a:r>
              <a:rPr lang="en-US" i="1" dirty="0" smtClean="0"/>
              <a:t>s</a:t>
            </a:r>
            <a:r>
              <a:rPr lang="en-US" dirty="0" smtClean="0"/>
              <a:t>le, </a:t>
            </a:r>
            <a:r>
              <a:rPr lang="en-US" dirty="0" err="1" smtClean="0"/>
              <a:t>ana</a:t>
            </a:r>
            <a:r>
              <a:rPr lang="en-US" i="1" dirty="0" err="1" smtClean="0"/>
              <a:t>e</a:t>
            </a:r>
            <a:r>
              <a:rPr lang="en-US" dirty="0" err="1" smtClean="0"/>
              <a:t>sthetic</a:t>
            </a:r>
            <a:r>
              <a:rPr lang="en-US" dirty="0" smtClean="0"/>
              <a:t>, apos</a:t>
            </a:r>
            <a:r>
              <a:rPr lang="en-US" i="1" dirty="0" smtClean="0"/>
              <a:t>t</a:t>
            </a:r>
            <a:r>
              <a:rPr lang="en-US" dirty="0" smtClean="0"/>
              <a:t>l</a:t>
            </a:r>
            <a:r>
              <a:rPr lang="en-US" i="1" dirty="0" smtClean="0"/>
              <a:t>e</a:t>
            </a:r>
            <a:r>
              <a:rPr lang="en-US" dirty="0" smtClean="0"/>
              <a:t>, ar</a:t>
            </a:r>
            <a:r>
              <a:rPr lang="en-US" i="1" dirty="0" smtClean="0"/>
              <a:t>e</a:t>
            </a:r>
            <a:r>
              <a:rPr lang="en-US" dirty="0" smtClean="0"/>
              <a:t>, blu</a:t>
            </a:r>
            <a:r>
              <a:rPr lang="en-US" i="1" dirty="0" smtClean="0"/>
              <a:t>e</a:t>
            </a:r>
            <a:r>
              <a:rPr lang="en-US" dirty="0" smtClean="0"/>
              <a:t>, bo</a:t>
            </a:r>
            <a:r>
              <a:rPr lang="en-US" i="1" dirty="0" smtClean="0"/>
              <a:t>a</a:t>
            </a:r>
            <a:r>
              <a:rPr lang="en-US" dirty="0" smtClean="0"/>
              <a:t>rd, bog</a:t>
            </a:r>
            <a:r>
              <a:rPr lang="en-US" i="1" dirty="0" smtClean="0"/>
              <a:t>e</a:t>
            </a:r>
            <a:r>
              <a:rPr lang="en-US" dirty="0" smtClean="0"/>
              <a:t>y, bris</a:t>
            </a:r>
            <a:r>
              <a:rPr lang="en-US" i="1" dirty="0" smtClean="0"/>
              <a:t>t</a:t>
            </a:r>
            <a:r>
              <a:rPr lang="en-US" dirty="0" smtClean="0"/>
              <a:t>l</a:t>
            </a:r>
            <a:r>
              <a:rPr lang="en-US" i="1" dirty="0" smtClean="0"/>
              <a:t>e</a:t>
            </a:r>
            <a:r>
              <a:rPr lang="en-US" dirty="0" smtClean="0"/>
              <a:t> , bru</a:t>
            </a:r>
            <a:r>
              <a:rPr lang="en-US" i="1" dirty="0" smtClean="0"/>
              <a:t>i</a:t>
            </a:r>
            <a:r>
              <a:rPr lang="en-US" dirty="0" smtClean="0"/>
              <a:t>se, b</a:t>
            </a:r>
            <a:r>
              <a:rPr lang="en-US" i="1" dirty="0" smtClean="0"/>
              <a:t>u</a:t>
            </a:r>
            <a:r>
              <a:rPr lang="en-US" dirty="0" smtClean="0"/>
              <a:t>ild, b</a:t>
            </a:r>
            <a:r>
              <a:rPr lang="en-US" i="1" dirty="0" smtClean="0"/>
              <a:t>u</a:t>
            </a:r>
            <a:r>
              <a:rPr lang="en-US" dirty="0" smtClean="0"/>
              <a:t>ilt, bus</a:t>
            </a:r>
            <a:r>
              <a:rPr lang="en-US" i="1" dirty="0" smtClean="0"/>
              <a:t>t</a:t>
            </a:r>
            <a:r>
              <a:rPr lang="en-US" dirty="0" smtClean="0"/>
              <a:t>l</a:t>
            </a:r>
            <a:r>
              <a:rPr lang="en-US" i="1" dirty="0" smtClean="0"/>
              <a:t>e</a:t>
            </a:r>
            <a:r>
              <a:rPr lang="en-US" dirty="0" smtClean="0"/>
              <a:t>, b</a:t>
            </a:r>
            <a:r>
              <a:rPr lang="en-US" i="1" dirty="0" smtClean="0"/>
              <a:t>u</a:t>
            </a:r>
            <a:r>
              <a:rPr lang="en-US" dirty="0" smtClean="0"/>
              <a:t>y, by</a:t>
            </a:r>
            <a:r>
              <a:rPr lang="en-US" i="1" dirty="0" smtClean="0"/>
              <a:t>e</a:t>
            </a:r>
            <a:r>
              <a:rPr lang="en-US" dirty="0" smtClean="0"/>
              <a:t>, campai</a:t>
            </a:r>
            <a:r>
              <a:rPr lang="en-US" i="1" dirty="0" smtClean="0"/>
              <a:t>g</a:t>
            </a:r>
            <a:r>
              <a:rPr lang="en-US" dirty="0" smtClean="0"/>
              <a:t>n, cau</a:t>
            </a:r>
            <a:r>
              <a:rPr lang="en-US" i="1" dirty="0" smtClean="0"/>
              <a:t>gh</a:t>
            </a:r>
            <a:r>
              <a:rPr lang="en-US" dirty="0" smtClean="0"/>
              <a:t>t, clu</a:t>
            </a:r>
            <a:r>
              <a:rPr lang="en-US" i="1" dirty="0" smtClean="0"/>
              <a:t>e</a:t>
            </a:r>
            <a:r>
              <a:rPr lang="en-US" dirty="0" smtClean="0"/>
              <a:t>, co</a:t>
            </a:r>
            <a:r>
              <a:rPr lang="en-US" i="1" dirty="0" smtClean="0"/>
              <a:t>a</a:t>
            </a:r>
            <a:r>
              <a:rPr lang="en-US" dirty="0" smtClean="0"/>
              <a:t>rs</a:t>
            </a:r>
            <a:r>
              <a:rPr lang="en-US" i="1" dirty="0" smtClean="0"/>
              <a:t>e</a:t>
            </a:r>
            <a:r>
              <a:rPr lang="en-US" dirty="0" smtClean="0"/>
              <a:t>, composit</a:t>
            </a:r>
            <a:r>
              <a:rPr lang="en-US" i="1" dirty="0" smtClean="0"/>
              <a:t>e</a:t>
            </a:r>
            <a:r>
              <a:rPr lang="en-US" dirty="0" smtClean="0"/>
              <a:t>, con</a:t>
            </a:r>
            <a:r>
              <a:rPr lang="en-US" i="1" dirty="0" smtClean="0"/>
              <a:t>s</a:t>
            </a:r>
            <a:r>
              <a:rPr lang="en-US" dirty="0" smtClean="0"/>
              <a:t>cious, control</a:t>
            </a:r>
            <a:r>
              <a:rPr lang="en-US" i="1" dirty="0" smtClean="0"/>
              <a:t>l</a:t>
            </a:r>
            <a:r>
              <a:rPr lang="en-US" dirty="0" smtClean="0"/>
              <a:t>ed, cops</a:t>
            </a:r>
            <a:r>
              <a:rPr lang="en-US" i="1" dirty="0" smtClean="0"/>
              <a:t>e</a:t>
            </a:r>
            <a:r>
              <a:rPr lang="en-US" dirty="0" smtClean="0"/>
              <a:t>, cor</a:t>
            </a:r>
            <a:r>
              <a:rPr lang="en-US" i="1" dirty="0" smtClean="0"/>
              <a:t>ps</a:t>
            </a:r>
            <a:r>
              <a:rPr lang="en-US" dirty="0" smtClean="0"/>
              <a:t>, cre</a:t>
            </a:r>
            <a:r>
              <a:rPr lang="en-US" i="1" dirty="0" smtClean="0"/>
              <a:t>o</a:t>
            </a:r>
            <a:r>
              <a:rPr lang="en-US" dirty="0" smtClean="0"/>
              <a:t>sote, cru</a:t>
            </a:r>
            <a:r>
              <a:rPr lang="en-US" i="1" dirty="0" smtClean="0"/>
              <a:t>i</a:t>
            </a:r>
            <a:r>
              <a:rPr lang="en-US" dirty="0" smtClean="0"/>
              <a:t>se, cu</a:t>
            </a:r>
            <a:r>
              <a:rPr lang="en-US" i="1" dirty="0" smtClean="0"/>
              <a:t>p</a:t>
            </a:r>
            <a:r>
              <a:rPr lang="en-US" dirty="0" smtClean="0"/>
              <a:t>bo</a:t>
            </a:r>
            <a:r>
              <a:rPr lang="en-US" i="1" dirty="0" smtClean="0"/>
              <a:t>a</a:t>
            </a:r>
            <a:r>
              <a:rPr lang="en-US" dirty="0" smtClean="0"/>
              <a:t>rd, dau</a:t>
            </a:r>
            <a:r>
              <a:rPr lang="en-US" i="1" dirty="0" smtClean="0"/>
              <a:t>gh</a:t>
            </a:r>
            <a:r>
              <a:rPr lang="en-US" dirty="0" smtClean="0"/>
              <a:t>ter, debri</a:t>
            </a:r>
            <a:r>
              <a:rPr lang="en-US" i="1" dirty="0" smtClean="0"/>
              <a:t>s</a:t>
            </a:r>
            <a:r>
              <a:rPr lang="en-US" dirty="0" smtClean="0"/>
              <a:t>, de</a:t>
            </a:r>
            <a:r>
              <a:rPr lang="en-US" i="1" dirty="0" smtClean="0"/>
              <a:t>b</a:t>
            </a:r>
            <a:r>
              <a:rPr lang="en-US" dirty="0" smtClean="0"/>
              <a:t>t, definit</a:t>
            </a:r>
            <a:r>
              <a:rPr lang="en-US" i="1" dirty="0" smtClean="0"/>
              <a:t>e</a:t>
            </a:r>
            <a:r>
              <a:rPr lang="en-US" dirty="0" smtClean="0"/>
              <a:t>, </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Words with</a:t>
            </a:r>
            <a:r>
              <a:rPr lang="en-US" b="1" dirty="0" smtClean="0"/>
              <a:t> v  </a:t>
            </a:r>
            <a:r>
              <a:rPr lang="en-US" dirty="0" smtClean="0"/>
              <a:t>nearly all pose problems in learning to read English, because this letter is usually not doubled after a short vowel (e.g. never) and a final </a:t>
            </a:r>
            <a:r>
              <a:rPr lang="en-US" b="1" dirty="0" smtClean="0"/>
              <a:t>–v</a:t>
            </a:r>
            <a:r>
              <a:rPr lang="en-US" dirty="0" smtClean="0"/>
              <a:t> is </a:t>
            </a:r>
            <a:r>
              <a:rPr lang="en-US" i="1" dirty="0" smtClean="0"/>
              <a:t>usually followed by –e</a:t>
            </a:r>
            <a:r>
              <a:rPr lang="en-US" dirty="0" smtClean="0"/>
              <a:t>, making it difficult to tell if a vowel before a </a:t>
            </a:r>
            <a:r>
              <a:rPr lang="en-US" b="1" dirty="0" smtClean="0"/>
              <a:t>v</a:t>
            </a:r>
            <a:r>
              <a:rPr lang="en-US" dirty="0" smtClean="0"/>
              <a:t> is long or </a:t>
            </a:r>
            <a:r>
              <a:rPr lang="en-US" b="1" dirty="0" smtClean="0"/>
              <a:t>short</a:t>
            </a:r>
            <a:r>
              <a:rPr lang="en-US" dirty="0" smtClean="0"/>
              <a:t> (gave – </a:t>
            </a:r>
            <a:r>
              <a:rPr lang="en-US" b="1" dirty="0" smtClean="0"/>
              <a:t>have</a:t>
            </a:r>
            <a:r>
              <a:rPr lang="en-US" dirty="0" smtClean="0"/>
              <a:t>) or which vowel is stressed (severe – several).  Words with </a:t>
            </a:r>
            <a:r>
              <a:rPr lang="en-US" b="1" dirty="0" smtClean="0"/>
              <a:t>o before v</a:t>
            </a:r>
            <a:r>
              <a:rPr lang="en-US" dirty="0" smtClean="0"/>
              <a:t> are especially tricky.</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r>
              <a:rPr lang="en-US" b="1" dirty="0" smtClean="0"/>
              <a:t>lavender</a:t>
            </a:r>
            <a:r>
              <a:rPr lang="en-US" dirty="0" smtClean="0"/>
              <a:t>,</a:t>
            </a:r>
            <a:r>
              <a:rPr lang="en-US" b="1" dirty="0" smtClean="0"/>
              <a:t> level</a:t>
            </a:r>
            <a:r>
              <a:rPr lang="en-US" dirty="0" smtClean="0"/>
              <a:t>,</a:t>
            </a:r>
            <a:r>
              <a:rPr lang="en-US" b="1" dirty="0" smtClean="0"/>
              <a:t> </a:t>
            </a:r>
            <a:r>
              <a:rPr lang="en-US" dirty="0" smtClean="0"/>
              <a:t>lever, live, lively, </a:t>
            </a:r>
            <a:r>
              <a:rPr lang="en-US" b="1" dirty="0" smtClean="0"/>
              <a:t>love</a:t>
            </a:r>
            <a:r>
              <a:rPr lang="en-US" dirty="0" smtClean="0"/>
              <a:t>,</a:t>
            </a:r>
            <a:r>
              <a:rPr lang="en-US" b="1" dirty="0" smtClean="0"/>
              <a:t> move</a:t>
            </a:r>
            <a:r>
              <a:rPr lang="en-US" dirty="0" smtClean="0"/>
              <a:t>,</a:t>
            </a:r>
            <a:r>
              <a:rPr lang="en-US" b="1" dirty="0" smtClean="0"/>
              <a:t> movie</a:t>
            </a:r>
            <a:r>
              <a:rPr lang="en-US" dirty="0" smtClean="0"/>
              <a:t>,</a:t>
            </a:r>
            <a:r>
              <a:rPr lang="en-US" b="1" dirty="0" smtClean="0"/>
              <a:t> </a:t>
            </a:r>
            <a:r>
              <a:rPr lang="en-US" dirty="0" smtClean="0"/>
              <a:t>naval, nave, </a:t>
            </a:r>
            <a:r>
              <a:rPr lang="en-US" b="1" dirty="0" smtClean="0"/>
              <a:t>navigate</a:t>
            </a:r>
            <a:r>
              <a:rPr lang="en-US" dirty="0" smtClean="0"/>
              <a:t>,</a:t>
            </a:r>
            <a:r>
              <a:rPr lang="en-US" b="1" dirty="0" smtClean="0"/>
              <a:t> </a:t>
            </a:r>
            <a:r>
              <a:rPr lang="en-US" dirty="0" smtClean="0"/>
              <a:t>navy, </a:t>
            </a:r>
            <a:r>
              <a:rPr lang="en-US" b="1" dirty="0" smtClean="0"/>
              <a:t>never</a:t>
            </a:r>
            <a:r>
              <a:rPr lang="en-US" dirty="0" smtClean="0"/>
              <a:t>,</a:t>
            </a:r>
            <a:r>
              <a:rPr lang="en-US" b="1" dirty="0" smtClean="0"/>
              <a:t> novel</a:t>
            </a:r>
            <a:r>
              <a:rPr lang="en-US" dirty="0" smtClean="0"/>
              <a:t>,</a:t>
            </a:r>
            <a:r>
              <a:rPr lang="en-US" b="1" dirty="0" smtClean="0"/>
              <a:t> </a:t>
            </a:r>
            <a:r>
              <a:rPr lang="en-US" dirty="0" smtClean="0"/>
              <a:t>November, </a:t>
            </a:r>
            <a:r>
              <a:rPr lang="en-US" b="1" dirty="0" smtClean="0"/>
              <a:t>novice</a:t>
            </a:r>
            <a:r>
              <a:rPr lang="en-US" dirty="0" smtClean="0"/>
              <a:t>,</a:t>
            </a:r>
            <a:r>
              <a:rPr lang="en-US" b="1" dirty="0" smtClean="0"/>
              <a:t> olive</a:t>
            </a:r>
            <a:r>
              <a:rPr lang="en-US" dirty="0" smtClean="0"/>
              <a:t>,</a:t>
            </a:r>
            <a:r>
              <a:rPr lang="en-US" b="1" dirty="0" smtClean="0"/>
              <a:t> </a:t>
            </a:r>
            <a:r>
              <a:rPr lang="en-US" dirty="0" smtClean="0"/>
              <a:t>oval, </a:t>
            </a:r>
            <a:r>
              <a:rPr lang="en-US" b="1" dirty="0" smtClean="0"/>
              <a:t>oven</a:t>
            </a:r>
            <a:r>
              <a:rPr lang="en-US" dirty="0" smtClean="0"/>
              <a:t>,</a:t>
            </a:r>
            <a:r>
              <a:rPr lang="en-US" b="1" dirty="0" smtClean="0"/>
              <a:t> </a:t>
            </a:r>
            <a:r>
              <a:rPr lang="en-US" dirty="0" smtClean="0"/>
              <a:t>over, pavement, </a:t>
            </a:r>
            <a:r>
              <a:rPr lang="en-US" b="1" dirty="0" smtClean="0"/>
              <a:t>pavilion</a:t>
            </a:r>
            <a:r>
              <a:rPr lang="en-US" dirty="0" smtClean="0"/>
              <a:t>,</a:t>
            </a:r>
            <a:r>
              <a:rPr lang="en-US" b="1" dirty="0" smtClean="0"/>
              <a:t> poverty</a:t>
            </a:r>
            <a:r>
              <a:rPr lang="en-US" dirty="0" smtClean="0"/>
              <a:t>,</a:t>
            </a:r>
            <a:r>
              <a:rPr lang="en-US" b="1" dirty="0" smtClean="0"/>
              <a:t> </a:t>
            </a:r>
            <a:r>
              <a:rPr lang="en-US" dirty="0" smtClean="0"/>
              <a:t>previous, </a:t>
            </a:r>
            <a:r>
              <a:rPr lang="en-US" b="1" dirty="0" smtClean="0"/>
              <a:t>private</a:t>
            </a:r>
            <a:r>
              <a:rPr lang="en-US" dirty="0" smtClean="0"/>
              <a:t>,</a:t>
            </a:r>
            <a:r>
              <a:rPr lang="en-US" b="1" dirty="0" smtClean="0"/>
              <a:t> privilege</a:t>
            </a:r>
            <a:r>
              <a:rPr lang="en-US" dirty="0" smtClean="0"/>
              <a:t>,</a:t>
            </a:r>
            <a:r>
              <a:rPr lang="en-US" b="1" dirty="0" smtClean="0"/>
              <a:t> prove</a:t>
            </a:r>
            <a:r>
              <a:rPr lang="en-US" dirty="0" smtClean="0"/>
              <a:t>,</a:t>
            </a:r>
            <a:r>
              <a:rPr lang="en-US" b="1" dirty="0" smtClean="0"/>
              <a:t> </a:t>
            </a:r>
            <a:r>
              <a:rPr lang="en-US" dirty="0" smtClean="0"/>
              <a:t>proverb, provide,</a:t>
            </a:r>
            <a:r>
              <a:rPr lang="en-US" b="1" dirty="0" smtClean="0"/>
              <a:t> quiver</a:t>
            </a:r>
            <a:r>
              <a:rPr lang="en-US" dirty="0" smtClean="0"/>
              <a:t>,</a:t>
            </a:r>
            <a:r>
              <a:rPr lang="en-US" b="1" dirty="0" smtClean="0"/>
              <a:t> </a:t>
            </a:r>
            <a:r>
              <a:rPr lang="en-US" dirty="0" smtClean="0"/>
              <a:t>rave, raven, </a:t>
            </a:r>
            <a:r>
              <a:rPr lang="en-US" b="1" dirty="0" smtClean="0"/>
              <a:t>ravenous</a:t>
            </a:r>
            <a:r>
              <a:rPr lang="en-US" dirty="0" smtClean="0"/>
              <a:t>,</a:t>
            </a:r>
            <a:r>
              <a:rPr lang="en-US" b="1" dirty="0" smtClean="0"/>
              <a:t> </a:t>
            </a:r>
            <a:r>
              <a:rPr lang="en-US" dirty="0" smtClean="0"/>
              <a:t>revive, rival, </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 few  more letters have reading problems in a small number of words.</a:t>
            </a:r>
            <a:endParaRPr lang="en-US" dirty="0"/>
          </a:p>
        </p:txBody>
      </p:sp>
      <p:sp>
        <p:nvSpPr>
          <p:cNvPr id="3" name="Content Placeholder 2"/>
          <p:cNvSpPr>
            <a:spLocks noGrp="1"/>
          </p:cNvSpPr>
          <p:nvPr>
            <p:ph idx="1"/>
          </p:nvPr>
        </p:nvSpPr>
        <p:spPr/>
        <p:txBody>
          <a:bodyPr/>
          <a:lstStyle/>
          <a:p>
            <a:r>
              <a:rPr lang="en-US" dirty="0" smtClean="0"/>
              <a:t>Said, plait;    says;  here, there, were;   hi, hi-fi -  prix, kiwi, ski;   board, broad;     </a:t>
            </a:r>
          </a:p>
          <a:p>
            <a:r>
              <a:rPr lang="en-US" dirty="0" smtClean="0"/>
              <a:t>clerk,  poignant,  wrath,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Different pronunciations in different contexts</a:t>
            </a:r>
            <a:endParaRPr lang="en-US" dirty="0"/>
          </a:p>
        </p:txBody>
      </p:sp>
      <p:sp>
        <p:nvSpPr>
          <p:cNvPr id="3" name="Content Placeholder 2"/>
          <p:cNvSpPr>
            <a:spLocks noGrp="1"/>
          </p:cNvSpPr>
          <p:nvPr>
            <p:ph idx="1"/>
          </p:nvPr>
        </p:nvSpPr>
        <p:spPr/>
        <p:txBody>
          <a:bodyPr/>
          <a:lstStyle/>
          <a:p>
            <a:r>
              <a:rPr lang="en-US" dirty="0" smtClean="0"/>
              <a:t>103 English words which have </a:t>
            </a:r>
            <a:r>
              <a:rPr lang="en-US" b="1" dirty="0" smtClean="0"/>
              <a:t>different pronunciations in different contexts. </a:t>
            </a:r>
            <a:endParaRPr lang="en-US" dirty="0" smtClean="0"/>
          </a:p>
          <a:p>
            <a:r>
              <a:rPr lang="en-US" dirty="0" smtClean="0"/>
              <a:t>Most  just change stress; but those with </a:t>
            </a:r>
            <a:r>
              <a:rPr lang="en-US" i="1" dirty="0" smtClean="0"/>
              <a:t>–ate</a:t>
            </a:r>
            <a:r>
              <a:rPr lang="en-US" dirty="0" smtClean="0"/>
              <a:t> endings change their vowel length too.</a:t>
            </a:r>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Lead, read, tear;     bow, row, sow;     abuse, excuse, use, close, house;    mass bass;    </a:t>
            </a:r>
            <a:endParaRPr lang="en-US" dirty="0" smtClean="0"/>
          </a:p>
          <a:p>
            <a:r>
              <a:rPr lang="en-US" b="1" dirty="0" smtClean="0"/>
              <a:t>buffet, live, minute, mouth,  pasty,  Polish/ polish, pussy, second,  slough, wind, wound;</a:t>
            </a:r>
            <a:endParaRPr lang="en-US" dirty="0" smtClean="0"/>
          </a:p>
          <a:p>
            <a:r>
              <a:rPr lang="en-US" dirty="0" smtClean="0"/>
              <a:t>content,  frequent,  invalid,  perfect,  attribute,  commune,  compact,  compound,  concert,  conduct,  desert,  digest,  discharge,  entrance,  escort,  export,  extract,  fragment,  impact,  incense,  insert,  object,  permit,  present,  produce,  progress,  project,  prospect,  protest,  rebel,  rebound,  recall </a:t>
            </a:r>
          </a:p>
          <a:p>
            <a:r>
              <a:rPr lang="en-US" dirty="0" smtClean="0"/>
              <a:t>advocate,  alternate,  appropriate,  approximate, articulate,  associate</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common words with reading problems</a:t>
            </a:r>
            <a:endParaRPr lang="en-US" dirty="0"/>
          </a:p>
        </p:txBody>
      </p:sp>
      <p:sp>
        <p:nvSpPr>
          <p:cNvPr id="3" name="Content Placeholder 2"/>
          <p:cNvSpPr>
            <a:spLocks noGrp="1"/>
          </p:cNvSpPr>
          <p:nvPr>
            <p:ph idx="1"/>
          </p:nvPr>
        </p:nvSpPr>
        <p:spPr/>
        <p:txBody>
          <a:bodyPr/>
          <a:lstStyle/>
          <a:p>
            <a:r>
              <a:rPr lang="en-US" dirty="0" smtClean="0"/>
              <a:t>Young children’s reading progress is most impeded by 190 very common words</a:t>
            </a:r>
            <a:r>
              <a:rPr lang="en-US" b="1" dirty="0" smtClean="0"/>
              <a:t> in which the </a:t>
            </a:r>
            <a:r>
              <a:rPr lang="en-US" dirty="0" smtClean="0"/>
              <a:t>which the spellings  </a:t>
            </a:r>
            <a:r>
              <a:rPr lang="en-US" b="1" dirty="0" smtClean="0"/>
              <a:t>a,</a:t>
            </a:r>
            <a:r>
              <a:rPr lang="en-US" dirty="0" smtClean="0"/>
              <a:t>  </a:t>
            </a:r>
            <a:r>
              <a:rPr lang="en-US" b="1" dirty="0" smtClean="0"/>
              <a:t>ea,  o,   o-e,  </a:t>
            </a:r>
            <a:r>
              <a:rPr lang="en-US" b="1" dirty="0" err="1" smtClean="0"/>
              <a:t>ou</a:t>
            </a:r>
            <a:r>
              <a:rPr lang="en-US" b="1" dirty="0" smtClean="0"/>
              <a:t>,  </a:t>
            </a:r>
            <a:r>
              <a:rPr lang="en-US" b="1" dirty="0" err="1" smtClean="0"/>
              <a:t>ow</a:t>
            </a:r>
            <a:r>
              <a:rPr lang="en-US" dirty="0" smtClean="0"/>
              <a:t>  and  </a:t>
            </a:r>
            <a:r>
              <a:rPr lang="en-US" b="1" dirty="0" err="1" smtClean="0"/>
              <a:t>oo</a:t>
            </a:r>
            <a:r>
              <a:rPr lang="en-US" b="1" dirty="0" smtClean="0"/>
              <a:t>  </a:t>
            </a:r>
            <a:r>
              <a:rPr lang="en-US" dirty="0" smtClean="0"/>
              <a:t>are not pronounced in their usual way, as shown below. </a:t>
            </a:r>
            <a:r>
              <a:rPr lang="en-US" b="1" dirty="0" smtClean="0"/>
              <a:t>All  common words with reading problems</a:t>
            </a:r>
            <a:r>
              <a:rPr lang="en-US" dirty="0" smtClean="0"/>
              <a:t> are listed after them.</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r>
              <a:rPr lang="en-US" dirty="0" smtClean="0"/>
              <a:t>A  after  all  an  and  answer  any  anyway  asked  at  bad  bag  bananas  band  basket  bath</a:t>
            </a:r>
          </a:p>
          <a:p>
            <a:r>
              <a:rPr lang="en-US" dirty="0" smtClean="0"/>
              <a:t>Alr</a:t>
            </a:r>
            <a:r>
              <a:rPr lang="en-US" b="1" u="sng" dirty="0" smtClean="0"/>
              <a:t>ea</a:t>
            </a:r>
            <a:r>
              <a:rPr lang="en-US" dirty="0" smtClean="0"/>
              <a:t>dy  beach  beard  beast  beat  b</a:t>
            </a:r>
            <a:r>
              <a:rPr lang="en-US" b="1" u="sng" dirty="0" smtClean="0"/>
              <a:t>ea</a:t>
            </a:r>
            <a:r>
              <a:rPr lang="en-US" dirty="0" smtClean="0"/>
              <a:t>utiful  br</a:t>
            </a:r>
            <a:r>
              <a:rPr lang="en-US" b="1" u="sng" dirty="0" smtClean="0"/>
              <a:t>ea</a:t>
            </a:r>
            <a:r>
              <a:rPr lang="en-US" dirty="0" smtClean="0"/>
              <a:t>d  br</a:t>
            </a:r>
            <a:r>
              <a:rPr lang="en-US" b="1" u="sng" dirty="0" smtClean="0"/>
              <a:t>ea</a:t>
            </a:r>
            <a:r>
              <a:rPr lang="en-US" dirty="0" smtClean="0"/>
              <a:t>k  br</a:t>
            </a:r>
            <a:r>
              <a:rPr lang="en-US" b="1" u="sng" dirty="0" smtClean="0"/>
              <a:t>ea</a:t>
            </a:r>
            <a:r>
              <a:rPr lang="en-US" dirty="0" smtClean="0"/>
              <a:t>kfast  br</a:t>
            </a:r>
            <a:r>
              <a:rPr lang="en-US" b="1" u="sng" dirty="0" smtClean="0"/>
              <a:t>ea</a:t>
            </a:r>
            <a:r>
              <a:rPr lang="en-US" dirty="0" smtClean="0"/>
              <a:t>th  breathe  clean</a:t>
            </a:r>
          </a:p>
          <a:p>
            <a:r>
              <a:rPr lang="en-US" dirty="0" smtClean="0"/>
              <a:t>An</a:t>
            </a:r>
            <a:r>
              <a:rPr lang="en-US" b="1" u="sng" dirty="0" smtClean="0"/>
              <a:t>o</a:t>
            </a:r>
            <a:r>
              <a:rPr lang="en-US" dirty="0" smtClean="0"/>
              <a:t>ther  block  b</a:t>
            </a:r>
            <a:r>
              <a:rPr lang="en-US" b="1" u="sng" dirty="0" smtClean="0"/>
              <a:t>o</a:t>
            </a:r>
            <a:r>
              <a:rPr lang="en-US" dirty="0" smtClean="0"/>
              <a:t>th  box  br</a:t>
            </a:r>
            <a:r>
              <a:rPr lang="en-US" b="1" u="sng" dirty="0" smtClean="0"/>
              <a:t>o</a:t>
            </a:r>
            <a:r>
              <a:rPr lang="en-US" dirty="0" smtClean="0"/>
              <a:t>ther  clock  clop </a:t>
            </a:r>
            <a:r>
              <a:rPr lang="en-US" dirty="0" err="1" smtClean="0"/>
              <a:t>c</a:t>
            </a:r>
            <a:r>
              <a:rPr lang="en-US" b="1" u="sng" dirty="0" err="1" smtClean="0"/>
              <a:t>o</a:t>
            </a:r>
            <a:r>
              <a:rPr lang="en-US" dirty="0" err="1" smtClean="0"/>
              <a:t>lour</a:t>
            </a:r>
            <a:r>
              <a:rPr lang="en-US" dirty="0" smtClean="0"/>
              <a:t>  cot  dog  d</a:t>
            </a:r>
            <a:r>
              <a:rPr lang="en-US" b="1" u="sng" dirty="0" smtClean="0"/>
              <a:t>o</a:t>
            </a:r>
            <a:r>
              <a:rPr lang="en-US" dirty="0" smtClean="0"/>
              <a:t>n't  dot  flop  fog  fox  fr</a:t>
            </a:r>
            <a:r>
              <a:rPr lang="en-US" b="1" u="sng" dirty="0" smtClean="0"/>
              <a:t>o</a:t>
            </a:r>
            <a:r>
              <a:rPr lang="en-US" dirty="0" smtClean="0"/>
              <a:t>nt  got </a:t>
            </a:r>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English spellings A-Z and their exceptions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Listed below are all English spelling patterns in alphabetical order, accompanied by the words which disobey them. When words with irregular spellings almost equal or outnumber those with regular ones, all common words are listed.         </a:t>
            </a:r>
            <a:br>
              <a:rPr lang="en-US" dirty="0" smtClean="0"/>
            </a:br>
            <a:r>
              <a:rPr lang="en-US" dirty="0" smtClean="0"/>
              <a:t>        Words marked with </a:t>
            </a:r>
            <a:r>
              <a:rPr lang="en-US" i="1" dirty="0" smtClean="0"/>
              <a:t>x2</a:t>
            </a:r>
            <a:r>
              <a:rPr lang="en-US" dirty="0" smtClean="0"/>
              <a:t> have two pronunciations, </a:t>
            </a:r>
            <a:br>
              <a:rPr lang="en-US" dirty="0" smtClean="0"/>
            </a:br>
            <a:r>
              <a:rPr lang="en-US" dirty="0" smtClean="0"/>
              <a:t>        e.g. tear</a:t>
            </a:r>
            <a:r>
              <a:rPr lang="en-US" i="1" dirty="0" smtClean="0"/>
              <a:t>x2</a:t>
            </a:r>
            <a:r>
              <a:rPr lang="en-US" dirty="0" smtClean="0"/>
              <a:t> [</a:t>
            </a:r>
            <a:r>
              <a:rPr lang="en-US" dirty="0" err="1" smtClean="0"/>
              <a:t>teer</a:t>
            </a:r>
            <a:r>
              <a:rPr lang="en-US" dirty="0" smtClean="0"/>
              <a:t>/</a:t>
            </a:r>
            <a:r>
              <a:rPr lang="en-US" dirty="0" err="1" smtClean="0"/>
              <a:t>tair</a:t>
            </a:r>
            <a:r>
              <a:rPr lang="en-US" dirty="0" smtClean="0"/>
              <a:t>].</a:t>
            </a:r>
            <a:br>
              <a:rPr lang="en-US" dirty="0" smtClean="0"/>
            </a:br>
            <a:r>
              <a:rPr lang="en-US" dirty="0" smtClean="0"/>
              <a:t/>
            </a:r>
            <a:br>
              <a:rPr lang="en-US" dirty="0" smtClean="0"/>
            </a:br>
            <a:r>
              <a:rPr lang="en-US" b="1" u="sng" dirty="0" smtClean="0"/>
              <a:t>A</a:t>
            </a:r>
            <a:r>
              <a:rPr lang="en-US" dirty="0" smtClean="0"/>
              <a:t> - (b</a:t>
            </a:r>
            <a:r>
              <a:rPr lang="en-US" b="1" dirty="0" smtClean="0"/>
              <a:t>a</a:t>
            </a:r>
            <a:r>
              <a:rPr lang="en-US" dirty="0" smtClean="0"/>
              <a:t>d, c</a:t>
            </a:r>
            <a:r>
              <a:rPr lang="en-US" b="1" dirty="0" smtClean="0"/>
              <a:t>a</a:t>
            </a:r>
            <a:r>
              <a:rPr lang="en-US" dirty="0" smtClean="0"/>
              <a:t>t, r</a:t>
            </a:r>
            <a:r>
              <a:rPr lang="en-US" b="1" dirty="0" smtClean="0"/>
              <a:t>a</a:t>
            </a:r>
            <a:r>
              <a:rPr lang="en-US" dirty="0" smtClean="0"/>
              <a:t>ng) - except: </a:t>
            </a:r>
            <a:br>
              <a:rPr lang="en-US" dirty="0" smtClean="0"/>
            </a:br>
            <a:r>
              <a:rPr lang="en-US" dirty="0" smtClean="0"/>
              <a:t>       pl</a:t>
            </a:r>
            <a:r>
              <a:rPr lang="en-US" i="1" dirty="0" smtClean="0"/>
              <a:t>ai</a:t>
            </a:r>
            <a:r>
              <a:rPr lang="en-US" dirty="0" smtClean="0"/>
              <a:t>d, pl</a:t>
            </a:r>
            <a:r>
              <a:rPr lang="en-US" i="1" dirty="0" smtClean="0"/>
              <a:t>ai</a:t>
            </a:r>
            <a:r>
              <a:rPr lang="en-US" dirty="0" smtClean="0"/>
              <a:t>t, mer</a:t>
            </a:r>
            <a:r>
              <a:rPr lang="en-US" i="1" dirty="0" smtClean="0"/>
              <a:t>i</a:t>
            </a:r>
            <a:r>
              <a:rPr lang="en-US" dirty="0" smtClean="0"/>
              <a:t>ng</a:t>
            </a:r>
            <a:r>
              <a:rPr lang="en-US" i="1" dirty="0" smtClean="0"/>
              <a:t>ue</a:t>
            </a:r>
            <a:r>
              <a:rPr lang="en-US" dirty="0" smtClean="0"/>
              <a:t>, hav</a:t>
            </a:r>
            <a:r>
              <a:rPr lang="en-US" i="1" dirty="0" smtClean="0"/>
              <a:t>e</a:t>
            </a:r>
            <a:r>
              <a:rPr lang="en-US" dirty="0" smtClean="0"/>
              <a:t> (cf. gave).</a:t>
            </a:r>
            <a:br>
              <a:rPr lang="en-US" dirty="0" smtClean="0"/>
            </a:b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-able</a:t>
            </a:r>
            <a:r>
              <a:rPr lang="en-US" b="1" dirty="0" smtClean="0"/>
              <a:t> /-</a:t>
            </a:r>
            <a:r>
              <a:rPr lang="en-US" b="1" i="1" dirty="0" err="1" smtClean="0"/>
              <a:t>ible</a:t>
            </a:r>
            <a:r>
              <a:rPr lang="en-US" dirty="0" smtClean="0"/>
              <a:t> – (not</a:t>
            </a:r>
            <a:r>
              <a:rPr lang="en-US" b="1" dirty="0" smtClean="0"/>
              <a:t>able</a:t>
            </a:r>
            <a:r>
              <a:rPr lang="en-US" dirty="0" smtClean="0"/>
              <a:t>, aud</a:t>
            </a:r>
            <a:r>
              <a:rPr lang="en-US" b="1" i="1" dirty="0" smtClean="0"/>
              <a:t>ible</a:t>
            </a:r>
            <a:r>
              <a:rPr lang="en-US" dirty="0" smtClean="0"/>
              <a:t>) - (27 –able, 17 –</a:t>
            </a:r>
            <a:r>
              <a:rPr lang="en-US" dirty="0" err="1" smtClean="0"/>
              <a:t>ible</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r>
              <a:rPr lang="en-US" b="1" u="sng" dirty="0" smtClean="0"/>
              <a:t>-able</a:t>
            </a:r>
            <a:r>
              <a:rPr lang="en-US" b="1" dirty="0" smtClean="0"/>
              <a:t> /-</a:t>
            </a:r>
            <a:r>
              <a:rPr lang="en-US" b="1" i="1" dirty="0" err="1" smtClean="0"/>
              <a:t>ible</a:t>
            </a:r>
            <a:r>
              <a:rPr lang="en-US" dirty="0" smtClean="0"/>
              <a:t> – (not</a:t>
            </a:r>
            <a:r>
              <a:rPr lang="en-US" b="1" dirty="0" smtClean="0"/>
              <a:t>able</a:t>
            </a:r>
            <a:r>
              <a:rPr lang="en-US" dirty="0" smtClean="0"/>
              <a:t>, aud</a:t>
            </a:r>
            <a:r>
              <a:rPr lang="en-US" b="1" i="1" dirty="0" smtClean="0"/>
              <a:t>ible</a:t>
            </a:r>
            <a:r>
              <a:rPr lang="en-US" dirty="0" smtClean="0"/>
              <a:t>) - (27 –able, 17 –</a:t>
            </a:r>
            <a:r>
              <a:rPr lang="en-US" dirty="0" err="1" smtClean="0"/>
              <a:t>ible</a:t>
            </a:r>
            <a:r>
              <a:rPr lang="en-US" dirty="0" smtClean="0"/>
              <a:t>):</a:t>
            </a:r>
            <a:br>
              <a:rPr lang="en-US" dirty="0" smtClean="0"/>
            </a:br>
            <a:r>
              <a:rPr lang="en-US" dirty="0" smtClean="0"/>
              <a:t>Abomin</a:t>
            </a:r>
            <a:r>
              <a:rPr lang="en-US" b="1" dirty="0" smtClean="0"/>
              <a:t>able</a:t>
            </a:r>
            <a:r>
              <a:rPr lang="en-US" dirty="0" smtClean="0"/>
              <a:t>, adorable, amiable, arable, available, capable, comparable, constable, desirable, doable, formidable, inevitable, inflammable, irritable, liable, miserable, notable, portable, probable, reliable, remarkable, respectable, suitable, syllable, valuable, variable, vulnerable. </a:t>
            </a:r>
            <a:br>
              <a:rPr lang="en-US" dirty="0" smtClean="0"/>
            </a:br>
            <a:r>
              <a:rPr lang="en-US" dirty="0" smtClean="0"/>
              <a:t>    </a:t>
            </a:r>
            <a:r>
              <a:rPr lang="en-US" i="1" dirty="0" smtClean="0"/>
              <a:t> Aud</a:t>
            </a:r>
            <a:r>
              <a:rPr lang="en-US" b="1" i="1" dirty="0" smtClean="0"/>
              <a:t>ible</a:t>
            </a:r>
            <a:r>
              <a:rPr lang="en-US" i="1" dirty="0" smtClean="0"/>
              <a:t>, compatible, edible, eligible, feasible, flexible, horrible, illegible, incredible, invisible, permissible, possible, responsible, sensible, terrible, visible, tangible</a:t>
            </a:r>
            <a:r>
              <a:rPr lang="en-US" dirty="0" smtClean="0"/>
              <a:t>.</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a-e</a:t>
            </a:r>
            <a:r>
              <a:rPr lang="en-US" b="1" dirty="0" smtClean="0"/>
              <a:t> / </a:t>
            </a:r>
            <a:r>
              <a:rPr lang="en-US" b="1" dirty="0" err="1" smtClean="0"/>
              <a:t>ai</a:t>
            </a:r>
            <a:r>
              <a:rPr lang="en-US" dirty="0" smtClean="0"/>
              <a:t> - (l</a:t>
            </a:r>
            <a:r>
              <a:rPr lang="en-US" b="1" dirty="0" smtClean="0"/>
              <a:t>a</a:t>
            </a:r>
            <a:r>
              <a:rPr lang="en-US" dirty="0" smtClean="0"/>
              <a:t>t</a:t>
            </a:r>
            <a:r>
              <a:rPr lang="en-US" b="1" dirty="0" smtClean="0"/>
              <a:t>e</a:t>
            </a:r>
            <a:r>
              <a:rPr lang="en-US" dirty="0" smtClean="0"/>
              <a:t>, l</a:t>
            </a:r>
            <a:r>
              <a:rPr lang="en-US" b="1" dirty="0" smtClean="0"/>
              <a:t>ai</a:t>
            </a:r>
            <a:r>
              <a:rPr lang="en-US" dirty="0" smtClean="0"/>
              <a:t>n)</a:t>
            </a:r>
            <a:endParaRPr lang="en-US" dirty="0"/>
          </a:p>
        </p:txBody>
      </p:sp>
      <p:sp>
        <p:nvSpPr>
          <p:cNvPr id="3" name="Content Placeholder 2"/>
          <p:cNvSpPr>
            <a:spLocks noGrp="1"/>
          </p:cNvSpPr>
          <p:nvPr>
            <p:ph idx="1"/>
          </p:nvPr>
        </p:nvSpPr>
        <p:spPr>
          <a:xfrm>
            <a:off x="457200" y="1600200"/>
            <a:ext cx="8229600" cy="5029200"/>
          </a:xfrm>
        </p:spPr>
        <p:txBody>
          <a:bodyPr>
            <a:normAutofit fontScale="55000" lnSpcReduction="20000"/>
          </a:bodyPr>
          <a:lstStyle/>
          <a:p>
            <a:pPr>
              <a:buNone/>
            </a:pPr>
            <a:r>
              <a:rPr lang="en-US" dirty="0" smtClean="0"/>
              <a:t/>
            </a:r>
            <a:br>
              <a:rPr lang="en-US" dirty="0" smtClean="0"/>
            </a:br>
            <a:r>
              <a:rPr lang="en-US" sz="3800" dirty="0" smtClean="0"/>
              <a:t>     The main spelling for this sound inside words is </a:t>
            </a:r>
            <a:r>
              <a:rPr lang="en-US" sz="3800" b="1" dirty="0" smtClean="0"/>
              <a:t>a-e</a:t>
            </a:r>
            <a:r>
              <a:rPr lang="en-US" sz="3800" dirty="0" smtClean="0"/>
              <a:t> (made),</a:t>
            </a:r>
            <a:br>
              <a:rPr lang="en-US" sz="3800" dirty="0" smtClean="0"/>
            </a:br>
            <a:r>
              <a:rPr lang="en-US" sz="3800" dirty="0" smtClean="0"/>
              <a:t>but </a:t>
            </a:r>
            <a:r>
              <a:rPr lang="en-US" sz="3800" i="1" dirty="0" smtClean="0"/>
              <a:t>before</a:t>
            </a:r>
            <a:r>
              <a:rPr lang="en-US" sz="3800" b="1" dirty="0" smtClean="0"/>
              <a:t> l</a:t>
            </a:r>
            <a:r>
              <a:rPr lang="en-US" sz="3800" dirty="0" smtClean="0"/>
              <a:t> and </a:t>
            </a:r>
            <a:r>
              <a:rPr lang="en-US" sz="3800" b="1" dirty="0" smtClean="0"/>
              <a:t>n</a:t>
            </a:r>
            <a:r>
              <a:rPr lang="en-US" sz="3800" dirty="0" smtClean="0"/>
              <a:t> it is more often </a:t>
            </a:r>
            <a:r>
              <a:rPr lang="en-US" sz="3800" b="1" dirty="0" err="1" smtClean="0"/>
              <a:t>ai</a:t>
            </a:r>
            <a:r>
              <a:rPr lang="en-US" sz="3800" dirty="0" smtClean="0"/>
              <a:t> (rail, rain), </a:t>
            </a:r>
            <a:br>
              <a:rPr lang="en-US" sz="3800" dirty="0" smtClean="0"/>
            </a:br>
            <a:r>
              <a:rPr lang="en-US" sz="3800" dirty="0" smtClean="0"/>
              <a:t>or both (male</a:t>
            </a:r>
            <a:r>
              <a:rPr lang="en-US" sz="3800" i="1" dirty="0" smtClean="0"/>
              <a:t>/mail</a:t>
            </a:r>
            <a:r>
              <a:rPr lang="en-US" sz="3800" dirty="0" smtClean="0"/>
              <a:t>):</a:t>
            </a:r>
            <a:br>
              <a:rPr lang="en-US" sz="3800" dirty="0" smtClean="0"/>
            </a:br>
            <a:r>
              <a:rPr lang="en-US" sz="3800" dirty="0" smtClean="0"/>
              <a:t>       A</a:t>
            </a:r>
            <a:r>
              <a:rPr lang="en-US" sz="3800" b="1" dirty="0" smtClean="0"/>
              <a:t>il/</a:t>
            </a:r>
            <a:r>
              <a:rPr lang="en-US" sz="3800" i="1" dirty="0" smtClean="0"/>
              <a:t>ale</a:t>
            </a:r>
            <a:r>
              <a:rPr lang="en-US" sz="3800" dirty="0" smtClean="0"/>
              <a:t>,  </a:t>
            </a:r>
            <a:r>
              <a:rPr lang="en-US" sz="3800" i="1" dirty="0" smtClean="0"/>
              <a:t>bale</a:t>
            </a:r>
            <a:r>
              <a:rPr lang="en-US" sz="3800" dirty="0" smtClean="0"/>
              <a:t>/bail,  </a:t>
            </a:r>
            <a:r>
              <a:rPr lang="en-US" sz="3800" i="1" dirty="0" smtClean="0"/>
              <a:t>male</a:t>
            </a:r>
            <a:r>
              <a:rPr lang="en-US" sz="3800" dirty="0" smtClean="0"/>
              <a:t>/mail,  </a:t>
            </a:r>
            <a:r>
              <a:rPr lang="en-US" sz="3800" i="1" dirty="0" smtClean="0"/>
              <a:t>pale</a:t>
            </a:r>
            <a:r>
              <a:rPr lang="en-US" sz="3800" dirty="0" smtClean="0"/>
              <a:t>/pail, </a:t>
            </a:r>
            <a:br>
              <a:rPr lang="en-US" sz="3800" dirty="0" smtClean="0"/>
            </a:br>
            <a:r>
              <a:rPr lang="en-US" sz="3800" dirty="0" smtClean="0"/>
              <a:t>       </a:t>
            </a:r>
            <a:r>
              <a:rPr lang="en-US" sz="3800" i="1" dirty="0" smtClean="0"/>
              <a:t>sale</a:t>
            </a:r>
            <a:r>
              <a:rPr lang="en-US" sz="3800" dirty="0" smtClean="0"/>
              <a:t>/sail,  </a:t>
            </a:r>
            <a:r>
              <a:rPr lang="en-US" sz="3800" i="1" dirty="0" smtClean="0"/>
              <a:t>tale</a:t>
            </a:r>
            <a:r>
              <a:rPr lang="en-US" sz="3800" dirty="0" smtClean="0"/>
              <a:t>/tail,  </a:t>
            </a:r>
            <a:r>
              <a:rPr lang="en-US" sz="3800" i="1" dirty="0" smtClean="0"/>
              <a:t>whale</a:t>
            </a:r>
            <a:r>
              <a:rPr lang="en-US" sz="3800" dirty="0" smtClean="0"/>
              <a:t>/wail,</a:t>
            </a:r>
            <a:br>
              <a:rPr lang="en-US" sz="3800" dirty="0" smtClean="0"/>
            </a:br>
            <a:r>
              <a:rPr lang="en-US" sz="3800" i="1" dirty="0" smtClean="0"/>
              <a:t>       dale, female, gale, inhale, scale, stale</a:t>
            </a:r>
            <a:r>
              <a:rPr lang="en-US" sz="3800" dirty="0" smtClean="0"/>
              <a:t>, </a:t>
            </a:r>
            <a:br>
              <a:rPr lang="en-US" sz="3800" dirty="0" smtClean="0"/>
            </a:br>
            <a:r>
              <a:rPr lang="en-US" sz="3800" dirty="0" smtClean="0"/>
              <a:t>assail, cocktail, detail, fail, hail, jail, nail, prevail, rail, retail, snail, trail.</a:t>
            </a:r>
            <a:br>
              <a:rPr lang="en-US" sz="3800" dirty="0" smtClean="0"/>
            </a:br>
            <a:r>
              <a:rPr lang="en-US" sz="3800" dirty="0" smtClean="0"/>
              <a:t>        M</a:t>
            </a:r>
            <a:r>
              <a:rPr lang="en-US" sz="3800" b="1" dirty="0" smtClean="0"/>
              <a:t>ain</a:t>
            </a:r>
            <a:r>
              <a:rPr lang="en-US" sz="3800" dirty="0" smtClean="0"/>
              <a:t>/</a:t>
            </a:r>
            <a:r>
              <a:rPr lang="en-US" sz="3800" i="1" dirty="0" smtClean="0"/>
              <a:t>mane</a:t>
            </a:r>
            <a:r>
              <a:rPr lang="en-US" sz="3800" dirty="0" smtClean="0"/>
              <a:t>,  pain/</a:t>
            </a:r>
            <a:r>
              <a:rPr lang="en-US" sz="3800" i="1" dirty="0" smtClean="0"/>
              <a:t>pane</a:t>
            </a:r>
            <a:r>
              <a:rPr lang="en-US" sz="3800" dirty="0" smtClean="0"/>
              <a:t>,  plain/</a:t>
            </a:r>
            <a:r>
              <a:rPr lang="en-US" sz="3800" i="1" dirty="0" smtClean="0"/>
              <a:t>plane</a:t>
            </a:r>
            <a:r>
              <a:rPr lang="en-US" sz="3800" dirty="0" smtClean="0"/>
              <a:t>, </a:t>
            </a:r>
            <a:br>
              <a:rPr lang="en-US" sz="3800" dirty="0" smtClean="0"/>
            </a:br>
            <a:r>
              <a:rPr lang="en-US" sz="3800" dirty="0" smtClean="0"/>
              <a:t>        rain/</a:t>
            </a:r>
            <a:r>
              <a:rPr lang="en-US" sz="3800" i="1" dirty="0" smtClean="0"/>
              <a:t>reins(reindeer)/reign</a:t>
            </a:r>
            <a:r>
              <a:rPr lang="en-US" sz="3800" dirty="0" smtClean="0"/>
              <a:t>, vain/</a:t>
            </a:r>
            <a:r>
              <a:rPr lang="en-US" sz="3800" i="1" dirty="0" smtClean="0"/>
              <a:t>vein</a:t>
            </a:r>
            <a:r>
              <a:rPr lang="en-US" sz="3800" dirty="0" smtClean="0"/>
              <a:t>,</a:t>
            </a:r>
            <a:br>
              <a:rPr lang="en-US" sz="3800" dirty="0" smtClean="0"/>
            </a:br>
            <a:r>
              <a:rPr lang="en-US" sz="3800" dirty="0" smtClean="0"/>
              <a:t>abstain, again, ascertain, attain, brain, chain, chilblain, complain, contain, detain, drain, explain, gain, grain, obtain, refrain, remain, retain, slain, sprain, stain, strain, sustain, train;</a:t>
            </a:r>
            <a:br>
              <a:rPr lang="en-US" sz="3800" dirty="0" smtClean="0"/>
            </a:br>
            <a:r>
              <a:rPr lang="en-US" sz="3800" dirty="0" smtClean="0"/>
              <a:t>acquaint, </a:t>
            </a:r>
            <a:r>
              <a:rPr lang="en-US" sz="3800" dirty="0" err="1" smtClean="0"/>
              <a:t>ain’t</a:t>
            </a:r>
            <a:r>
              <a:rPr lang="en-US" sz="3800" dirty="0" smtClean="0"/>
              <a:t>, faint, paint, quaint, saint; </a:t>
            </a:r>
            <a:br>
              <a:rPr lang="en-US" sz="3800" dirty="0" smtClean="0"/>
            </a:br>
            <a:r>
              <a:rPr lang="en-US" sz="3800" i="1" dirty="0" smtClean="0"/>
              <a:t>        Crane, lane, sane, membrane</a:t>
            </a:r>
            <a:r>
              <a:rPr lang="en-US" sz="3800" dirty="0" smtClean="0"/>
              <a:t>. </a:t>
            </a:r>
            <a:br>
              <a:rPr lang="en-US" sz="3800" dirty="0" smtClean="0"/>
            </a:br>
            <a:r>
              <a:rPr lang="en-US" sz="3800" i="1" dirty="0" smtClean="0"/>
              <a:t>Sk</a:t>
            </a:r>
            <a:r>
              <a:rPr lang="en-US" sz="3800" b="1" i="1" dirty="0" smtClean="0"/>
              <a:t>ei</a:t>
            </a:r>
            <a:r>
              <a:rPr lang="en-US" sz="3800" i="1" dirty="0" smtClean="0"/>
              <a:t>n;  deign, f</a:t>
            </a:r>
            <a:r>
              <a:rPr lang="en-US" sz="3800" b="1" i="1" dirty="0" smtClean="0"/>
              <a:t>eig</a:t>
            </a:r>
            <a:r>
              <a:rPr lang="en-US" sz="3800" i="1" dirty="0" smtClean="0"/>
              <a:t>n;  camp</a:t>
            </a:r>
            <a:r>
              <a:rPr lang="en-US" sz="3800" b="1" i="1" dirty="0" smtClean="0"/>
              <a:t>aig</a:t>
            </a:r>
            <a:r>
              <a:rPr lang="en-US" sz="3800" i="1" dirty="0" smtClean="0"/>
              <a:t>n;  champ</a:t>
            </a:r>
            <a:r>
              <a:rPr lang="en-US" sz="3800" b="1" i="1" dirty="0" smtClean="0"/>
              <a:t>ag</a:t>
            </a:r>
            <a:r>
              <a:rPr lang="en-US" sz="3800" i="1" dirty="0" smtClean="0"/>
              <a:t>n</a:t>
            </a:r>
            <a:r>
              <a:rPr lang="en-US" sz="3800" b="1" i="1" dirty="0" smtClean="0"/>
              <a:t>e</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Doubled Consonants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r>
            <a:br>
              <a:rPr lang="en-US" dirty="0" smtClean="0"/>
            </a:br>
            <a:r>
              <a:rPr lang="en-US" dirty="0" smtClean="0"/>
              <a:t>       Schoolchildren learn to double the final consonant of one-syllable words before the suffixes  </a:t>
            </a:r>
            <a:r>
              <a:rPr lang="en-US" i="1" dirty="0" smtClean="0"/>
              <a:t>-</a:t>
            </a:r>
            <a:r>
              <a:rPr lang="en-US" i="1" dirty="0" err="1" smtClean="0"/>
              <a:t>ing</a:t>
            </a:r>
            <a:r>
              <a:rPr lang="en-US" i="1" dirty="0" smtClean="0"/>
              <a:t>,  -</a:t>
            </a:r>
            <a:r>
              <a:rPr lang="en-US" i="1" dirty="0" err="1" smtClean="0"/>
              <a:t>ed</a:t>
            </a:r>
            <a:r>
              <a:rPr lang="en-US" i="1" dirty="0" smtClean="0"/>
              <a:t>,  -en</a:t>
            </a:r>
            <a:r>
              <a:rPr lang="en-US" dirty="0" smtClean="0"/>
              <a:t>,  </a:t>
            </a:r>
            <a:r>
              <a:rPr lang="en-US" i="1" dirty="0" smtClean="0"/>
              <a:t>-</a:t>
            </a:r>
            <a:r>
              <a:rPr lang="en-US" i="1" dirty="0" err="1" smtClean="0"/>
              <a:t>er</a:t>
            </a:r>
            <a:r>
              <a:rPr lang="en-US" i="1" dirty="0" smtClean="0"/>
              <a:t>,  -y</a:t>
            </a:r>
            <a:r>
              <a:rPr lang="en-US" dirty="0" smtClean="0"/>
              <a:t> or </a:t>
            </a:r>
            <a:r>
              <a:rPr lang="en-US" i="1" dirty="0" smtClean="0"/>
              <a:t>-</a:t>
            </a:r>
            <a:r>
              <a:rPr lang="en-US" i="1" dirty="0" err="1" smtClean="0"/>
              <a:t>ish</a:t>
            </a:r>
            <a:r>
              <a:rPr lang="en-US" i="1" dirty="0" smtClean="0"/>
              <a:t> </a:t>
            </a:r>
            <a:r>
              <a:rPr lang="en-US" dirty="0" smtClean="0"/>
              <a:t/>
            </a:r>
            <a:br>
              <a:rPr lang="en-US" dirty="0" smtClean="0"/>
            </a:br>
            <a:r>
              <a:rPr lang="en-US" dirty="0" smtClean="0"/>
              <a:t>(e.g. ba</a:t>
            </a:r>
            <a:r>
              <a:rPr lang="en-US" b="1" dirty="0" smtClean="0"/>
              <a:t>t</a:t>
            </a:r>
            <a:r>
              <a:rPr lang="en-US" dirty="0" smtClean="0"/>
              <a:t> - ba</a:t>
            </a:r>
            <a:r>
              <a:rPr lang="en-US" b="1" dirty="0" smtClean="0"/>
              <a:t>tt</a:t>
            </a:r>
            <a:r>
              <a:rPr lang="en-US" dirty="0" smtClean="0"/>
              <a:t>ing, ba</a:t>
            </a:r>
            <a:r>
              <a:rPr lang="en-US" b="1" dirty="0" smtClean="0"/>
              <a:t>tt</a:t>
            </a:r>
            <a:r>
              <a:rPr lang="en-US" dirty="0" smtClean="0"/>
              <a:t>ed, ba</a:t>
            </a:r>
            <a:r>
              <a:rPr lang="en-US" b="1" dirty="0" smtClean="0"/>
              <a:t>tt</a:t>
            </a:r>
            <a:r>
              <a:rPr lang="en-US" dirty="0" smtClean="0"/>
              <a:t>y, ba</a:t>
            </a:r>
            <a:r>
              <a:rPr lang="en-US" b="1" dirty="0" smtClean="0"/>
              <a:t>tt</a:t>
            </a:r>
            <a:r>
              <a:rPr lang="en-US" dirty="0" smtClean="0"/>
              <a:t>er) to show that the preceding stressed vowel is short, rather than long, as in </a:t>
            </a:r>
            <a:br>
              <a:rPr lang="en-US" dirty="0" smtClean="0"/>
            </a:br>
            <a:r>
              <a:rPr lang="en-US" dirty="0" smtClean="0"/>
              <a:t>     ‘b</a:t>
            </a:r>
            <a:r>
              <a:rPr lang="en-US" b="1" dirty="0" smtClean="0"/>
              <a:t>ate - </a:t>
            </a:r>
            <a:r>
              <a:rPr lang="en-US" dirty="0" smtClean="0"/>
              <a:t> b</a:t>
            </a:r>
            <a:r>
              <a:rPr lang="en-US" b="1" dirty="0" smtClean="0"/>
              <a:t>ate</a:t>
            </a:r>
            <a:r>
              <a:rPr lang="en-US" dirty="0" smtClean="0"/>
              <a:t>d, b</a:t>
            </a:r>
            <a:r>
              <a:rPr lang="en-US" b="1" dirty="0" smtClean="0"/>
              <a:t>ati</a:t>
            </a:r>
            <a:r>
              <a:rPr lang="en-US" dirty="0" smtClean="0"/>
              <a:t>ng’. </a:t>
            </a:r>
            <a:br>
              <a:rPr lang="en-US" dirty="0" smtClean="0"/>
            </a:br>
            <a:r>
              <a:rPr lang="en-US" dirty="0" smtClean="0"/>
              <a:t>     With one-syllable words this rule is used consistently, but some longer verbs have doubled consonants before -</a:t>
            </a:r>
            <a:r>
              <a:rPr lang="en-US" dirty="0" err="1" smtClean="0"/>
              <a:t>ed</a:t>
            </a:r>
            <a:r>
              <a:rPr lang="en-US" dirty="0" smtClean="0"/>
              <a:t> and -</a:t>
            </a:r>
            <a:r>
              <a:rPr lang="en-US" dirty="0" err="1" smtClean="0"/>
              <a:t>ing</a:t>
            </a:r>
            <a:r>
              <a:rPr lang="en-US" dirty="0" smtClean="0"/>
              <a:t>, even when the preceding vowel is not stressed: </a:t>
            </a:r>
            <a:br>
              <a:rPr lang="en-US" dirty="0" smtClean="0"/>
            </a:br>
            <a:r>
              <a:rPr lang="en-US" dirty="0" smtClean="0"/>
              <a:t>benefitted, travelled (cf. preferred, permitted).</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 </a:t>
            </a:r>
            <a:r>
              <a:rPr lang="en-US" i="1" dirty="0" smtClean="0"/>
              <a:t>In longer root words</a:t>
            </a:r>
            <a:r>
              <a:rPr lang="en-US" dirty="0" smtClean="0"/>
              <a:t>, English consonant doubling </a:t>
            </a:r>
            <a:br>
              <a:rPr lang="en-US" dirty="0" smtClean="0"/>
            </a:br>
            <a:r>
              <a:rPr lang="en-US" dirty="0" smtClean="0"/>
              <a:t>      after </a:t>
            </a:r>
            <a:r>
              <a:rPr lang="en-US" i="1" dirty="0" smtClean="0"/>
              <a:t>short, stressed</a:t>
            </a:r>
            <a:r>
              <a:rPr lang="en-US" dirty="0" smtClean="0"/>
              <a:t> vowels is </a:t>
            </a:r>
            <a:r>
              <a:rPr lang="en-US" b="1" dirty="0" smtClean="0"/>
              <a:t>very inconsistent</a:t>
            </a:r>
            <a:r>
              <a:rPr lang="en-US" dirty="0" smtClean="0"/>
              <a:t>:</a:t>
            </a:r>
            <a:br>
              <a:rPr lang="en-US" dirty="0" smtClean="0"/>
            </a:br>
            <a:r>
              <a:rPr lang="en-US" b="1" dirty="0" smtClean="0"/>
              <a:t>373</a:t>
            </a:r>
            <a:r>
              <a:rPr lang="en-US" dirty="0" smtClean="0"/>
              <a:t> words (e.g. me</a:t>
            </a:r>
            <a:r>
              <a:rPr lang="en-US" b="1" dirty="0" smtClean="0"/>
              <a:t>ll</a:t>
            </a:r>
            <a:r>
              <a:rPr lang="en-US" dirty="0" smtClean="0"/>
              <a:t>ow) </a:t>
            </a:r>
            <a:r>
              <a:rPr lang="en-US" b="1" dirty="0" smtClean="0"/>
              <a:t>obey</a:t>
            </a:r>
            <a:r>
              <a:rPr lang="en-US" dirty="0" smtClean="0"/>
              <a:t> the doubling rule </a:t>
            </a:r>
            <a:br>
              <a:rPr lang="en-US" dirty="0" smtClean="0"/>
            </a:br>
            <a:r>
              <a:rPr lang="en-US" b="1" i="1" dirty="0" smtClean="0"/>
              <a:t>384</a:t>
            </a:r>
            <a:r>
              <a:rPr lang="en-US" dirty="0" smtClean="0"/>
              <a:t> words (e.g. me</a:t>
            </a:r>
            <a:r>
              <a:rPr lang="en-US" b="1" i="1" dirty="0" smtClean="0"/>
              <a:t>l</a:t>
            </a:r>
            <a:r>
              <a:rPr lang="en-US" dirty="0" smtClean="0"/>
              <a:t>on) </a:t>
            </a:r>
            <a:r>
              <a:rPr lang="en-US" b="1" i="1" dirty="0" smtClean="0"/>
              <a:t>disobey</a:t>
            </a:r>
            <a:r>
              <a:rPr lang="en-US" dirty="0" smtClean="0"/>
              <a:t> it and</a:t>
            </a:r>
            <a:br>
              <a:rPr lang="en-US" dirty="0" smtClean="0"/>
            </a:br>
            <a:r>
              <a:rPr lang="en-US" b="1" i="1" dirty="0" smtClean="0"/>
              <a:t>158</a:t>
            </a:r>
            <a:r>
              <a:rPr lang="en-US" dirty="0" smtClean="0"/>
              <a:t> words (e.g. sate</a:t>
            </a:r>
            <a:r>
              <a:rPr lang="en-US" b="1" i="1" dirty="0" smtClean="0"/>
              <a:t>ll</a:t>
            </a:r>
            <a:r>
              <a:rPr lang="en-US" dirty="0" smtClean="0"/>
              <a:t>ite) have </a:t>
            </a:r>
            <a:r>
              <a:rPr lang="en-US" b="1" i="1" dirty="0" smtClean="0"/>
              <a:t>needlessly doubled</a:t>
            </a:r>
            <a:r>
              <a:rPr lang="en-US" dirty="0" smtClean="0"/>
              <a:t> </a:t>
            </a:r>
            <a:br>
              <a:rPr lang="en-US" dirty="0" smtClean="0"/>
            </a:br>
            <a:r>
              <a:rPr lang="en-US" dirty="0" smtClean="0"/>
              <a:t>                  consonants </a:t>
            </a:r>
            <a:r>
              <a:rPr lang="en-US" i="1" dirty="0" smtClean="0"/>
              <a:t>after unstressed vowels</a:t>
            </a:r>
            <a:r>
              <a:rPr lang="en-US" dirty="0" smtClean="0"/>
              <a:t>.</a:t>
            </a:r>
            <a:br>
              <a:rPr lang="en-US" dirty="0" smtClean="0"/>
            </a:br>
            <a:r>
              <a:rPr lang="en-US" dirty="0" smtClean="0"/>
              <a:t>The lists below show, consonant by consonant, and vowel by vowel, the words with </a:t>
            </a:r>
            <a:r>
              <a:rPr lang="en-US" b="1" dirty="0" smtClean="0"/>
              <a:t>regularly</a:t>
            </a:r>
            <a:r>
              <a:rPr lang="en-US" dirty="0" smtClean="0"/>
              <a:t> doubled consonants after short vowels, with </a:t>
            </a:r>
            <a:r>
              <a:rPr lang="en-US" b="1" i="1" dirty="0" err="1" smtClean="0"/>
              <a:t>undoubled</a:t>
            </a:r>
            <a:r>
              <a:rPr lang="en-US" dirty="0" smtClean="0"/>
              <a:t> consonants (or other letters, e.g. 'dizzy prison') and with </a:t>
            </a:r>
            <a:r>
              <a:rPr lang="en-US" b="1" i="1" u="sng" dirty="0" smtClean="0"/>
              <a:t>needlessly</a:t>
            </a:r>
            <a:r>
              <a:rPr lang="en-US" i="1" dirty="0" smtClean="0"/>
              <a:t> </a:t>
            </a:r>
            <a:r>
              <a:rPr lang="en-US" dirty="0" smtClean="0"/>
              <a:t>doubled letters.</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The material for presentation is adapted from http://www.spellingsociety.org/spelling/irregularities.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1500</Words>
  <Application>Microsoft Office PowerPoint</Application>
  <PresentationFormat>On-screen Show (4:3)</PresentationFormat>
  <Paragraphs>263</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The Irregularity of English Spellings</vt:lpstr>
      <vt:lpstr>Discrepancy in Speech Sounds and Words</vt:lpstr>
      <vt:lpstr>1066……..</vt:lpstr>
      <vt:lpstr>First Serious Corruption in English Spellings</vt:lpstr>
      <vt:lpstr>The English spelling system</vt:lpstr>
      <vt:lpstr>Slide 6</vt:lpstr>
      <vt:lpstr>Slide 7</vt:lpstr>
      <vt:lpstr>Basic English spelling system </vt:lpstr>
      <vt:lpstr>Slide 9</vt:lpstr>
      <vt:lpstr>Slide 10</vt:lpstr>
      <vt:lpstr>Slide 11</vt:lpstr>
      <vt:lpstr>80 English spelling patterns are undermined by one or more alternatives</vt:lpstr>
      <vt:lpstr>Slide 13</vt:lpstr>
      <vt:lpstr>Slide 14</vt:lpstr>
      <vt:lpstr>Slide 15</vt:lpstr>
      <vt:lpstr>Slide 16</vt:lpstr>
      <vt:lpstr>Slide 17</vt:lpstr>
      <vt:lpstr>Endings and prefixes</vt:lpstr>
      <vt:lpstr>Consonant doubling</vt:lpstr>
      <vt:lpstr>Slide 20</vt:lpstr>
      <vt:lpstr>  English spelling makes learning to read harder too </vt:lpstr>
      <vt:lpstr>69 English spellings have more than one pronunciation</vt:lpstr>
      <vt:lpstr>Slide 23</vt:lpstr>
      <vt:lpstr>Slide 24</vt:lpstr>
      <vt:lpstr>Slide 25</vt:lpstr>
      <vt:lpstr>Slide 26</vt:lpstr>
      <vt:lpstr>Slide 27</vt:lpstr>
      <vt:lpstr>Slide 28</vt:lpstr>
      <vt:lpstr>Standard UK English</vt:lpstr>
      <vt:lpstr>Examples of Standard UK English</vt:lpstr>
      <vt:lpstr>Examples of Standard UK English</vt:lpstr>
      <vt:lpstr>Rule # 1</vt:lpstr>
      <vt:lpstr>Rule # 2</vt:lpstr>
      <vt:lpstr>Rule # 3</vt:lpstr>
      <vt:lpstr>Rule # 4</vt:lpstr>
      <vt:lpstr>Rule # 5</vt:lpstr>
      <vt:lpstr>Rule # 6</vt:lpstr>
      <vt:lpstr>Rule # 7</vt:lpstr>
      <vt:lpstr>Rule # 8</vt:lpstr>
      <vt:lpstr>Rule # 9</vt:lpstr>
      <vt:lpstr>Missing or misleading doubled consonants </vt:lpstr>
      <vt:lpstr>Slide 42</vt:lpstr>
      <vt:lpstr>Examples</vt:lpstr>
      <vt:lpstr>Some words have doubled consonants which do not follow a short, stressed vowel</vt:lpstr>
      <vt:lpstr>Examples</vt:lpstr>
      <vt:lpstr>Silent letters make learning to read English more difficult too.</vt:lpstr>
      <vt:lpstr>Slide 47</vt:lpstr>
      <vt:lpstr>Examples</vt:lpstr>
      <vt:lpstr>A few  more letters have reading problems in a small number of words.</vt:lpstr>
      <vt:lpstr>Different pronunciations in different contexts</vt:lpstr>
      <vt:lpstr>Examples</vt:lpstr>
      <vt:lpstr>common words with reading problems</vt:lpstr>
      <vt:lpstr>Examples</vt:lpstr>
      <vt:lpstr>English spellings A-Z and their exceptions</vt:lpstr>
      <vt:lpstr>-able /-ible – (notable, audible) - (27 –able, 17 –ible)</vt:lpstr>
      <vt:lpstr>a-e / ai - (late, lain)</vt:lpstr>
      <vt:lpstr>Doubled Consonants</vt:lpstr>
      <vt:lpstr>Slide 58</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Irregularity of English Spellings</dc:title>
  <dc:creator>Rabi Usama</dc:creator>
  <cp:lastModifiedBy>vcomsats</cp:lastModifiedBy>
  <cp:revision>62</cp:revision>
  <dcterms:created xsi:type="dcterms:W3CDTF">2006-08-16T00:00:00Z</dcterms:created>
  <dcterms:modified xsi:type="dcterms:W3CDTF">2012-12-28T09:53:13Z</dcterms:modified>
</cp:coreProperties>
</file>