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96" r:id="rId3"/>
    <p:sldId id="301" r:id="rId4"/>
    <p:sldId id="297" r:id="rId5"/>
    <p:sldId id="299" r:id="rId6"/>
    <p:sldId id="300" r:id="rId7"/>
    <p:sldId id="302" r:id="rId8"/>
    <p:sldId id="322" r:id="rId9"/>
    <p:sldId id="337" r:id="rId10"/>
    <p:sldId id="325" r:id="rId11"/>
    <p:sldId id="328" r:id="rId12"/>
    <p:sldId id="333" r:id="rId13"/>
    <p:sldId id="334" r:id="rId14"/>
    <p:sldId id="335" r:id="rId15"/>
    <p:sldId id="326" r:id="rId16"/>
    <p:sldId id="327" r:id="rId17"/>
    <p:sldId id="329" r:id="rId18"/>
    <p:sldId id="331" r:id="rId19"/>
    <p:sldId id="338" r:id="rId20"/>
    <p:sldId id="330" r:id="rId21"/>
    <p:sldId id="340" r:id="rId22"/>
    <p:sldId id="349" r:id="rId23"/>
    <p:sldId id="341" r:id="rId24"/>
    <p:sldId id="342" r:id="rId25"/>
    <p:sldId id="343" r:id="rId26"/>
    <p:sldId id="345" r:id="rId27"/>
    <p:sldId id="344" r:id="rId28"/>
    <p:sldId id="346" r:id="rId29"/>
    <p:sldId id="348" r:id="rId30"/>
    <p:sldId id="350" r:id="rId31"/>
    <p:sldId id="351" r:id="rId32"/>
    <p:sldId id="352" r:id="rId3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05CB"/>
    <a:srgbClr val="BC8600"/>
    <a:srgbClr val="2E0000"/>
    <a:srgbClr val="DE3608"/>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66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421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9421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9C94C75C-3E61-478A-AB0F-D9FE922A27D4}" type="datetimeFigureOut">
              <a:rPr lang="en-US"/>
              <a:pPr/>
              <a:t>12/15/2012</a:t>
            </a:fld>
            <a:endParaRPr lang="en-US"/>
          </a:p>
        </p:txBody>
      </p:sp>
      <p:sp>
        <p:nvSpPr>
          <p:cNvPr id="9421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9421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9421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9421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06F4FAD2-D989-481A-8BC5-718A011922B6}"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9"/>
          <p:cNvSpPr>
            <a:spLocks noGrp="1"/>
          </p:cNvSpPr>
          <p:nvPr>
            <p:ph type="dt" sz="half" idx="10"/>
          </p:nvPr>
        </p:nvSpPr>
        <p:spPr/>
        <p:txBody>
          <a:bodyPr/>
          <a:lstStyle>
            <a:lvl1pPr>
              <a:defRPr/>
            </a:lvl1pPr>
          </a:lstStyle>
          <a:p>
            <a:pPr>
              <a:defRPr/>
            </a:pPr>
            <a:fld id="{2D6F6173-AEBD-404B-8531-5DA718C31CB0}" type="datetime1">
              <a:rPr lang="en-US"/>
              <a:pPr>
                <a:defRPr/>
              </a:pPr>
              <a:t>12/15/2012</a:t>
            </a:fld>
            <a:endParaRPr lang="en-US"/>
          </a:p>
        </p:txBody>
      </p:sp>
      <p:sp>
        <p:nvSpPr>
          <p:cNvPr id="5" name="Footer Placeholder 21"/>
          <p:cNvSpPr>
            <a:spLocks noGrp="1"/>
          </p:cNvSpPr>
          <p:nvPr>
            <p:ph type="ftr" sz="quarter" idx="11"/>
          </p:nvPr>
        </p:nvSpPr>
        <p:spPr/>
        <p:txBody>
          <a:bodyPr/>
          <a:lstStyle>
            <a:lvl1pPr>
              <a:defRPr/>
            </a:lvl1pPr>
          </a:lstStyle>
          <a:p>
            <a:endParaRPr lang="en-US"/>
          </a:p>
        </p:txBody>
      </p:sp>
      <p:sp>
        <p:nvSpPr>
          <p:cNvPr id="6" name="Slide Number Placeholder 17"/>
          <p:cNvSpPr>
            <a:spLocks noGrp="1"/>
          </p:cNvSpPr>
          <p:nvPr>
            <p:ph type="sldNum" sz="quarter" idx="12"/>
          </p:nvPr>
        </p:nvSpPr>
        <p:spPr/>
        <p:txBody>
          <a:bodyPr/>
          <a:lstStyle>
            <a:lvl1pPr>
              <a:defRPr/>
            </a:lvl1pPr>
          </a:lstStyle>
          <a:p>
            <a:pPr>
              <a:defRPr/>
            </a:pPr>
            <a:fld id="{90588B30-F12D-4945-8057-2BD16131C55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42A622B-1E92-4ABD-946C-136B9687B19A}" type="datetime1">
              <a:rPr lang="en-US"/>
              <a:pPr>
                <a:defRPr/>
              </a:pPr>
              <a:t>12/15/2012</a:t>
            </a:fld>
            <a:endParaRPr lang="en-US"/>
          </a:p>
        </p:txBody>
      </p:sp>
      <p:sp>
        <p:nvSpPr>
          <p:cNvPr id="5" name="Footer Placeholder 21"/>
          <p:cNvSpPr>
            <a:spLocks noGrp="1"/>
          </p:cNvSpPr>
          <p:nvPr>
            <p:ph type="ftr" sz="quarter" idx="11"/>
          </p:nvPr>
        </p:nvSpPr>
        <p:spPr/>
        <p:txBody>
          <a:bodyPr/>
          <a:lstStyle>
            <a:lvl1pPr>
              <a:defRPr/>
            </a:lvl1pPr>
          </a:lstStyle>
          <a:p>
            <a:endParaRPr lang="en-US"/>
          </a:p>
        </p:txBody>
      </p:sp>
      <p:sp>
        <p:nvSpPr>
          <p:cNvPr id="6" name="Slide Number Placeholder 17"/>
          <p:cNvSpPr>
            <a:spLocks noGrp="1"/>
          </p:cNvSpPr>
          <p:nvPr>
            <p:ph type="sldNum" sz="quarter" idx="12"/>
          </p:nvPr>
        </p:nvSpPr>
        <p:spPr/>
        <p:txBody>
          <a:bodyPr/>
          <a:lstStyle>
            <a:lvl1pPr>
              <a:defRPr/>
            </a:lvl1pPr>
          </a:lstStyle>
          <a:p>
            <a:pPr>
              <a:defRPr/>
            </a:pPr>
            <a:fld id="{B184DD20-7FA9-4928-BE55-7469C3175217}"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9"/>
          <p:cNvSpPr>
            <a:spLocks noGrp="1"/>
          </p:cNvSpPr>
          <p:nvPr>
            <p:ph type="dt" sz="half" idx="10"/>
          </p:nvPr>
        </p:nvSpPr>
        <p:spPr/>
        <p:txBody>
          <a:bodyPr/>
          <a:lstStyle>
            <a:lvl1pPr>
              <a:defRPr/>
            </a:lvl1pPr>
          </a:lstStyle>
          <a:p>
            <a:pPr>
              <a:defRPr/>
            </a:pPr>
            <a:fld id="{9C09417E-BC0E-4A25-B86A-3578CF523CCC}" type="datetime1">
              <a:rPr lang="en-US"/>
              <a:pPr>
                <a:defRPr/>
              </a:pPr>
              <a:t>12/15/2012</a:t>
            </a:fld>
            <a:endParaRPr lang="en-US"/>
          </a:p>
        </p:txBody>
      </p:sp>
      <p:sp>
        <p:nvSpPr>
          <p:cNvPr id="5" name="Footer Placeholder 21"/>
          <p:cNvSpPr>
            <a:spLocks noGrp="1"/>
          </p:cNvSpPr>
          <p:nvPr>
            <p:ph type="ftr" sz="quarter" idx="11"/>
          </p:nvPr>
        </p:nvSpPr>
        <p:spPr/>
        <p:txBody>
          <a:bodyPr/>
          <a:lstStyle>
            <a:lvl1pPr>
              <a:defRPr/>
            </a:lvl1pPr>
          </a:lstStyle>
          <a:p>
            <a:endParaRPr lang="en-US"/>
          </a:p>
        </p:txBody>
      </p:sp>
      <p:sp>
        <p:nvSpPr>
          <p:cNvPr id="6" name="Slide Number Placeholder 17"/>
          <p:cNvSpPr>
            <a:spLocks noGrp="1"/>
          </p:cNvSpPr>
          <p:nvPr>
            <p:ph type="sldNum" sz="quarter" idx="12"/>
          </p:nvPr>
        </p:nvSpPr>
        <p:spPr/>
        <p:txBody>
          <a:bodyPr/>
          <a:lstStyle>
            <a:lvl1pPr>
              <a:defRPr/>
            </a:lvl1pPr>
          </a:lstStyle>
          <a:p>
            <a:pPr>
              <a:defRPr/>
            </a:pPr>
            <a:fld id="{A254ECC3-5E0F-4249-A24A-C9FDEB8F844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81BA5580-8458-458B-BCA8-BA150C7AEAAA}" type="datetime1">
              <a:rPr lang="en-US"/>
              <a:pPr>
                <a:defRPr/>
              </a:pPr>
              <a:t>12/15/2012</a:t>
            </a:fld>
            <a:endParaRPr lang="en-US"/>
          </a:p>
        </p:txBody>
      </p:sp>
      <p:sp>
        <p:nvSpPr>
          <p:cNvPr id="6" name="Footer Placeholder 21"/>
          <p:cNvSpPr>
            <a:spLocks noGrp="1"/>
          </p:cNvSpPr>
          <p:nvPr>
            <p:ph type="ftr" sz="quarter" idx="11"/>
          </p:nvPr>
        </p:nvSpPr>
        <p:spPr/>
        <p:txBody>
          <a:bodyPr/>
          <a:lstStyle>
            <a:lvl1pPr>
              <a:defRPr/>
            </a:lvl1pPr>
          </a:lstStyle>
          <a:p>
            <a:endParaRPr lang="en-US"/>
          </a:p>
        </p:txBody>
      </p:sp>
      <p:sp>
        <p:nvSpPr>
          <p:cNvPr id="7" name="Slide Number Placeholder 17"/>
          <p:cNvSpPr>
            <a:spLocks noGrp="1"/>
          </p:cNvSpPr>
          <p:nvPr>
            <p:ph type="sldNum" sz="quarter" idx="12"/>
          </p:nvPr>
        </p:nvSpPr>
        <p:spPr/>
        <p:txBody>
          <a:bodyPr/>
          <a:lstStyle>
            <a:lvl1pPr>
              <a:defRPr/>
            </a:lvl1pPr>
          </a:lstStyle>
          <a:p>
            <a:pPr>
              <a:defRPr/>
            </a:pPr>
            <a:fld id="{65F9F684-EF75-4969-87ED-265914B9438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F245A18D-3489-431C-9FBA-0F60162F0A5F}" type="datetime1">
              <a:rPr lang="en-US"/>
              <a:pPr>
                <a:defRPr/>
              </a:pPr>
              <a:t>12/15/2012</a:t>
            </a:fld>
            <a:endParaRPr lang="en-US"/>
          </a:p>
        </p:txBody>
      </p:sp>
      <p:sp>
        <p:nvSpPr>
          <p:cNvPr id="8" name="Footer Placeholder 21"/>
          <p:cNvSpPr>
            <a:spLocks noGrp="1"/>
          </p:cNvSpPr>
          <p:nvPr>
            <p:ph type="ftr" sz="quarter" idx="11"/>
          </p:nvPr>
        </p:nvSpPr>
        <p:spPr/>
        <p:txBody>
          <a:bodyPr/>
          <a:lstStyle>
            <a:lvl1pPr>
              <a:defRPr/>
            </a:lvl1pPr>
          </a:lstStyle>
          <a:p>
            <a:endParaRPr lang="en-US"/>
          </a:p>
        </p:txBody>
      </p:sp>
      <p:sp>
        <p:nvSpPr>
          <p:cNvPr id="9" name="Slide Number Placeholder 17"/>
          <p:cNvSpPr>
            <a:spLocks noGrp="1"/>
          </p:cNvSpPr>
          <p:nvPr>
            <p:ph type="sldNum" sz="quarter" idx="12"/>
          </p:nvPr>
        </p:nvSpPr>
        <p:spPr/>
        <p:txBody>
          <a:bodyPr/>
          <a:lstStyle>
            <a:lvl1pPr>
              <a:defRPr/>
            </a:lvl1pPr>
          </a:lstStyle>
          <a:p>
            <a:pPr>
              <a:defRPr/>
            </a:pPr>
            <a:fld id="{E5D783AF-74BA-4DCF-A830-79CA0398A8A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4C60DA7-2AED-4A32-B2D2-0ABC18903161}" type="datetime1">
              <a:rPr lang="en-US"/>
              <a:pPr>
                <a:defRPr/>
              </a:pPr>
              <a:t>12/15/2012</a:t>
            </a:fld>
            <a:endParaRPr lang="en-US"/>
          </a:p>
        </p:txBody>
      </p:sp>
      <p:sp>
        <p:nvSpPr>
          <p:cNvPr id="4" name="Footer Placeholder 21"/>
          <p:cNvSpPr>
            <a:spLocks noGrp="1"/>
          </p:cNvSpPr>
          <p:nvPr>
            <p:ph type="ftr" sz="quarter" idx="11"/>
          </p:nvPr>
        </p:nvSpPr>
        <p:spPr/>
        <p:txBody>
          <a:bodyPr/>
          <a:lstStyle>
            <a:lvl1pPr>
              <a:defRPr/>
            </a:lvl1pPr>
          </a:lstStyle>
          <a:p>
            <a:endParaRPr lang="en-US"/>
          </a:p>
        </p:txBody>
      </p:sp>
      <p:sp>
        <p:nvSpPr>
          <p:cNvPr id="5" name="Slide Number Placeholder 17"/>
          <p:cNvSpPr>
            <a:spLocks noGrp="1"/>
          </p:cNvSpPr>
          <p:nvPr>
            <p:ph type="sldNum" sz="quarter" idx="12"/>
          </p:nvPr>
        </p:nvSpPr>
        <p:spPr/>
        <p:txBody>
          <a:bodyPr/>
          <a:lstStyle>
            <a:lvl1pPr>
              <a:defRPr/>
            </a:lvl1pPr>
          </a:lstStyle>
          <a:p>
            <a:pPr>
              <a:defRPr/>
            </a:pPr>
            <a:fld id="{0E364D46-F270-45AF-8152-C1A150954F7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2B335710-DE6B-4C58-8B0D-2E415AE60D97}" type="datetime1">
              <a:rPr lang="en-US"/>
              <a:pPr>
                <a:defRPr/>
              </a:pPr>
              <a:t>12/15/2012</a:t>
            </a:fld>
            <a:endParaRPr lang="en-US"/>
          </a:p>
        </p:txBody>
      </p:sp>
      <p:sp>
        <p:nvSpPr>
          <p:cNvPr id="3" name="Footer Placeholder 21"/>
          <p:cNvSpPr>
            <a:spLocks noGrp="1"/>
          </p:cNvSpPr>
          <p:nvPr>
            <p:ph type="ftr" sz="quarter" idx="11"/>
          </p:nvPr>
        </p:nvSpPr>
        <p:spPr/>
        <p:txBody>
          <a:bodyPr/>
          <a:lstStyle>
            <a:lvl1pPr>
              <a:defRPr/>
            </a:lvl1pPr>
          </a:lstStyle>
          <a:p>
            <a:endParaRPr lang="en-US"/>
          </a:p>
        </p:txBody>
      </p:sp>
      <p:sp>
        <p:nvSpPr>
          <p:cNvPr id="4" name="Slide Number Placeholder 17"/>
          <p:cNvSpPr>
            <a:spLocks noGrp="1"/>
          </p:cNvSpPr>
          <p:nvPr>
            <p:ph type="sldNum" sz="quarter" idx="12"/>
          </p:nvPr>
        </p:nvSpPr>
        <p:spPr/>
        <p:txBody>
          <a:bodyPr/>
          <a:lstStyle>
            <a:lvl1pPr>
              <a:defRPr/>
            </a:lvl1pPr>
          </a:lstStyle>
          <a:p>
            <a:pPr>
              <a:defRPr/>
            </a:pPr>
            <a:fld id="{B9D8E832-5C16-4648-ABD0-41AA3404DAF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00CAFA20-445C-49A0-BEE1-2820E1D26A87}" type="datetime1">
              <a:rPr lang="en-US"/>
              <a:pPr>
                <a:defRPr/>
              </a:pPr>
              <a:t>12/15/2012</a:t>
            </a:fld>
            <a:endParaRPr lang="en-US"/>
          </a:p>
        </p:txBody>
      </p:sp>
      <p:sp>
        <p:nvSpPr>
          <p:cNvPr id="6" name="Footer Placeholder 21"/>
          <p:cNvSpPr>
            <a:spLocks noGrp="1"/>
          </p:cNvSpPr>
          <p:nvPr>
            <p:ph type="ftr" sz="quarter" idx="11"/>
          </p:nvPr>
        </p:nvSpPr>
        <p:spPr/>
        <p:txBody>
          <a:bodyPr/>
          <a:lstStyle>
            <a:lvl1pPr>
              <a:defRPr/>
            </a:lvl1pPr>
          </a:lstStyle>
          <a:p>
            <a:endParaRPr lang="en-US"/>
          </a:p>
        </p:txBody>
      </p:sp>
      <p:sp>
        <p:nvSpPr>
          <p:cNvPr id="7" name="Slide Number Placeholder 17"/>
          <p:cNvSpPr>
            <a:spLocks noGrp="1"/>
          </p:cNvSpPr>
          <p:nvPr>
            <p:ph type="sldNum" sz="quarter" idx="12"/>
          </p:nvPr>
        </p:nvSpPr>
        <p:spPr/>
        <p:txBody>
          <a:bodyPr/>
          <a:lstStyle>
            <a:lvl1pPr>
              <a:defRPr/>
            </a:lvl1pPr>
          </a:lstStyle>
          <a:p>
            <a:pPr>
              <a:defRPr/>
            </a:pPr>
            <a:fld id="{A7E6F7D3-E520-4DE0-9CD3-E3BFD4E6A9C2}"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DBF7C8A2-E550-4E77-A845-371AEFE4BB92}" type="datetime1">
              <a:rPr lang="en-US"/>
              <a:pPr>
                <a:defRPr/>
              </a:pPr>
              <a:t>12/15/2012</a:t>
            </a:fld>
            <a:endParaRPr lang="en-US"/>
          </a:p>
        </p:txBody>
      </p:sp>
      <p:sp>
        <p:nvSpPr>
          <p:cNvPr id="10" name="Footer Placeholder 5"/>
          <p:cNvSpPr>
            <a:spLocks noGrp="1"/>
          </p:cNvSpPr>
          <p:nvPr>
            <p:ph type="ftr" sz="quarter" idx="11"/>
          </p:nvPr>
        </p:nvSpPr>
        <p:spPr/>
        <p:txBody>
          <a:bodyPr/>
          <a:lstStyle>
            <a:lvl1pPr>
              <a:defRPr/>
            </a:lvl1pPr>
          </a:lstStyle>
          <a:p>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a:defRPr/>
            </a:lvl1pPr>
          </a:lstStyle>
          <a:p>
            <a:pPr>
              <a:defRPr/>
            </a:pPr>
            <a:fld id="{147CACFC-1CD9-463C-9A34-5C17EFA0A303}"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DB3C4B1D-1B62-49BC-AD18-8068689A8A24}" type="datetime1">
              <a:rPr lang="en-US"/>
              <a:pPr>
                <a:defRPr/>
              </a:pPr>
              <a:t>12/15/2012</a:t>
            </a:fld>
            <a:endParaRPr lang="en-US"/>
          </a:p>
        </p:txBody>
      </p:sp>
      <p:sp>
        <p:nvSpPr>
          <p:cNvPr id="5" name="Footer Placeholder 21"/>
          <p:cNvSpPr>
            <a:spLocks noGrp="1"/>
          </p:cNvSpPr>
          <p:nvPr>
            <p:ph type="ftr" sz="quarter" idx="11"/>
          </p:nvPr>
        </p:nvSpPr>
        <p:spPr/>
        <p:txBody>
          <a:bodyPr/>
          <a:lstStyle>
            <a:lvl1pPr>
              <a:defRPr/>
            </a:lvl1pPr>
          </a:lstStyle>
          <a:p>
            <a:endParaRPr lang="en-US"/>
          </a:p>
        </p:txBody>
      </p:sp>
      <p:sp>
        <p:nvSpPr>
          <p:cNvPr id="6" name="Slide Number Placeholder 17"/>
          <p:cNvSpPr>
            <a:spLocks noGrp="1"/>
          </p:cNvSpPr>
          <p:nvPr>
            <p:ph type="sldNum" sz="quarter" idx="12"/>
          </p:nvPr>
        </p:nvSpPr>
        <p:spPr/>
        <p:txBody>
          <a:bodyPr/>
          <a:lstStyle>
            <a:lvl1pPr>
              <a:defRPr/>
            </a:lvl1pPr>
          </a:lstStyle>
          <a:p>
            <a:pPr>
              <a:defRPr/>
            </a:pPr>
            <a:fld id="{DF490CEA-DFEB-4B02-BDDD-AFFD0DB6D3D2}"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15F37704-B86D-4531-B60F-552AF216D085}" type="datetime1">
              <a:rPr lang="en-US"/>
              <a:pPr>
                <a:defRPr/>
              </a:pPr>
              <a:t>12/15/2012</a:t>
            </a:fld>
            <a:endParaRPr lang="en-US"/>
          </a:p>
        </p:txBody>
      </p:sp>
      <p:sp>
        <p:nvSpPr>
          <p:cNvPr id="5" name="Footer Placeholder 21"/>
          <p:cNvSpPr>
            <a:spLocks noGrp="1"/>
          </p:cNvSpPr>
          <p:nvPr>
            <p:ph type="ftr" sz="quarter" idx="11"/>
          </p:nvPr>
        </p:nvSpPr>
        <p:spPr/>
        <p:txBody>
          <a:bodyPr/>
          <a:lstStyle>
            <a:lvl1pPr>
              <a:defRPr/>
            </a:lvl1pPr>
          </a:lstStyle>
          <a:p>
            <a:endParaRPr lang="en-US"/>
          </a:p>
        </p:txBody>
      </p:sp>
      <p:sp>
        <p:nvSpPr>
          <p:cNvPr id="6" name="Slide Number Placeholder 17"/>
          <p:cNvSpPr>
            <a:spLocks noGrp="1"/>
          </p:cNvSpPr>
          <p:nvPr>
            <p:ph type="sldNum" sz="quarter" idx="12"/>
          </p:nvPr>
        </p:nvSpPr>
        <p:spPr/>
        <p:txBody>
          <a:bodyPr/>
          <a:lstStyle>
            <a:lvl1pPr>
              <a:defRPr/>
            </a:lvl1pPr>
          </a:lstStyle>
          <a:p>
            <a:pPr>
              <a:defRPr/>
            </a:pPr>
            <a:fld id="{E73DC620-7C59-4A84-B808-7C1F1CD2B41D}"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38EFD4A1-88C1-4108-B289-6CA291E77F8E}" type="datetime1">
              <a:rPr lang="en-US"/>
              <a:pPr>
                <a:defRPr/>
              </a:pPr>
              <a:t>12/15/2012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wrap="square" lIns="0" tIns="0" rIns="0" bIns="0" numCol="1" anchor="b" anchorCtr="0" compatLnSpc="1">
            <a:prstTxWarp prst="textNoShape">
              <a:avLst/>
            </a:prstTxWarp>
          </a:bodyPr>
          <a:lstStyle>
            <a:lvl1pPr>
              <a:defRPr sz="1200">
                <a:solidFill>
                  <a:srgbClr val="565E72"/>
                </a:solidFill>
                <a:latin typeface="Constantia" pitchFamily="18" charset="0"/>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200">
                <a:solidFill>
                  <a:schemeClr val="tx2">
                    <a:shade val="90000"/>
                  </a:schemeClr>
                </a:solidFill>
                <a:latin typeface="+mn-lt"/>
                <a:cs typeface="+mn-cs"/>
              </a:defRPr>
            </a:lvl1pPr>
          </a:lstStyle>
          <a:p>
            <a:pPr>
              <a:defRPr/>
            </a:pPr>
            <a:fld id="{DD2F3DA1-B0CD-4EC3-960E-A401B645A3C6}" type="slidenum">
              <a:rPr lang="en-US"/>
              <a:pPr>
                <a:defRPr/>
              </a:pPr>
              <a:t>‹#›</a:t>
            </a:fld>
            <a:endParaRPr lang="en-US"/>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grpSp>
    </p:spTree>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72" r:id="rId9"/>
    <p:sldLayoutId id="2147483663" r:id="rId10"/>
    <p:sldLayoutId id="2147483662" r:id="rId11"/>
  </p:sldLayoutIdLst>
  <p:hf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E66C7D"/>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E66C7D"/>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6BB76D"/>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en.wikipedia.org/wiki/Pronunciation"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B40EFBC5-A442-4613-A74D-3CD934C9A510}" type="slidenum">
              <a:rPr lang="en-US"/>
              <a:pPr>
                <a:defRPr/>
              </a:pPr>
              <a:t>1</a:t>
            </a:fld>
            <a:endParaRPr lang="en-US"/>
          </a:p>
        </p:txBody>
      </p:sp>
      <p:sp>
        <p:nvSpPr>
          <p:cNvPr id="13313" name="Rectangle 5"/>
          <p:cNvSpPr>
            <a:spLocks noGrp="1"/>
          </p:cNvSpPr>
          <p:nvPr>
            <p:ph type="ctrTitle" idx="4294967295"/>
          </p:nvPr>
        </p:nvSpPr>
        <p:spPr>
          <a:xfrm>
            <a:off x="685800" y="914400"/>
            <a:ext cx="7391400" cy="1524000"/>
          </a:xfrm>
        </p:spPr>
        <p:txBody>
          <a:bodyPr/>
          <a:lstStyle/>
          <a:p>
            <a:endParaRPr lang="en-US" smtClean="0">
              <a:solidFill>
                <a:schemeClr val="folHlink"/>
              </a:solidFill>
            </a:endParaRPr>
          </a:p>
        </p:txBody>
      </p:sp>
      <p:sp>
        <p:nvSpPr>
          <p:cNvPr id="13314" name="Rectangle 6"/>
          <p:cNvSpPr>
            <a:spLocks noGrp="1"/>
          </p:cNvSpPr>
          <p:nvPr>
            <p:ph type="subTitle" idx="4294967295"/>
          </p:nvPr>
        </p:nvSpPr>
        <p:spPr>
          <a:xfrm>
            <a:off x="304800" y="3962400"/>
            <a:ext cx="4495800" cy="1752600"/>
          </a:xfrm>
        </p:spPr>
        <p:txBody>
          <a:bodyPr/>
          <a:lstStyle/>
          <a:p>
            <a:pPr marL="0" indent="0" algn="ctr">
              <a:buFont typeface="Wingdings 2" pitchFamily="18" charset="2"/>
              <a:buNone/>
            </a:pPr>
            <a:r>
              <a:rPr lang="en-US" smtClean="0"/>
              <a:t>Dr. Sarwet Rasul</a:t>
            </a:r>
          </a:p>
        </p:txBody>
      </p:sp>
      <p:pic>
        <p:nvPicPr>
          <p:cNvPr id="13315" name="Title 1"/>
          <p:cNvPicPr>
            <a:picLocks noChangeArrowheads="1"/>
          </p:cNvPicPr>
          <p:nvPr/>
        </p:nvPicPr>
        <p:blipFill>
          <a:blip r:embed="rId2"/>
          <a:srcRect/>
          <a:stretch>
            <a:fillRect/>
          </a:stretch>
        </p:blipFill>
        <p:spPr bwMode="auto">
          <a:xfrm>
            <a:off x="0" y="0"/>
            <a:ext cx="70866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F58520A5-D292-464D-9A2D-0154AD180508}" type="slidenum">
              <a:rPr lang="en-US"/>
              <a:pPr>
                <a:defRPr/>
              </a:pPr>
              <a:t>2</a:t>
            </a:fld>
            <a:endParaRPr lang="en-US"/>
          </a:p>
        </p:txBody>
      </p:sp>
      <p:sp>
        <p:nvSpPr>
          <p:cNvPr id="14337" name="Rectangle 2"/>
          <p:cNvSpPr>
            <a:spLocks noGrp="1"/>
          </p:cNvSpPr>
          <p:nvPr>
            <p:ph type="title"/>
          </p:nvPr>
        </p:nvSpPr>
        <p:spPr>
          <a:xfrm>
            <a:off x="457200" y="381000"/>
            <a:ext cx="8229600" cy="838200"/>
          </a:xfrm>
          <a:solidFill>
            <a:schemeClr val="tx2"/>
          </a:solidFill>
        </p:spPr>
        <p:txBody>
          <a:bodyPr/>
          <a:lstStyle/>
          <a:p>
            <a:r>
              <a:rPr lang="en-US" smtClean="0">
                <a:solidFill>
                  <a:srgbClr val="DE3608"/>
                </a:solidFill>
              </a:rPr>
              <a:t>Review of Previous Learning</a:t>
            </a:r>
          </a:p>
        </p:txBody>
      </p:sp>
      <p:sp>
        <p:nvSpPr>
          <p:cNvPr id="14338" name="Rectangle 3"/>
          <p:cNvSpPr>
            <a:spLocks noGrp="1"/>
          </p:cNvSpPr>
          <p:nvPr>
            <p:ph type="body" idx="1"/>
          </p:nvPr>
        </p:nvSpPr>
        <p:spPr/>
        <p:txBody>
          <a:bodyPr/>
          <a:lstStyle/>
          <a:p>
            <a:pPr>
              <a:buFont typeface="Wingdings 2" pitchFamily="18" charset="2"/>
              <a:buNone/>
            </a:pPr>
            <a:r>
              <a:rPr lang="en-US" sz="3200" b="1" smtClean="0">
                <a:solidFill>
                  <a:schemeClr val="folHlink"/>
                </a:solidFill>
              </a:rPr>
              <a:t>Development of Listening Skill</a:t>
            </a:r>
          </a:p>
          <a:p>
            <a:r>
              <a:rPr lang="en-US" smtClean="0"/>
              <a:t>What is listening?</a:t>
            </a:r>
          </a:p>
          <a:p>
            <a:r>
              <a:rPr lang="en-US" smtClean="0"/>
              <a:t>Why listening is important?</a:t>
            </a:r>
          </a:p>
          <a:p>
            <a:r>
              <a:rPr lang="en-US" smtClean="0"/>
              <a:t>Difference in hearing and listening</a:t>
            </a:r>
          </a:p>
          <a:p>
            <a:pPr>
              <a:buFont typeface="Wingdings 2" pitchFamily="18" charset="2"/>
              <a:buNone/>
            </a:pPr>
            <a:endParaRPr lang="en-US" smtClean="0"/>
          </a:p>
          <a:p>
            <a:pPr>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Slide Number Placeholder 17"/>
          <p:cNvSpPr>
            <a:spLocks noGrp="1"/>
          </p:cNvSpPr>
          <p:nvPr>
            <p:ph type="sldNum" sz="quarter" idx="12"/>
          </p:nvPr>
        </p:nvSpPr>
        <p:spPr/>
        <p:txBody>
          <a:bodyPr/>
          <a:lstStyle/>
          <a:p>
            <a:pPr>
              <a:defRPr/>
            </a:pPr>
            <a:fld id="{707717CD-0547-42F1-A95B-AA5AFF101C1A}" type="slidenum">
              <a:rPr lang="en-US"/>
              <a:pPr>
                <a:defRPr/>
              </a:pPr>
              <a:t>3</a:t>
            </a:fld>
            <a:endParaRPr lang="en-US"/>
          </a:p>
        </p:txBody>
      </p:sp>
      <p:sp>
        <p:nvSpPr>
          <p:cNvPr id="15361" name="Rectangle 2"/>
          <p:cNvSpPr>
            <a:spLocks noGrp="1"/>
          </p:cNvSpPr>
          <p:nvPr>
            <p:ph type="title"/>
          </p:nvPr>
        </p:nvSpPr>
        <p:spPr>
          <a:xfrm>
            <a:off x="457200" y="228600"/>
            <a:ext cx="8229600" cy="990600"/>
          </a:xfrm>
          <a:solidFill>
            <a:schemeClr val="tx1"/>
          </a:solidFill>
        </p:spPr>
        <p:txBody>
          <a:bodyPr/>
          <a:lstStyle/>
          <a:p>
            <a:r>
              <a:rPr lang="en-US" smtClean="0">
                <a:solidFill>
                  <a:srgbClr val="DE3608"/>
                </a:solidFill>
              </a:rPr>
              <a:t>Important Learning Points</a:t>
            </a:r>
          </a:p>
        </p:txBody>
      </p:sp>
      <p:sp>
        <p:nvSpPr>
          <p:cNvPr id="15362" name="Rectangle 3"/>
          <p:cNvSpPr>
            <a:spLocks noGrp="1"/>
          </p:cNvSpPr>
          <p:nvPr>
            <p:ph type="body" idx="1"/>
          </p:nvPr>
        </p:nvSpPr>
        <p:spPr/>
        <p:txBody>
          <a:bodyPr/>
          <a:lstStyle/>
          <a:p>
            <a:endParaRPr lang="en-US" smtClean="0"/>
          </a:p>
        </p:txBody>
      </p:sp>
      <p:pic>
        <p:nvPicPr>
          <p:cNvPr id="15363" name="Picture 4" descr="http://www.skillsyouneed.co.uk/images/time_spent_communicating.gif"/>
          <p:cNvPicPr>
            <a:picLocks noChangeAspect="1" noChangeArrowheads="1"/>
          </p:cNvPicPr>
          <p:nvPr/>
        </p:nvPicPr>
        <p:blipFill>
          <a:blip r:embed="rId2"/>
          <a:srcRect/>
          <a:stretch>
            <a:fillRect/>
          </a:stretch>
        </p:blipFill>
        <p:spPr bwMode="auto">
          <a:xfrm>
            <a:off x="457200" y="1676400"/>
            <a:ext cx="5286375" cy="3333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47058E84-0826-4EA2-8E68-F72C5A39CA21}" type="slidenum">
              <a:rPr lang="en-US"/>
              <a:pPr>
                <a:defRPr/>
              </a:pPr>
              <a:t>4</a:t>
            </a:fld>
            <a:endParaRPr lang="en-US"/>
          </a:p>
        </p:txBody>
      </p:sp>
      <p:sp>
        <p:nvSpPr>
          <p:cNvPr id="16385" name="Rectangle 2"/>
          <p:cNvSpPr>
            <a:spLocks noGrp="1"/>
          </p:cNvSpPr>
          <p:nvPr>
            <p:ph type="title"/>
          </p:nvPr>
        </p:nvSpPr>
        <p:spPr>
          <a:xfrm>
            <a:off x="457200" y="152400"/>
            <a:ext cx="8229600" cy="609600"/>
          </a:xfrm>
        </p:spPr>
        <p:txBody>
          <a:bodyPr/>
          <a:lstStyle/>
          <a:p>
            <a:r>
              <a:rPr lang="en-US" sz="4600" smtClean="0"/>
              <a:t>Cont.</a:t>
            </a:r>
          </a:p>
        </p:txBody>
      </p:sp>
      <p:sp>
        <p:nvSpPr>
          <p:cNvPr id="16386" name="Rectangle 3"/>
          <p:cNvSpPr>
            <a:spLocks noGrp="1"/>
          </p:cNvSpPr>
          <p:nvPr>
            <p:ph type="body" idx="1"/>
          </p:nvPr>
        </p:nvSpPr>
        <p:spPr>
          <a:xfrm>
            <a:off x="457200" y="685800"/>
            <a:ext cx="8229600" cy="5638800"/>
          </a:xfrm>
        </p:spPr>
        <p:txBody>
          <a:bodyPr/>
          <a:lstStyle/>
          <a:p>
            <a:r>
              <a:rPr lang="en-US" smtClean="0"/>
              <a:t>Perspectives on listening</a:t>
            </a:r>
          </a:p>
          <a:p>
            <a:r>
              <a:rPr lang="en-US" smtClean="0"/>
              <a:t>Human aspects of listening:</a:t>
            </a:r>
          </a:p>
          <a:p>
            <a:r>
              <a:rPr lang="en-US" smtClean="0"/>
              <a:t>Perspectives on listening</a:t>
            </a:r>
          </a:p>
          <a:p>
            <a:r>
              <a:rPr lang="en-US" smtClean="0"/>
              <a:t>Human aspects of listening</a:t>
            </a:r>
          </a:p>
          <a:p>
            <a:r>
              <a:rPr lang="en-US" smtClean="0"/>
              <a:t>Language aspects of listening</a:t>
            </a:r>
          </a:p>
          <a:p>
            <a:r>
              <a:rPr lang="en-US" smtClean="0"/>
              <a:t>Different listening contexts</a:t>
            </a:r>
          </a:p>
          <a:p>
            <a:r>
              <a:rPr lang="en-US" smtClean="0"/>
              <a:t>Difficulties in listening</a:t>
            </a:r>
          </a:p>
          <a:p>
            <a:r>
              <a:rPr lang="en-US" smtClean="0"/>
              <a:t>Listening strategies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E05CAD45-74AA-41F0-9165-97B59E1BECB9}" type="slidenum">
              <a:rPr lang="en-US"/>
              <a:pPr>
                <a:defRPr/>
              </a:pPr>
              <a:t>5</a:t>
            </a:fld>
            <a:endParaRPr lang="en-US"/>
          </a:p>
        </p:txBody>
      </p:sp>
      <p:sp>
        <p:nvSpPr>
          <p:cNvPr id="17409" name="Rectangle 2"/>
          <p:cNvSpPr>
            <a:spLocks noGrp="1"/>
          </p:cNvSpPr>
          <p:nvPr>
            <p:ph type="title"/>
          </p:nvPr>
        </p:nvSpPr>
        <p:spPr>
          <a:xfrm>
            <a:off x="457200" y="304800"/>
            <a:ext cx="8229600" cy="533400"/>
          </a:xfrm>
        </p:spPr>
        <p:txBody>
          <a:bodyPr/>
          <a:lstStyle/>
          <a:p>
            <a:r>
              <a:rPr lang="en-US" sz="4600" smtClean="0"/>
              <a:t>Cont.</a:t>
            </a:r>
          </a:p>
        </p:txBody>
      </p:sp>
      <p:sp>
        <p:nvSpPr>
          <p:cNvPr id="17410" name="Rectangle 3"/>
          <p:cNvSpPr>
            <a:spLocks noGrp="1"/>
          </p:cNvSpPr>
          <p:nvPr>
            <p:ph type="body" idx="1"/>
          </p:nvPr>
        </p:nvSpPr>
        <p:spPr>
          <a:xfrm>
            <a:off x="457200" y="685800"/>
            <a:ext cx="8229600" cy="5638800"/>
          </a:xfrm>
        </p:spPr>
        <p:txBody>
          <a:bodyPr/>
          <a:lstStyle/>
          <a:p>
            <a:r>
              <a:rPr lang="en-US" smtClean="0"/>
              <a:t>Language aspects of listening</a:t>
            </a:r>
          </a:p>
          <a:p>
            <a:r>
              <a:rPr lang="en-US" smtClean="0"/>
              <a:t>Purposes of Listening:</a:t>
            </a:r>
          </a:p>
          <a:p>
            <a:pPr lvl="1"/>
            <a:r>
              <a:rPr lang="en-US" smtClean="0"/>
              <a:t>We listen to obtain information. </a:t>
            </a:r>
          </a:p>
          <a:p>
            <a:pPr lvl="1"/>
            <a:r>
              <a:rPr lang="en-US" smtClean="0"/>
              <a:t>We listen to understand. </a:t>
            </a:r>
          </a:p>
          <a:p>
            <a:pPr lvl="1"/>
            <a:r>
              <a:rPr lang="en-US" smtClean="0"/>
              <a:t>We listen to learn. </a:t>
            </a:r>
          </a:p>
          <a:p>
            <a:pPr lvl="1"/>
            <a:r>
              <a:rPr lang="en-US" smtClean="0"/>
              <a:t>We listen for enjoyment.</a:t>
            </a:r>
          </a:p>
          <a:p>
            <a:r>
              <a:rPr lang="en-US" smtClean="0"/>
              <a:t>Different listening contexts</a:t>
            </a:r>
          </a:p>
          <a:p>
            <a:r>
              <a:rPr lang="en-US" smtClean="0"/>
              <a:t>Difficulties in listening</a:t>
            </a:r>
          </a:p>
          <a:p>
            <a:pPr>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5D8308EE-5550-4E99-9C30-4FFF17193469}" type="slidenum">
              <a:rPr lang="en-US"/>
              <a:pPr>
                <a:defRPr/>
              </a:pPr>
              <a:t>6</a:t>
            </a:fld>
            <a:endParaRPr lang="en-US"/>
          </a:p>
        </p:txBody>
      </p:sp>
      <p:sp>
        <p:nvSpPr>
          <p:cNvPr id="18433" name="Rectangle 2"/>
          <p:cNvSpPr>
            <a:spLocks noGrp="1"/>
          </p:cNvSpPr>
          <p:nvPr>
            <p:ph type="title"/>
          </p:nvPr>
        </p:nvSpPr>
        <p:spPr>
          <a:xfrm>
            <a:off x="457200" y="704850"/>
            <a:ext cx="8229600" cy="133350"/>
          </a:xfrm>
        </p:spPr>
        <p:txBody>
          <a:bodyPr/>
          <a:lstStyle/>
          <a:p>
            <a:endParaRPr lang="en-US" sz="4600" smtClean="0"/>
          </a:p>
        </p:txBody>
      </p:sp>
      <p:sp>
        <p:nvSpPr>
          <p:cNvPr id="18434" name="Rectangle 3"/>
          <p:cNvSpPr>
            <a:spLocks noGrp="1"/>
          </p:cNvSpPr>
          <p:nvPr>
            <p:ph type="body" idx="1"/>
          </p:nvPr>
        </p:nvSpPr>
        <p:spPr>
          <a:xfrm>
            <a:off x="457200" y="457200"/>
            <a:ext cx="8229600" cy="5867400"/>
          </a:xfrm>
          <a:solidFill>
            <a:schemeClr val="tx2"/>
          </a:solidFill>
        </p:spPr>
        <p:txBody>
          <a:bodyPr/>
          <a:lstStyle/>
          <a:p>
            <a:r>
              <a:rPr lang="en-US" smtClean="0">
                <a:solidFill>
                  <a:schemeClr val="accent1"/>
                </a:solidFill>
              </a:rPr>
              <a:t>Listening strategies:</a:t>
            </a:r>
          </a:p>
          <a:p>
            <a:r>
              <a:rPr lang="en-US" sz="2400" b="1" smtClean="0">
                <a:solidFill>
                  <a:srgbClr val="FFFF00"/>
                </a:solidFill>
              </a:rPr>
              <a:t>Extensive listening:</a:t>
            </a:r>
            <a:endParaRPr lang="en-US" sz="2400" smtClean="0">
              <a:solidFill>
                <a:srgbClr val="FFFFFF"/>
              </a:solidFill>
            </a:endParaRPr>
          </a:p>
          <a:p>
            <a:pPr lvl="1"/>
            <a:r>
              <a:rPr lang="en-US" smtClean="0">
                <a:solidFill>
                  <a:srgbClr val="FFFFFF"/>
                </a:solidFill>
              </a:rPr>
              <a:t>Listening to something in a relaxed way</a:t>
            </a:r>
          </a:p>
          <a:p>
            <a:pPr lvl="1"/>
            <a:r>
              <a:rPr lang="en-US" smtClean="0">
                <a:solidFill>
                  <a:srgbClr val="FFFFFF"/>
                </a:solidFill>
              </a:rPr>
              <a:t>Not concentrating on every word</a:t>
            </a:r>
          </a:p>
          <a:p>
            <a:pPr lvl="1"/>
            <a:r>
              <a:rPr lang="en-US" smtClean="0">
                <a:solidFill>
                  <a:srgbClr val="FFFFFF"/>
                </a:solidFill>
              </a:rPr>
              <a:t>For sheer pleasure</a:t>
            </a:r>
          </a:p>
          <a:p>
            <a:r>
              <a:rPr lang="en-US" sz="2400" b="1" smtClean="0">
                <a:solidFill>
                  <a:srgbClr val="FFFF00"/>
                </a:solidFill>
              </a:rPr>
              <a:t>Intensive Listening:</a:t>
            </a:r>
          </a:p>
          <a:p>
            <a:pPr lvl="1"/>
            <a:r>
              <a:rPr lang="en-US" smtClean="0">
                <a:solidFill>
                  <a:srgbClr val="FFFFFF"/>
                </a:solidFill>
              </a:rPr>
              <a:t>Listening practice in modern classrooms.</a:t>
            </a:r>
          </a:p>
          <a:p>
            <a:pPr lvl="1"/>
            <a:r>
              <a:rPr lang="en-US" smtClean="0">
                <a:solidFill>
                  <a:srgbClr val="FFFFFF"/>
                </a:solidFill>
              </a:rPr>
              <a:t>To pick up important points</a:t>
            </a:r>
          </a:p>
          <a:p>
            <a:endParaRPr lang="en-US" smtClean="0"/>
          </a:p>
          <a:p>
            <a:endParaRPr lang="en-US" smtClean="0"/>
          </a:p>
          <a:p>
            <a:endParaRPr lang="en-US"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C87C10BE-1B51-49E5-8545-6FCB9795960E}" type="slidenum">
              <a:rPr lang="en-US"/>
              <a:pPr>
                <a:defRPr/>
              </a:pPr>
              <a:t>7</a:t>
            </a:fld>
            <a:endParaRPr lang="en-US"/>
          </a:p>
        </p:txBody>
      </p:sp>
      <p:sp>
        <p:nvSpPr>
          <p:cNvPr id="19457" name="Rectangle 2"/>
          <p:cNvSpPr>
            <a:spLocks noGrp="1"/>
          </p:cNvSpPr>
          <p:nvPr>
            <p:ph type="title"/>
          </p:nvPr>
        </p:nvSpPr>
        <p:spPr>
          <a:xfrm>
            <a:off x="457200" y="152400"/>
            <a:ext cx="8229600" cy="685800"/>
          </a:xfrm>
          <a:solidFill>
            <a:schemeClr val="tx1"/>
          </a:solidFill>
        </p:spPr>
        <p:txBody>
          <a:bodyPr/>
          <a:lstStyle/>
          <a:p>
            <a:r>
              <a:rPr lang="en-US" sz="4600" smtClean="0">
                <a:solidFill>
                  <a:srgbClr val="DE3608"/>
                </a:solidFill>
              </a:rPr>
              <a:t>Preview of the lesson</a:t>
            </a:r>
          </a:p>
        </p:txBody>
      </p:sp>
      <p:sp>
        <p:nvSpPr>
          <p:cNvPr id="19458" name="Rectangle 3"/>
          <p:cNvSpPr>
            <a:spLocks noGrp="1"/>
          </p:cNvSpPr>
          <p:nvPr>
            <p:ph type="body" idx="1"/>
          </p:nvPr>
        </p:nvSpPr>
        <p:spPr>
          <a:xfrm>
            <a:off x="457200" y="1066800"/>
            <a:ext cx="8229600" cy="5257800"/>
          </a:xfrm>
        </p:spPr>
        <p:txBody>
          <a:bodyPr/>
          <a:lstStyle/>
          <a:p>
            <a:r>
              <a:rPr lang="en-US" sz="2000" b="1" smtClean="0">
                <a:latin typeface="Arial" charset="0"/>
                <a:cs typeface="Arial" charset="0"/>
              </a:rPr>
              <a:t>Introduction to Speaking Skill: What is speaking skill?</a:t>
            </a:r>
          </a:p>
          <a:p>
            <a:r>
              <a:rPr lang="en-US" sz="2000" b="1" smtClean="0">
                <a:latin typeface="Arial" charset="0"/>
                <a:cs typeface="Arial" charset="0"/>
              </a:rPr>
              <a:t>Why is it important?</a:t>
            </a:r>
          </a:p>
          <a:p>
            <a:r>
              <a:rPr lang="en-US" sz="2000" b="1" smtClean="0">
                <a:latin typeface="Arial" charset="0"/>
                <a:cs typeface="Arial" charset="0"/>
              </a:rPr>
              <a:t>General Misconceptions about speaking</a:t>
            </a:r>
          </a:p>
          <a:p>
            <a:r>
              <a:rPr lang="en-US" sz="2000" b="1" smtClean="0">
                <a:latin typeface="Arial" charset="0"/>
                <a:cs typeface="Arial" charset="0"/>
              </a:rPr>
              <a:t>Hindrances in learning good speaking skill</a:t>
            </a:r>
          </a:p>
          <a:p>
            <a:r>
              <a:rPr lang="en-US" sz="2000" b="1" smtClean="0">
                <a:latin typeface="Arial" charset="0"/>
                <a:cs typeface="Arial" charset="0"/>
              </a:rPr>
              <a:t>Speaking a foreign language </a:t>
            </a:r>
          </a:p>
          <a:p>
            <a:r>
              <a:rPr lang="en-US" sz="2000" b="1" smtClean="0">
                <a:latin typeface="Arial" charset="0"/>
                <a:cs typeface="Arial" charset="0"/>
              </a:rPr>
              <a:t>Speaking </a:t>
            </a:r>
            <a:r>
              <a:rPr lang="en-US" sz="2000" b="1" smtClean="0">
                <a:solidFill>
                  <a:srgbClr val="DE3608"/>
                </a:solidFill>
                <a:latin typeface="Arial" charset="0"/>
                <a:cs typeface="Arial" charset="0"/>
              </a:rPr>
              <a:t>English</a:t>
            </a:r>
            <a:r>
              <a:rPr lang="en-US" sz="2000" b="1" smtClean="0">
                <a:latin typeface="Arial" charset="0"/>
                <a:cs typeface="Arial" charset="0"/>
              </a:rPr>
              <a:t> as a foreign language </a:t>
            </a:r>
          </a:p>
          <a:p>
            <a:r>
              <a:rPr lang="en-US" sz="2000" b="1" smtClean="0">
                <a:latin typeface="Arial" charset="0"/>
                <a:cs typeface="Arial" charset="0"/>
              </a:rPr>
              <a:t>Speaking/ Listening – The inter-relationship</a:t>
            </a:r>
          </a:p>
          <a:p>
            <a:r>
              <a:rPr lang="en-US" sz="2000" b="1" smtClean="0">
                <a:latin typeface="Arial" charset="0"/>
                <a:cs typeface="Arial" charset="0"/>
              </a:rPr>
              <a:t>Components of Speech</a:t>
            </a:r>
          </a:p>
          <a:p>
            <a:r>
              <a:rPr lang="en-US" sz="2000" b="1" smtClean="0">
                <a:latin typeface="Arial" charset="0"/>
                <a:cs typeface="Arial" charset="0"/>
              </a:rPr>
              <a:t>Factors that Affect Oral Delivery</a:t>
            </a:r>
          </a:p>
          <a:p>
            <a:pPr marL="742950" lvl="1" indent="-285750" eaLnBrk="1" hangingPunct="1"/>
            <a:r>
              <a:rPr lang="en-US" sz="1800" b="1" smtClean="0">
                <a:latin typeface="Arial" charset="0"/>
                <a:cs typeface="Arial" charset="0"/>
              </a:rPr>
              <a:t>Pitch</a:t>
            </a:r>
          </a:p>
          <a:p>
            <a:pPr marL="742950" lvl="1" indent="-285750" eaLnBrk="1" hangingPunct="1"/>
            <a:r>
              <a:rPr lang="en-US" sz="1800" b="1" smtClean="0">
                <a:latin typeface="Arial" charset="0"/>
                <a:cs typeface="Arial" charset="0"/>
              </a:rPr>
              <a:t>Speech Rate</a:t>
            </a:r>
          </a:p>
          <a:p>
            <a:pPr marL="742950" lvl="1" indent="-285750" eaLnBrk="1" hangingPunct="1"/>
            <a:r>
              <a:rPr lang="en-US" sz="1800" b="1" smtClean="0">
                <a:latin typeface="Arial" charset="0"/>
                <a:cs typeface="Arial" charset="0"/>
              </a:rPr>
              <a:t>Volume </a:t>
            </a:r>
          </a:p>
          <a:p>
            <a:pPr marL="742950" lvl="1" indent="-285750" eaLnBrk="1" hangingPunct="1"/>
            <a:r>
              <a:rPr lang="en-US" sz="1800" b="1" smtClean="0">
                <a:latin typeface="Arial" charset="0"/>
                <a:cs typeface="Arial" charset="0"/>
              </a:rPr>
              <a:t>Vocal quality</a:t>
            </a:r>
          </a:p>
          <a:p>
            <a:pPr marL="742950" lvl="1" indent="-285750" eaLnBrk="1" hangingPunct="1"/>
            <a:r>
              <a:rPr lang="en-US" sz="1800" b="1" smtClean="0">
                <a:latin typeface="Arial" charset="0"/>
                <a:cs typeface="Arial" charset="0"/>
              </a:rPr>
              <a:t> Pronunciation</a:t>
            </a:r>
          </a:p>
          <a:p>
            <a:pPr marL="742950" lvl="1" indent="-285750">
              <a:buFont typeface="Wingdings 2" pitchFamily="18" charset="2"/>
              <a:buNone/>
            </a:pPr>
            <a:endParaRPr lang="en-US" sz="2000" b="1" smtClean="0">
              <a:latin typeface="Arial" charset="0"/>
              <a:cs typeface="Arial" charset="0"/>
            </a:endParaRPr>
          </a:p>
          <a:p>
            <a:endParaRPr lang="en-US" sz="2000" b="1" smtClean="0">
              <a:latin typeface="Arial" charset="0"/>
              <a:cs typeface="Arial" charset="0"/>
            </a:endParaRPr>
          </a:p>
          <a:p>
            <a:endParaRPr lang="en-US" sz="2000" b="1" smtClean="0">
              <a:latin typeface="Arial" charset="0"/>
              <a:cs typeface="Arial" charset="0"/>
            </a:endParaRPr>
          </a:p>
          <a:p>
            <a:endParaRPr lang="en-US" sz="2000" b="1" smtClean="0">
              <a:latin typeface="Arial" charset="0"/>
              <a:cs typeface="Arial"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93A015E7-BB8F-4A46-992A-47FC8AFFCFF6}" type="slidenum">
              <a:rPr lang="en-US"/>
              <a:pPr>
                <a:defRPr/>
              </a:pPr>
              <a:t>8</a:t>
            </a:fld>
            <a:endParaRPr lang="en-US"/>
          </a:p>
        </p:txBody>
      </p:sp>
      <p:sp>
        <p:nvSpPr>
          <p:cNvPr id="20481" name="Rectangle 2"/>
          <p:cNvSpPr>
            <a:spLocks noGrp="1"/>
          </p:cNvSpPr>
          <p:nvPr>
            <p:ph type="title"/>
          </p:nvPr>
        </p:nvSpPr>
        <p:spPr>
          <a:xfrm>
            <a:off x="457200" y="152400"/>
            <a:ext cx="8229600" cy="685800"/>
          </a:xfrm>
          <a:solidFill>
            <a:schemeClr val="tx1"/>
          </a:solidFill>
        </p:spPr>
        <p:txBody>
          <a:bodyPr/>
          <a:lstStyle/>
          <a:p>
            <a:r>
              <a:rPr lang="en-US" sz="4600" smtClean="0">
                <a:solidFill>
                  <a:srgbClr val="DE3608"/>
                </a:solidFill>
              </a:rPr>
              <a:t>Introduction to Speaking skill</a:t>
            </a:r>
          </a:p>
        </p:txBody>
      </p:sp>
      <p:sp>
        <p:nvSpPr>
          <p:cNvPr id="20482" name="Rectangle 3"/>
          <p:cNvSpPr>
            <a:spLocks noGrp="1"/>
          </p:cNvSpPr>
          <p:nvPr>
            <p:ph type="body" idx="1"/>
          </p:nvPr>
        </p:nvSpPr>
        <p:spPr>
          <a:xfrm>
            <a:off x="457200" y="1143000"/>
            <a:ext cx="8229600" cy="5181600"/>
          </a:xfrm>
        </p:spPr>
        <p:txBody>
          <a:bodyPr/>
          <a:lstStyle/>
          <a:p>
            <a:r>
              <a:rPr lang="en-US" smtClean="0"/>
              <a:t>One of the most desired communication skill</a:t>
            </a:r>
          </a:p>
          <a:p>
            <a:r>
              <a:rPr lang="en-US" smtClean="0"/>
              <a:t>One of the most frequently used communication skill</a:t>
            </a:r>
          </a:p>
          <a:p>
            <a:r>
              <a:rPr lang="en-US" smtClean="0"/>
              <a:t>But one of the most taken for granted communication skill as well</a:t>
            </a:r>
          </a:p>
          <a:p>
            <a:r>
              <a:rPr lang="en-US" smtClean="0"/>
              <a:t>Basic level speaking skill means ……….</a:t>
            </a:r>
            <a:endParaRPr lang="en-US" sz="1200"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D7112634-C352-4000-A627-CC228D35FF70}" type="slidenum">
              <a:rPr lang="en-US"/>
              <a:pPr>
                <a:defRPr/>
              </a:pPr>
              <a:t>9</a:t>
            </a:fld>
            <a:endParaRPr lang="en-US"/>
          </a:p>
        </p:txBody>
      </p:sp>
      <p:sp>
        <p:nvSpPr>
          <p:cNvPr id="79874" name="Rectangle 2"/>
          <p:cNvSpPr>
            <a:spLocks noGrp="1"/>
          </p:cNvSpPr>
          <p:nvPr>
            <p:ph type="title"/>
          </p:nvPr>
        </p:nvSpPr>
        <p:spPr>
          <a:xfrm>
            <a:off x="457200" y="228600"/>
            <a:ext cx="8229600" cy="74613"/>
          </a:xfrm>
        </p:spPr>
        <p:txBody>
          <a:bodyPr/>
          <a:lstStyle/>
          <a:p>
            <a:endParaRPr lang="en-US" sz="4600" smtClean="0"/>
          </a:p>
        </p:txBody>
      </p:sp>
      <p:sp>
        <p:nvSpPr>
          <p:cNvPr id="79875" name="Rectangle 3"/>
          <p:cNvSpPr>
            <a:spLocks noGrp="1"/>
          </p:cNvSpPr>
          <p:nvPr>
            <p:ph type="body" idx="1"/>
          </p:nvPr>
        </p:nvSpPr>
        <p:spPr>
          <a:xfrm>
            <a:off x="304800" y="609600"/>
            <a:ext cx="8229600" cy="4389438"/>
          </a:xfrm>
        </p:spPr>
        <p:txBody>
          <a:bodyPr/>
          <a:lstStyle/>
          <a:p>
            <a:r>
              <a:rPr lang="en-US" sz="2200" smtClean="0"/>
              <a:t>In our own language, speaking is usually the second language skill that we learn.</a:t>
            </a:r>
          </a:p>
          <a:p>
            <a:r>
              <a:rPr lang="en-US" sz="2200" smtClean="0"/>
              <a:t>This vocalized form of language usually requires at least one listener. </a:t>
            </a:r>
          </a:p>
          <a:p>
            <a:r>
              <a:rPr lang="en-US" sz="2200" smtClean="0"/>
              <a:t>When two or more people speak or talk to each other, the conversation is called a "dialogue". Speech can flow naturally from one person to another in the form of dialogue which is the most frequently used form in daily life.</a:t>
            </a:r>
          </a:p>
          <a:p>
            <a:r>
              <a:rPr lang="en-US" sz="2200" smtClean="0"/>
              <a:t> Sometimes we can also plan and rehearse what we want to speak, as in the delivery of a speech or presentation. </a:t>
            </a:r>
          </a:p>
          <a:p>
            <a:pPr>
              <a:buFont typeface="Wingdings 2" pitchFamily="18" charset="2"/>
              <a:buNone/>
            </a:pPr>
            <a:endParaRPr lang="en-US" sz="220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63690DCA-E019-423C-AB29-1039809DFE30}" type="slidenum">
              <a:rPr lang="en-US"/>
              <a:pPr>
                <a:defRPr/>
              </a:pPr>
              <a:t>10</a:t>
            </a:fld>
            <a:endParaRPr lang="en-US"/>
          </a:p>
        </p:txBody>
      </p:sp>
      <p:sp>
        <p:nvSpPr>
          <p:cNvPr id="21505" name="Rectangle 2"/>
          <p:cNvSpPr>
            <a:spLocks noGrp="1"/>
          </p:cNvSpPr>
          <p:nvPr>
            <p:ph type="title"/>
          </p:nvPr>
        </p:nvSpPr>
        <p:spPr/>
        <p:txBody>
          <a:bodyPr/>
          <a:lstStyle/>
          <a:p>
            <a:r>
              <a:rPr lang="en-US" b="1" smtClean="0">
                <a:solidFill>
                  <a:srgbClr val="DE3608"/>
                </a:solidFill>
              </a:rPr>
              <a:t>Definition</a:t>
            </a:r>
          </a:p>
        </p:txBody>
      </p:sp>
      <p:sp>
        <p:nvSpPr>
          <p:cNvPr id="21506" name="Rectangle 3"/>
          <p:cNvSpPr>
            <a:spLocks noGrp="1"/>
          </p:cNvSpPr>
          <p:nvPr>
            <p:ph type="body" idx="1"/>
          </p:nvPr>
        </p:nvSpPr>
        <p:spPr/>
        <p:txBody>
          <a:bodyPr/>
          <a:lstStyle/>
          <a:p>
            <a:r>
              <a:rPr lang="en-US" smtClean="0"/>
              <a:t>Speaking is the productive skill in the oral mode. It, like the other skills, is more complicated than it seems at first and involves more than just pronouncing words. </a:t>
            </a:r>
            <a:r>
              <a:rPr lang="en-US" sz="1200" smtClean="0"/>
              <a:t>(</a:t>
            </a:r>
            <a:r>
              <a:rPr lang="en-US" sz="1200" i="1" smtClean="0"/>
              <a:t>www.sil.org/lingualinks/languagelearning/</a:t>
            </a:r>
            <a:r>
              <a:rPr lang="en-US" sz="1200" smtClean="0"/>
              <a:t> )</a:t>
            </a:r>
          </a:p>
          <a:p>
            <a:pPr>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199EC13D-F9D4-418D-A803-4A2FC15AE80D}" type="slidenum">
              <a:rPr lang="en-US"/>
              <a:pPr>
                <a:defRPr/>
              </a:pPr>
              <a:t>11</a:t>
            </a:fld>
            <a:endParaRPr lang="en-US"/>
          </a:p>
        </p:txBody>
      </p:sp>
      <p:sp>
        <p:nvSpPr>
          <p:cNvPr id="22529" name="Rectangle 2"/>
          <p:cNvSpPr>
            <a:spLocks noGrp="1"/>
          </p:cNvSpPr>
          <p:nvPr>
            <p:ph type="title"/>
          </p:nvPr>
        </p:nvSpPr>
        <p:spPr>
          <a:xfrm>
            <a:off x="304800" y="0"/>
            <a:ext cx="8229600" cy="914400"/>
          </a:xfrm>
          <a:solidFill>
            <a:schemeClr val="tx1"/>
          </a:solidFill>
        </p:spPr>
        <p:txBody>
          <a:bodyPr/>
          <a:lstStyle/>
          <a:p>
            <a:r>
              <a:rPr lang="en-US" smtClean="0">
                <a:solidFill>
                  <a:srgbClr val="DE3608"/>
                </a:solidFill>
              </a:rPr>
              <a:t>   Importance of speaking skill</a:t>
            </a:r>
          </a:p>
        </p:txBody>
      </p:sp>
      <p:sp>
        <p:nvSpPr>
          <p:cNvPr id="22530" name="Rectangle 3"/>
          <p:cNvSpPr>
            <a:spLocks noGrp="1"/>
          </p:cNvSpPr>
          <p:nvPr>
            <p:ph type="body" idx="1"/>
          </p:nvPr>
        </p:nvSpPr>
        <p:spPr>
          <a:xfrm>
            <a:off x="381000" y="990600"/>
            <a:ext cx="8229600" cy="4389438"/>
          </a:xfrm>
        </p:spPr>
        <p:txBody>
          <a:bodyPr/>
          <a:lstStyle/>
          <a:p>
            <a:r>
              <a:rPr lang="en-US" sz="2400" smtClean="0">
                <a:latin typeface="Arial" charset="0"/>
                <a:cs typeface="Arial" charset="0"/>
              </a:rPr>
              <a:t>Consider for a while how much of you communicate through this skill in a day</a:t>
            </a:r>
          </a:p>
          <a:p>
            <a:r>
              <a:rPr lang="en-US" sz="2400" smtClean="0">
                <a:latin typeface="Arial" charset="0"/>
                <a:cs typeface="Arial" charset="0"/>
              </a:rPr>
              <a:t>Think for a while if you do not have this skill. What would you do? How much you would be able to communicate? And, more importantly how much of your communication would be effective? </a:t>
            </a:r>
          </a:p>
          <a:p>
            <a:r>
              <a:rPr lang="en-US" sz="2400" smtClean="0">
                <a:latin typeface="Arial" charset="0"/>
                <a:cs typeface="Arial" charset="0"/>
              </a:rPr>
              <a:t>Speaking skill is very crucial to human interaction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1AD5BD44-21BE-4218-95FD-91E70B31BDD7}" type="slidenum">
              <a:rPr lang="en-US"/>
              <a:pPr>
                <a:defRPr/>
              </a:pPr>
              <a:t>12</a:t>
            </a:fld>
            <a:endParaRPr lang="en-US"/>
          </a:p>
        </p:txBody>
      </p:sp>
      <p:sp>
        <p:nvSpPr>
          <p:cNvPr id="23553" name="Rectangle 2"/>
          <p:cNvSpPr>
            <a:spLocks noGrp="1"/>
          </p:cNvSpPr>
          <p:nvPr>
            <p:ph type="title"/>
          </p:nvPr>
        </p:nvSpPr>
        <p:spPr>
          <a:xfrm>
            <a:off x="457200" y="152400"/>
            <a:ext cx="8229600" cy="838200"/>
          </a:xfrm>
          <a:solidFill>
            <a:srgbClr val="DE3608"/>
          </a:solidFill>
        </p:spPr>
        <p:txBody>
          <a:bodyPr/>
          <a:lstStyle/>
          <a:p>
            <a:r>
              <a:rPr lang="en-US" smtClean="0">
                <a:solidFill>
                  <a:schemeClr val="tx1"/>
                </a:solidFill>
              </a:rPr>
              <a:t>Biggest hindrance</a:t>
            </a:r>
          </a:p>
        </p:txBody>
      </p:sp>
      <p:sp>
        <p:nvSpPr>
          <p:cNvPr id="23554" name="Rectangle 3"/>
          <p:cNvSpPr>
            <a:spLocks noGrp="1"/>
          </p:cNvSpPr>
          <p:nvPr>
            <p:ph type="body" idx="1"/>
          </p:nvPr>
        </p:nvSpPr>
        <p:spPr/>
        <p:txBody>
          <a:bodyPr/>
          <a:lstStyle/>
          <a:p>
            <a:r>
              <a:rPr lang="en-US" b="1" smtClean="0"/>
              <a:t>Failing to recognize that speaking is an acquired skill</a:t>
            </a:r>
            <a:r>
              <a:rPr lang="en-US" smtClean="0"/>
              <a:t>. </a:t>
            </a:r>
          </a:p>
          <a:p>
            <a:r>
              <a:rPr lang="en-US" smtClean="0"/>
              <a:t>Effective speakers learn how to speak </a:t>
            </a:r>
          </a:p>
          <a:p>
            <a:r>
              <a:rPr lang="en-US" smtClean="0"/>
              <a:t>We can learn it as we learn other skills – </a:t>
            </a:r>
            <a:r>
              <a:rPr lang="en-US" smtClean="0">
                <a:solidFill>
                  <a:srgbClr val="DE3608"/>
                </a:solidFill>
              </a:rPr>
              <a:t>Example of driving</a:t>
            </a:r>
          </a:p>
          <a:p>
            <a:endParaRPr lang="en-US" smtClean="0">
              <a:solidFill>
                <a:srgbClr val="DE3608"/>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C8E787E8-B402-4E35-A509-2F00BED58550}" type="slidenum">
              <a:rPr lang="en-US"/>
              <a:pPr>
                <a:defRPr/>
              </a:pPr>
              <a:t>13</a:t>
            </a:fld>
            <a:endParaRPr lang="en-US"/>
          </a:p>
        </p:txBody>
      </p:sp>
      <p:sp>
        <p:nvSpPr>
          <p:cNvPr id="24577" name="Rectangle 2"/>
          <p:cNvSpPr>
            <a:spLocks noGrp="1"/>
          </p:cNvSpPr>
          <p:nvPr>
            <p:ph type="title"/>
          </p:nvPr>
        </p:nvSpPr>
        <p:spPr>
          <a:xfrm>
            <a:off x="457200" y="228600"/>
            <a:ext cx="8229600" cy="1066800"/>
          </a:xfrm>
          <a:solidFill>
            <a:srgbClr val="DE3608"/>
          </a:solidFill>
        </p:spPr>
        <p:txBody>
          <a:bodyPr/>
          <a:lstStyle/>
          <a:p>
            <a:r>
              <a:rPr lang="en-US" sz="4600" b="1" smtClean="0">
                <a:solidFill>
                  <a:schemeClr val="tx1"/>
                </a:solidFill>
              </a:rPr>
              <a:t>SPEAKING A FOREIGN LANGUAGE</a:t>
            </a:r>
          </a:p>
        </p:txBody>
      </p:sp>
      <p:sp>
        <p:nvSpPr>
          <p:cNvPr id="24578" name="Rectangle 3"/>
          <p:cNvSpPr>
            <a:spLocks noGrp="1"/>
          </p:cNvSpPr>
          <p:nvPr>
            <p:ph type="body" idx="1"/>
          </p:nvPr>
        </p:nvSpPr>
        <p:spPr>
          <a:xfrm>
            <a:off x="457200" y="1295400"/>
            <a:ext cx="8229600" cy="5029200"/>
          </a:xfrm>
        </p:spPr>
        <p:txBody>
          <a:bodyPr/>
          <a:lstStyle/>
          <a:p>
            <a:r>
              <a:rPr lang="en-US" sz="2000" b="1" smtClean="0">
                <a:latin typeface="Arial" charset="0"/>
                <a:cs typeface="Arial" charset="0"/>
              </a:rPr>
              <a:t>The expectation is not native-like speech. </a:t>
            </a:r>
          </a:p>
          <a:p>
            <a:r>
              <a:rPr lang="en-US" sz="2000" b="1" smtClean="0">
                <a:latin typeface="Arial" charset="0"/>
                <a:cs typeface="Arial" charset="0"/>
              </a:rPr>
              <a:t>Difference in accent and pronunciation is acceptable </a:t>
            </a:r>
          </a:p>
          <a:p>
            <a:r>
              <a:rPr lang="en-US" sz="2000" b="1" smtClean="0">
                <a:latin typeface="Arial" charset="0"/>
                <a:cs typeface="Arial" charset="0"/>
              </a:rPr>
              <a:t>Errors are okay. </a:t>
            </a:r>
          </a:p>
          <a:p>
            <a:r>
              <a:rPr lang="en-US" sz="2000" b="1" smtClean="0">
                <a:latin typeface="Arial" charset="0"/>
                <a:cs typeface="Arial" charset="0"/>
              </a:rPr>
              <a:t>Perfect grammar is not expected. </a:t>
            </a:r>
          </a:p>
          <a:p>
            <a:endParaRPr lang="en-US" sz="2000" b="1" smtClean="0">
              <a:latin typeface="Arial" charset="0"/>
              <a:cs typeface="Arial" charset="0"/>
            </a:endParaRPr>
          </a:p>
          <a:p>
            <a:r>
              <a:rPr lang="en-US" sz="2000" b="1" smtClean="0">
                <a:latin typeface="Arial" charset="0"/>
                <a:cs typeface="Arial" charset="0"/>
              </a:rPr>
              <a:t>Speaking is probably the language skill that most of the foreign language learners wish to perfect as soon as possible. But, this often proves to be the most difficult to master. </a:t>
            </a:r>
          </a:p>
          <a:p>
            <a:pPr>
              <a:buFont typeface="Wingdings 2" pitchFamily="18" charset="2"/>
              <a:buNone/>
            </a:pPr>
            <a:endParaRPr lang="en-US" sz="2000" b="1" smtClean="0">
              <a:latin typeface="Arial" charset="0"/>
              <a:cs typeface="Arial" charset="0"/>
            </a:endParaRPr>
          </a:p>
          <a:p>
            <a:pPr>
              <a:buFont typeface="Wingdings 2" pitchFamily="18" charset="2"/>
              <a:buNone/>
            </a:pPr>
            <a:endParaRPr lang="en-US" sz="2000" b="1" smtClean="0">
              <a:latin typeface="Arial" charset="0"/>
              <a:cs typeface="Arial"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9A8C1DB3-8CA6-4C5F-970F-CDB5BAD0A451}" type="slidenum">
              <a:rPr lang="en-US"/>
              <a:pPr>
                <a:defRPr/>
              </a:pPr>
              <a:t>14</a:t>
            </a:fld>
            <a:endParaRPr lang="en-US"/>
          </a:p>
        </p:txBody>
      </p:sp>
      <p:sp>
        <p:nvSpPr>
          <p:cNvPr id="25601" name="Rectangle 2"/>
          <p:cNvSpPr>
            <a:spLocks noGrp="1"/>
          </p:cNvSpPr>
          <p:nvPr>
            <p:ph type="title"/>
          </p:nvPr>
        </p:nvSpPr>
        <p:spPr>
          <a:xfrm>
            <a:off x="457200" y="228600"/>
            <a:ext cx="8229600" cy="1066800"/>
          </a:xfrm>
          <a:solidFill>
            <a:srgbClr val="DE3608"/>
          </a:solidFill>
        </p:spPr>
        <p:txBody>
          <a:bodyPr/>
          <a:lstStyle/>
          <a:p>
            <a:r>
              <a:rPr lang="en-US" sz="3200" b="1" smtClean="0">
                <a:solidFill>
                  <a:schemeClr val="tx1"/>
                </a:solidFill>
                <a:latin typeface="Arial" charset="0"/>
                <a:cs typeface="Arial" charset="0"/>
              </a:rPr>
              <a:t>SPEAKING </a:t>
            </a:r>
            <a:r>
              <a:rPr lang="en-US" sz="3200" b="1" smtClean="0">
                <a:solidFill>
                  <a:srgbClr val="4705CB"/>
                </a:solidFill>
                <a:latin typeface="Arial" charset="0"/>
                <a:cs typeface="Arial" charset="0"/>
              </a:rPr>
              <a:t>ENGLISH</a:t>
            </a:r>
            <a:r>
              <a:rPr lang="en-US" sz="3200" b="1" smtClean="0">
                <a:solidFill>
                  <a:schemeClr val="hlink"/>
                </a:solidFill>
                <a:latin typeface="Arial" charset="0"/>
                <a:cs typeface="Arial" charset="0"/>
              </a:rPr>
              <a:t> </a:t>
            </a:r>
            <a:r>
              <a:rPr lang="en-US" sz="3200" b="1" smtClean="0">
                <a:solidFill>
                  <a:schemeClr val="tx1"/>
                </a:solidFill>
                <a:latin typeface="Arial" charset="0"/>
                <a:cs typeface="Arial" charset="0"/>
              </a:rPr>
              <a:t>AS A FOREIGN LANGUAGE</a:t>
            </a:r>
          </a:p>
        </p:txBody>
      </p:sp>
      <p:sp>
        <p:nvSpPr>
          <p:cNvPr id="25602" name="Rectangle 3"/>
          <p:cNvSpPr>
            <a:spLocks noGrp="1"/>
          </p:cNvSpPr>
          <p:nvPr>
            <p:ph type="body" idx="1"/>
          </p:nvPr>
        </p:nvSpPr>
        <p:spPr>
          <a:xfrm>
            <a:off x="457200" y="1524000"/>
            <a:ext cx="8229600" cy="4800600"/>
          </a:xfrm>
        </p:spPr>
        <p:txBody>
          <a:bodyPr/>
          <a:lstStyle/>
          <a:p>
            <a:r>
              <a:rPr lang="en-US" smtClean="0">
                <a:latin typeface="Arial" charset="0"/>
                <a:cs typeface="Arial" charset="0"/>
              </a:rPr>
              <a:t>Expectations </a:t>
            </a:r>
          </a:p>
          <a:p>
            <a:r>
              <a:rPr lang="en-US" smtClean="0">
                <a:latin typeface="Arial" charset="0"/>
                <a:cs typeface="Arial" charset="0"/>
              </a:rPr>
              <a:t>Differences </a:t>
            </a:r>
          </a:p>
          <a:p>
            <a:r>
              <a:rPr lang="en-US" smtClean="0">
                <a:latin typeface="Arial" charset="0"/>
                <a:cs typeface="Arial" charset="0"/>
              </a:rPr>
              <a:t>Errors</a:t>
            </a:r>
          </a:p>
          <a:p>
            <a:r>
              <a:rPr lang="en-US" smtClean="0">
                <a:latin typeface="Arial" charset="0"/>
                <a:cs typeface="Arial" charset="0"/>
              </a:rPr>
              <a:t>Grammar </a:t>
            </a:r>
          </a:p>
          <a:p>
            <a:pPr>
              <a:buFont typeface="Wingdings 2" pitchFamily="18" charset="2"/>
              <a:buNone/>
            </a:pPr>
            <a:r>
              <a:rPr lang="en-US" smtClean="0">
                <a:latin typeface="Arial" charset="0"/>
                <a:cs typeface="Arial" charset="0"/>
              </a:rPr>
              <a:t>How about your speaking skill?</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A8CBCB44-D024-43A8-8621-520F432D6CC1}" type="slidenum">
              <a:rPr lang="en-US"/>
              <a:pPr>
                <a:defRPr/>
              </a:pPr>
              <a:t>15</a:t>
            </a:fld>
            <a:endParaRPr lang="en-US"/>
          </a:p>
        </p:txBody>
      </p:sp>
      <p:sp>
        <p:nvSpPr>
          <p:cNvPr id="27649" name="Rectangle 2"/>
          <p:cNvSpPr>
            <a:spLocks noGrp="1"/>
          </p:cNvSpPr>
          <p:nvPr>
            <p:ph type="title"/>
          </p:nvPr>
        </p:nvSpPr>
        <p:spPr>
          <a:xfrm>
            <a:off x="457200" y="152400"/>
            <a:ext cx="8229600" cy="685800"/>
          </a:xfrm>
          <a:solidFill>
            <a:srgbClr val="DE3608"/>
          </a:solidFill>
        </p:spPr>
        <p:txBody>
          <a:bodyPr/>
          <a:lstStyle/>
          <a:p>
            <a:r>
              <a:rPr lang="en-US" sz="3200" smtClean="0">
                <a:latin typeface="Arial" charset="0"/>
                <a:cs typeface="Arial" charset="0"/>
              </a:rPr>
              <a:t>Speaking/ Listening – The inter-relationship</a:t>
            </a:r>
          </a:p>
        </p:txBody>
      </p:sp>
      <p:sp>
        <p:nvSpPr>
          <p:cNvPr id="27650" name="Rectangle 3"/>
          <p:cNvSpPr>
            <a:spLocks noGrp="1"/>
          </p:cNvSpPr>
          <p:nvPr>
            <p:ph type="body" idx="1"/>
          </p:nvPr>
        </p:nvSpPr>
        <p:spPr>
          <a:xfrm>
            <a:off x="457200" y="1143000"/>
            <a:ext cx="8229600" cy="5181600"/>
          </a:xfrm>
        </p:spPr>
        <p:txBody>
          <a:bodyPr/>
          <a:lstStyle/>
          <a:p>
            <a:r>
              <a:rPr lang="en-US" smtClean="0"/>
              <a:t>Variety in contexts: There are three kinds of speaking/ listening situations in which we find ourselves: </a:t>
            </a:r>
          </a:p>
          <a:p>
            <a:r>
              <a:rPr lang="en-US" smtClean="0"/>
              <a:t>interactive,</a:t>
            </a:r>
          </a:p>
          <a:p>
            <a:r>
              <a:rPr lang="en-US" smtClean="0"/>
              <a:t>partially interactive, and</a:t>
            </a:r>
          </a:p>
          <a:p>
            <a:r>
              <a:rPr lang="en-US" smtClean="0"/>
              <a:t>non-interactive.</a:t>
            </a:r>
          </a:p>
          <a:p>
            <a:pPr>
              <a:buFont typeface="Wingdings 2" pitchFamily="18" charset="2"/>
              <a:buNone/>
            </a:pPr>
            <a:r>
              <a:rPr lang="en-US" sz="1400" i="1" smtClean="0">
                <a:latin typeface="Arial" charset="0"/>
                <a:cs typeface="Arial" charset="0"/>
              </a:rPr>
              <a:t>www.sil.org/lingualinks/languagelearning</a:t>
            </a:r>
            <a:r>
              <a:rPr lang="en-US" sz="1400" smtClean="0">
                <a:latin typeface="Arial" charset="0"/>
                <a:cs typeface="Arial" charset="0"/>
              </a:rPr>
              <a:t> </a:t>
            </a:r>
          </a:p>
          <a:p>
            <a:pPr>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9B34D8A3-DDC5-4DA8-AD55-C7F1FE56F72D}" type="slidenum">
              <a:rPr lang="en-US"/>
              <a:pPr>
                <a:defRPr/>
              </a:pPr>
              <a:t>16</a:t>
            </a:fld>
            <a:endParaRPr lang="en-US"/>
          </a:p>
        </p:txBody>
      </p:sp>
      <p:sp>
        <p:nvSpPr>
          <p:cNvPr id="28673" name="Rectangle 2"/>
          <p:cNvSpPr>
            <a:spLocks noGrp="1"/>
          </p:cNvSpPr>
          <p:nvPr>
            <p:ph type="title"/>
          </p:nvPr>
        </p:nvSpPr>
        <p:spPr>
          <a:xfrm flipV="1">
            <a:off x="533400" y="0"/>
            <a:ext cx="8229600" cy="95250"/>
          </a:xfrm>
        </p:spPr>
        <p:txBody>
          <a:bodyPr/>
          <a:lstStyle/>
          <a:p>
            <a:endParaRPr lang="en-US" sz="4600" smtClean="0"/>
          </a:p>
        </p:txBody>
      </p:sp>
      <p:sp>
        <p:nvSpPr>
          <p:cNvPr id="28674" name="Rectangle 3"/>
          <p:cNvSpPr>
            <a:spLocks noGrp="1"/>
          </p:cNvSpPr>
          <p:nvPr>
            <p:ph type="body" idx="1"/>
          </p:nvPr>
        </p:nvSpPr>
        <p:spPr>
          <a:xfrm>
            <a:off x="152400" y="381000"/>
            <a:ext cx="8534400" cy="5943600"/>
          </a:xfrm>
        </p:spPr>
        <p:txBody>
          <a:bodyPr/>
          <a:lstStyle/>
          <a:p>
            <a:r>
              <a:rPr lang="en-US" sz="2000" b="1" smtClean="0">
                <a:solidFill>
                  <a:srgbClr val="DE3608"/>
                </a:solidFill>
                <a:latin typeface="Arial" charset="0"/>
                <a:cs typeface="Arial" charset="0"/>
              </a:rPr>
              <a:t>Interactive speaking situations</a:t>
            </a:r>
            <a:r>
              <a:rPr lang="en-US" sz="2000" smtClean="0">
                <a:latin typeface="Arial" charset="0"/>
                <a:cs typeface="Arial" charset="0"/>
              </a:rPr>
              <a:t> include face-to-face conversations and telephone calls, in which we are alternately listening and speaking, and in which we have a chance to ask for clarification, repetition, or slower speech from our conversation partner. </a:t>
            </a:r>
          </a:p>
          <a:p>
            <a:endParaRPr lang="en-US" sz="2000" smtClean="0">
              <a:latin typeface="Arial" charset="0"/>
              <a:cs typeface="Arial" charset="0"/>
            </a:endParaRPr>
          </a:p>
          <a:p>
            <a:r>
              <a:rPr lang="en-US" sz="2000" smtClean="0">
                <a:latin typeface="Arial" charset="0"/>
                <a:cs typeface="Arial" charset="0"/>
              </a:rPr>
              <a:t>Some speaking situations are </a:t>
            </a:r>
            <a:r>
              <a:rPr lang="en-US" sz="2000" b="1" smtClean="0">
                <a:solidFill>
                  <a:srgbClr val="DE3608"/>
                </a:solidFill>
                <a:latin typeface="Arial" charset="0"/>
                <a:cs typeface="Arial" charset="0"/>
              </a:rPr>
              <a:t>partially interactive</a:t>
            </a:r>
            <a:r>
              <a:rPr lang="en-US" sz="2000" smtClean="0">
                <a:latin typeface="Arial" charset="0"/>
                <a:cs typeface="Arial" charset="0"/>
              </a:rPr>
              <a:t>, such as when giving a speech to a live audience, where the convention is that the audience does not interrupt the speech. The speaker nevertheless can see the audience and judge from the expressions on their faces and body language whether or not he or she is being understood.</a:t>
            </a:r>
          </a:p>
          <a:p>
            <a:endParaRPr lang="en-US" sz="2000" smtClean="0">
              <a:latin typeface="Arial" charset="0"/>
              <a:cs typeface="Arial" charset="0"/>
            </a:endParaRPr>
          </a:p>
          <a:p>
            <a:r>
              <a:rPr lang="en-US" sz="2000" smtClean="0">
                <a:latin typeface="Arial" charset="0"/>
                <a:cs typeface="Arial" charset="0"/>
              </a:rPr>
              <a:t>Very few speaking situations may be </a:t>
            </a:r>
            <a:r>
              <a:rPr lang="en-US" sz="2000" b="1" smtClean="0">
                <a:solidFill>
                  <a:srgbClr val="DE3608"/>
                </a:solidFill>
                <a:latin typeface="Arial" charset="0"/>
                <a:cs typeface="Arial" charset="0"/>
              </a:rPr>
              <a:t>totally non-interactive</a:t>
            </a:r>
            <a:r>
              <a:rPr lang="en-US" sz="2000" smtClean="0">
                <a:latin typeface="Arial" charset="0"/>
                <a:cs typeface="Arial" charset="0"/>
              </a:rPr>
              <a:t>, such as when recording a speech for a radio broadcast.</a:t>
            </a:r>
          </a:p>
          <a:p>
            <a:pPr>
              <a:buFont typeface="Wingdings 2" pitchFamily="18" charset="2"/>
              <a:buNone/>
            </a:pPr>
            <a:r>
              <a:rPr lang="en-US" sz="1400" i="1" smtClean="0">
                <a:latin typeface="Arial" charset="0"/>
                <a:cs typeface="Arial" charset="0"/>
              </a:rPr>
              <a:t>www.sil.org/lingualinks/languagelearning</a:t>
            </a:r>
            <a:r>
              <a:rPr lang="en-US" sz="1400" smtClean="0">
                <a:latin typeface="Arial" charset="0"/>
                <a:cs typeface="Arial" charset="0"/>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B84AD197-7378-423C-A688-B866EDEC023D}" type="slidenum">
              <a:rPr lang="en-US"/>
              <a:pPr>
                <a:defRPr/>
              </a:pPr>
              <a:t>17</a:t>
            </a:fld>
            <a:endParaRPr lang="en-US"/>
          </a:p>
        </p:txBody>
      </p:sp>
      <p:sp>
        <p:nvSpPr>
          <p:cNvPr id="30724" name="Rectangle 4"/>
          <p:cNvSpPr>
            <a:spLocks noGrp="1"/>
          </p:cNvSpPr>
          <p:nvPr>
            <p:ph type="title" idx="4294967295"/>
          </p:nvPr>
        </p:nvSpPr>
        <p:spPr>
          <a:xfrm>
            <a:off x="457200" y="228600"/>
            <a:ext cx="8229600" cy="990600"/>
          </a:xfrm>
          <a:solidFill>
            <a:srgbClr val="DE3608"/>
          </a:solidFill>
        </p:spPr>
        <p:txBody>
          <a:bodyPr/>
          <a:lstStyle/>
          <a:p>
            <a:pPr algn="ctr"/>
            <a:r>
              <a:rPr lang="en-US" sz="2800" b="1" smtClean="0">
                <a:solidFill>
                  <a:schemeClr val="tx1"/>
                </a:solidFill>
                <a:latin typeface="Arial" charset="0"/>
                <a:cs typeface="Arial" charset="0"/>
              </a:rPr>
              <a:t>Components of Speech: Basic Six Elements Involved</a:t>
            </a:r>
          </a:p>
        </p:txBody>
      </p:sp>
      <p:sp>
        <p:nvSpPr>
          <p:cNvPr id="46083" name="Rectangle 3"/>
          <p:cNvSpPr>
            <a:spLocks noGrp="1" noChangeArrowheads="1"/>
          </p:cNvSpPr>
          <p:nvPr>
            <p:ph idx="4294967295"/>
          </p:nvPr>
        </p:nvSpPr>
        <p:spPr/>
        <p:txBody>
          <a:bodyPr>
            <a:normAutofit/>
          </a:bodyPr>
          <a:lstStyle/>
          <a:p>
            <a:pPr eaLnBrk="1" hangingPunct="1">
              <a:lnSpc>
                <a:spcPct val="90000"/>
              </a:lnSpc>
            </a:pPr>
            <a:r>
              <a:rPr lang="en-US" sz="2000" b="1" smtClean="0">
                <a:latin typeface="Arial" charset="0"/>
                <a:cs typeface="Arial" charset="0"/>
              </a:rPr>
              <a:t>Transmitter:</a:t>
            </a:r>
            <a:r>
              <a:rPr lang="en-US" sz="2000" b="1" smtClean="0">
                <a:solidFill>
                  <a:schemeClr val="folHlink"/>
                </a:solidFill>
                <a:effectLst>
                  <a:outerShdw blurRad="38100" dist="38100" dir="2700000" algn="tl">
                    <a:srgbClr val="C0C0C0"/>
                  </a:outerShdw>
                </a:effectLst>
                <a:latin typeface="Arial" charset="0"/>
                <a:cs typeface="Arial" charset="0"/>
              </a:rPr>
              <a:t> </a:t>
            </a:r>
            <a:r>
              <a:rPr lang="en-US" sz="2000" b="1" smtClean="0">
                <a:solidFill>
                  <a:srgbClr val="DE3608"/>
                </a:solidFill>
                <a:effectLst>
                  <a:outerShdw blurRad="38100" dist="38100" dir="2700000" algn="tl">
                    <a:srgbClr val="C0C0C0"/>
                  </a:outerShdw>
                </a:effectLst>
                <a:latin typeface="Arial" charset="0"/>
                <a:cs typeface="Arial" charset="0"/>
              </a:rPr>
              <a:t>Speaker </a:t>
            </a:r>
          </a:p>
          <a:p>
            <a:pPr eaLnBrk="1" hangingPunct="1">
              <a:lnSpc>
                <a:spcPct val="90000"/>
              </a:lnSpc>
            </a:pPr>
            <a:r>
              <a:rPr lang="en-US" sz="2000" b="1" smtClean="0">
                <a:latin typeface="Arial" charset="0"/>
                <a:cs typeface="Arial" charset="0"/>
              </a:rPr>
              <a:t>Channels:</a:t>
            </a:r>
            <a:r>
              <a:rPr lang="en-US" sz="2000" b="1" smtClean="0">
                <a:solidFill>
                  <a:schemeClr val="folHlink"/>
                </a:solidFill>
                <a:effectLst>
                  <a:outerShdw blurRad="38100" dist="38100" dir="2700000" algn="tl">
                    <a:srgbClr val="C0C0C0"/>
                  </a:outerShdw>
                </a:effectLst>
                <a:latin typeface="Arial" charset="0"/>
                <a:cs typeface="Arial" charset="0"/>
              </a:rPr>
              <a:t> </a:t>
            </a:r>
            <a:r>
              <a:rPr lang="en-US" sz="2000" b="1" smtClean="0">
                <a:solidFill>
                  <a:srgbClr val="DE3608"/>
                </a:solidFill>
                <a:effectLst>
                  <a:outerShdw blurRad="38100" dist="38100" dir="2700000" algn="tl">
                    <a:srgbClr val="C0C0C0"/>
                  </a:outerShdw>
                </a:effectLst>
                <a:latin typeface="Arial" charset="0"/>
                <a:cs typeface="Arial" charset="0"/>
              </a:rPr>
              <a:t>Senses (speech, hearing, seeing, etc.) </a:t>
            </a:r>
          </a:p>
          <a:p>
            <a:pPr eaLnBrk="1" hangingPunct="1">
              <a:lnSpc>
                <a:spcPct val="90000"/>
              </a:lnSpc>
            </a:pPr>
            <a:r>
              <a:rPr lang="en-US" sz="2000" b="1" smtClean="0">
                <a:latin typeface="Arial" charset="0"/>
                <a:cs typeface="Arial" charset="0"/>
              </a:rPr>
              <a:t>Message:</a:t>
            </a:r>
            <a:r>
              <a:rPr lang="en-US" sz="2000" b="1" smtClean="0">
                <a:solidFill>
                  <a:schemeClr val="folHlink"/>
                </a:solidFill>
                <a:effectLst>
                  <a:outerShdw blurRad="38100" dist="38100" dir="2700000" algn="tl">
                    <a:srgbClr val="C0C0C0"/>
                  </a:outerShdw>
                </a:effectLst>
                <a:latin typeface="Arial" charset="0"/>
                <a:cs typeface="Arial" charset="0"/>
              </a:rPr>
              <a:t> </a:t>
            </a:r>
            <a:r>
              <a:rPr lang="en-US" sz="2000" b="1" smtClean="0">
                <a:solidFill>
                  <a:srgbClr val="DE3608"/>
                </a:solidFill>
                <a:effectLst>
                  <a:outerShdw blurRad="38100" dist="38100" dir="2700000" algn="tl">
                    <a:srgbClr val="C0C0C0"/>
                  </a:outerShdw>
                </a:effectLst>
                <a:latin typeface="Arial" charset="0"/>
                <a:cs typeface="Arial" charset="0"/>
              </a:rPr>
              <a:t>Speaker's topic </a:t>
            </a:r>
          </a:p>
          <a:p>
            <a:pPr eaLnBrk="1" hangingPunct="1">
              <a:lnSpc>
                <a:spcPct val="90000"/>
              </a:lnSpc>
            </a:pPr>
            <a:r>
              <a:rPr lang="en-US" sz="2000" b="1" smtClean="0">
                <a:latin typeface="Arial" charset="0"/>
                <a:cs typeface="Arial" charset="0"/>
              </a:rPr>
              <a:t>Receiver:</a:t>
            </a:r>
            <a:r>
              <a:rPr lang="en-US" sz="2000" b="1" smtClean="0">
                <a:solidFill>
                  <a:schemeClr val="folHlink"/>
                </a:solidFill>
                <a:effectLst>
                  <a:outerShdw blurRad="38100" dist="38100" dir="2700000" algn="tl">
                    <a:srgbClr val="C0C0C0"/>
                  </a:outerShdw>
                </a:effectLst>
                <a:latin typeface="Arial" charset="0"/>
                <a:cs typeface="Arial" charset="0"/>
              </a:rPr>
              <a:t> </a:t>
            </a:r>
            <a:r>
              <a:rPr lang="en-US" sz="2000" b="1" smtClean="0">
                <a:solidFill>
                  <a:srgbClr val="DE3608"/>
                </a:solidFill>
                <a:effectLst>
                  <a:outerShdw blurRad="38100" dist="38100" dir="2700000" algn="tl">
                    <a:srgbClr val="C0C0C0"/>
                  </a:outerShdw>
                </a:effectLst>
                <a:latin typeface="Arial" charset="0"/>
                <a:cs typeface="Arial" charset="0"/>
              </a:rPr>
              <a:t>Audience</a:t>
            </a:r>
            <a:r>
              <a:rPr lang="en-US" sz="2000" b="1" smtClean="0">
                <a:solidFill>
                  <a:schemeClr val="folHlink"/>
                </a:solidFill>
                <a:effectLst>
                  <a:outerShdw blurRad="38100" dist="38100" dir="2700000" algn="tl">
                    <a:srgbClr val="C0C0C0"/>
                  </a:outerShdw>
                </a:effectLst>
                <a:latin typeface="Arial" charset="0"/>
                <a:cs typeface="Arial" charset="0"/>
              </a:rPr>
              <a:t> </a:t>
            </a:r>
          </a:p>
          <a:p>
            <a:pPr eaLnBrk="1" hangingPunct="1">
              <a:lnSpc>
                <a:spcPct val="90000"/>
              </a:lnSpc>
            </a:pPr>
            <a:r>
              <a:rPr lang="en-US" sz="2000" b="1" smtClean="0">
                <a:latin typeface="Arial" charset="0"/>
                <a:cs typeface="Arial" charset="0"/>
              </a:rPr>
              <a:t>Noise:</a:t>
            </a:r>
            <a:r>
              <a:rPr lang="en-US" sz="2000" b="1" smtClean="0">
                <a:solidFill>
                  <a:schemeClr val="folHlink"/>
                </a:solidFill>
                <a:effectLst>
                  <a:outerShdw blurRad="38100" dist="38100" dir="2700000" algn="tl">
                    <a:srgbClr val="C0C0C0"/>
                  </a:outerShdw>
                </a:effectLst>
                <a:latin typeface="Arial" charset="0"/>
                <a:cs typeface="Arial" charset="0"/>
              </a:rPr>
              <a:t> </a:t>
            </a:r>
            <a:r>
              <a:rPr lang="en-US" sz="2000" b="1" smtClean="0">
                <a:solidFill>
                  <a:srgbClr val="DE3608"/>
                </a:solidFill>
                <a:effectLst>
                  <a:outerShdw blurRad="38100" dist="38100" dir="2700000" algn="tl">
                    <a:srgbClr val="C0C0C0"/>
                  </a:outerShdw>
                </a:effectLst>
                <a:latin typeface="Arial" charset="0"/>
                <a:cs typeface="Arial" charset="0"/>
              </a:rPr>
              <a:t>Internal and external factors that affect</a:t>
            </a:r>
            <a:r>
              <a:rPr lang="en-US" sz="2000" b="1" smtClean="0">
                <a:solidFill>
                  <a:schemeClr val="folHlink"/>
                </a:solidFill>
                <a:effectLst>
                  <a:outerShdw blurRad="38100" dist="38100" dir="2700000" algn="tl">
                    <a:srgbClr val="C0C0C0"/>
                  </a:outerShdw>
                </a:effectLst>
                <a:latin typeface="Arial" charset="0"/>
                <a:cs typeface="Arial" charset="0"/>
              </a:rPr>
              <a:t> </a:t>
            </a:r>
            <a:r>
              <a:rPr lang="en-US" sz="2000" b="1" smtClean="0">
                <a:solidFill>
                  <a:srgbClr val="DE3608"/>
                </a:solidFill>
                <a:effectLst>
                  <a:outerShdw blurRad="38100" dist="38100" dir="2700000" algn="tl">
                    <a:srgbClr val="C0C0C0"/>
                  </a:outerShdw>
                </a:effectLst>
                <a:latin typeface="Arial" charset="0"/>
                <a:cs typeface="Arial" charset="0"/>
              </a:rPr>
              <a:t>message     reception by audience for example traffic noise, noise of people working around etc.</a:t>
            </a:r>
            <a:r>
              <a:rPr lang="en-US" sz="2000" b="1" smtClean="0">
                <a:solidFill>
                  <a:schemeClr val="folHlink"/>
                </a:solidFill>
                <a:effectLst>
                  <a:outerShdw blurRad="38100" dist="38100" dir="2700000" algn="tl">
                    <a:srgbClr val="C0C0C0"/>
                  </a:outerShdw>
                </a:effectLst>
                <a:latin typeface="Arial" charset="0"/>
                <a:cs typeface="Arial" charset="0"/>
              </a:rPr>
              <a:t> </a:t>
            </a:r>
          </a:p>
          <a:p>
            <a:pPr eaLnBrk="1" hangingPunct="1">
              <a:lnSpc>
                <a:spcPct val="90000"/>
              </a:lnSpc>
            </a:pPr>
            <a:r>
              <a:rPr lang="en-US" sz="2000" b="1" smtClean="0">
                <a:latin typeface="Arial" charset="0"/>
                <a:cs typeface="Arial" charset="0"/>
              </a:rPr>
              <a:t>Feedback:</a:t>
            </a:r>
            <a:r>
              <a:rPr lang="en-US" sz="2000" b="1" smtClean="0">
                <a:solidFill>
                  <a:schemeClr val="folHlink"/>
                </a:solidFill>
                <a:effectLst>
                  <a:outerShdw blurRad="38100" dist="38100" dir="2700000" algn="tl">
                    <a:srgbClr val="C0C0C0"/>
                  </a:outerShdw>
                </a:effectLst>
                <a:latin typeface="Arial" charset="0"/>
                <a:cs typeface="Arial" charset="0"/>
              </a:rPr>
              <a:t> </a:t>
            </a:r>
            <a:r>
              <a:rPr lang="en-US" sz="2000" b="1" smtClean="0">
                <a:solidFill>
                  <a:srgbClr val="DE3608"/>
                </a:solidFill>
                <a:effectLst>
                  <a:outerShdw blurRad="38100" dist="38100" dir="2700000" algn="tl">
                    <a:srgbClr val="C0C0C0"/>
                  </a:outerShdw>
                </a:effectLst>
                <a:latin typeface="Arial" charset="0"/>
                <a:cs typeface="Arial" charset="0"/>
              </a:rPr>
              <a:t>Audience reaction</a:t>
            </a:r>
            <a:r>
              <a:rPr lang="en-US" sz="2000" b="1" smtClean="0">
                <a:solidFill>
                  <a:srgbClr val="DE3608"/>
                </a:solidFill>
                <a:latin typeface="Arial" charset="0"/>
                <a:cs typeface="Arial" charset="0"/>
              </a:rPr>
              <a:t> </a:t>
            </a:r>
          </a:p>
          <a:p>
            <a:pPr eaLnBrk="1" hangingPunct="1">
              <a:lnSpc>
                <a:spcPct val="90000"/>
              </a:lnSpc>
              <a:buFont typeface="Wingdings" pitchFamily="2" charset="2"/>
              <a:buNone/>
            </a:pPr>
            <a:endParaRPr lang="en-US" sz="2000" smtClean="0">
              <a:solidFill>
                <a:srgbClr val="DE3608"/>
              </a:solidFill>
              <a:latin typeface="Arial" charset="0"/>
              <a:cs typeface="Arial"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26579A4E-B7E7-4814-837E-EFEFDA3B1D4B}" type="slidenum">
              <a:rPr lang="en-US"/>
              <a:pPr>
                <a:defRPr/>
              </a:pPr>
              <a:t>18</a:t>
            </a:fld>
            <a:endParaRPr lang="en-US"/>
          </a:p>
        </p:txBody>
      </p:sp>
      <p:pic>
        <p:nvPicPr>
          <p:cNvPr id="2" name="Title 1"/>
          <p:cNvPicPr>
            <a:picLocks noGrp="1" noChangeArrowheads="1"/>
          </p:cNvPicPr>
          <p:nvPr>
            <p:ph type="title" idx="4294967295"/>
          </p:nvPr>
        </p:nvPicPr>
        <p:blipFill>
          <a:blip r:embed="rId2"/>
          <a:srcRect/>
          <a:stretch>
            <a:fillRect/>
          </a:stretch>
        </p:blipFill>
        <p:spPr>
          <a:xfrm>
            <a:off x="381000" y="381000"/>
            <a:ext cx="8570913" cy="1158875"/>
          </a:xfrm>
          <a:solidFill>
            <a:srgbClr val="DE3608"/>
          </a:solidFill>
        </p:spPr>
      </p:pic>
      <p:sp>
        <p:nvSpPr>
          <p:cNvPr id="31746" name="Content Placeholder 2"/>
          <p:cNvSpPr>
            <a:spLocks noGrp="1"/>
          </p:cNvSpPr>
          <p:nvPr>
            <p:ph idx="4294967295"/>
          </p:nvPr>
        </p:nvSpPr>
        <p:spPr>
          <a:xfrm>
            <a:off x="228600" y="1676400"/>
            <a:ext cx="8534400" cy="4846638"/>
          </a:xfrm>
        </p:spPr>
        <p:txBody>
          <a:bodyPr/>
          <a:lstStyle/>
          <a:p>
            <a:pPr eaLnBrk="1" hangingPunct="1"/>
            <a:r>
              <a:rPr lang="en-US" smtClean="0"/>
              <a:t>Extemporaneous / Impromptu: </a:t>
            </a:r>
            <a:r>
              <a:rPr lang="en-US" sz="1800" smtClean="0">
                <a:latin typeface="Arial" charset="0"/>
                <a:cs typeface="Arial" charset="0"/>
              </a:rPr>
              <a:t>Spoken without advance preparation, Prompted by the occasion rather than being planned before hand or in advance</a:t>
            </a:r>
            <a:r>
              <a:rPr lang="en-US" sz="1800" b="1" smtClean="0">
                <a:latin typeface="Arial" charset="0"/>
                <a:cs typeface="Arial" charset="0"/>
              </a:rPr>
              <a:t>. </a:t>
            </a:r>
            <a:r>
              <a:rPr lang="en-US" sz="1800" smtClean="0">
                <a:latin typeface="Arial" charset="0"/>
                <a:cs typeface="Arial" charset="0"/>
              </a:rPr>
              <a:t>Spoken, performed, done, or composed with little or no preparation</a:t>
            </a:r>
          </a:p>
          <a:p>
            <a:pPr eaLnBrk="1" hangingPunct="1"/>
            <a:r>
              <a:rPr lang="en-US" smtClean="0"/>
              <a:t>Memorization</a:t>
            </a:r>
          </a:p>
          <a:p>
            <a:pPr eaLnBrk="1" hangingPunct="1"/>
            <a:r>
              <a:rPr lang="en-US" smtClean="0"/>
              <a:t>Reading</a:t>
            </a:r>
          </a:p>
          <a:p>
            <a:pPr>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DCEFC4F3-E125-4B1D-94F1-6D0AC4493D1F}" type="slidenum">
              <a:rPr lang="en-US"/>
              <a:pPr>
                <a:defRPr/>
              </a:pPr>
              <a:t>19</a:t>
            </a:fld>
            <a:endParaRPr lang="en-US"/>
          </a:p>
        </p:txBody>
      </p:sp>
      <p:sp>
        <p:nvSpPr>
          <p:cNvPr id="80898" name="Rectangle 2"/>
          <p:cNvSpPr>
            <a:spLocks noGrp="1"/>
          </p:cNvSpPr>
          <p:nvPr>
            <p:ph type="title" idx="4294967295"/>
          </p:nvPr>
        </p:nvSpPr>
        <p:spPr>
          <a:xfrm>
            <a:off x="457200" y="152400"/>
            <a:ext cx="8229600" cy="685800"/>
          </a:xfrm>
          <a:solidFill>
            <a:srgbClr val="DE3608"/>
          </a:solidFill>
        </p:spPr>
        <p:txBody>
          <a:bodyPr/>
          <a:lstStyle/>
          <a:p>
            <a:r>
              <a:rPr lang="en-US" sz="4600" smtClean="0">
                <a:solidFill>
                  <a:schemeClr val="tx1"/>
                </a:solidFill>
              </a:rPr>
              <a:t>Degrees of Formality</a:t>
            </a:r>
          </a:p>
        </p:txBody>
      </p:sp>
      <p:sp>
        <p:nvSpPr>
          <p:cNvPr id="80899" name="Rectangle 3"/>
          <p:cNvSpPr>
            <a:spLocks noGrp="1"/>
          </p:cNvSpPr>
          <p:nvPr>
            <p:ph type="body" idx="4294967295"/>
          </p:nvPr>
        </p:nvSpPr>
        <p:spPr>
          <a:xfrm>
            <a:off x="457200" y="914400"/>
            <a:ext cx="8229600" cy="5380038"/>
          </a:xfrm>
        </p:spPr>
        <p:txBody>
          <a:bodyPr/>
          <a:lstStyle/>
          <a:p>
            <a:endParaRPr lang="en-US" smtClean="0"/>
          </a:p>
          <a:p>
            <a:r>
              <a:rPr lang="en-US" smtClean="0"/>
              <a:t>Speaking can be formal or informal</a:t>
            </a:r>
          </a:p>
          <a:p>
            <a:r>
              <a:rPr lang="en-US" smtClean="0"/>
              <a:t>Informal speaking is typically used with family and friends, or people you know well. </a:t>
            </a:r>
          </a:p>
          <a:p>
            <a:r>
              <a:rPr lang="en-US" smtClean="0"/>
              <a:t>Formal speaking occurs in business or academic situations, or when meeting people for the first time.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AB46DDC2-BAAA-48E1-B819-380C2B93987E}" type="slidenum">
              <a:rPr lang="en-US"/>
              <a:pPr>
                <a:defRPr/>
              </a:pPr>
              <a:t>20</a:t>
            </a:fld>
            <a:endParaRPr lang="en-US"/>
          </a:p>
        </p:txBody>
      </p:sp>
      <p:sp>
        <p:nvSpPr>
          <p:cNvPr id="32772" name="Rectangle 4"/>
          <p:cNvSpPr>
            <a:spLocks noGrp="1"/>
          </p:cNvSpPr>
          <p:nvPr>
            <p:ph type="title" idx="4294967295"/>
          </p:nvPr>
        </p:nvSpPr>
        <p:spPr>
          <a:xfrm>
            <a:off x="457200" y="152400"/>
            <a:ext cx="8229600" cy="838200"/>
          </a:xfrm>
          <a:solidFill>
            <a:srgbClr val="DE3608"/>
          </a:solidFill>
        </p:spPr>
        <p:txBody>
          <a:bodyPr/>
          <a:lstStyle/>
          <a:p>
            <a:pPr algn="ctr"/>
            <a:r>
              <a:rPr lang="en-US" sz="2800" b="1" smtClean="0">
                <a:solidFill>
                  <a:schemeClr val="tx1"/>
                </a:solidFill>
                <a:latin typeface="Arial" charset="0"/>
                <a:cs typeface="Arial" charset="0"/>
              </a:rPr>
              <a:t>Factors that Affect Oral Delivery</a:t>
            </a:r>
          </a:p>
        </p:txBody>
      </p:sp>
      <p:sp>
        <p:nvSpPr>
          <p:cNvPr id="32770" name="Content Placeholder 2"/>
          <p:cNvSpPr>
            <a:spLocks noGrp="1"/>
          </p:cNvSpPr>
          <p:nvPr>
            <p:ph idx="4294967295"/>
          </p:nvPr>
        </p:nvSpPr>
        <p:spPr>
          <a:xfrm>
            <a:off x="152400" y="1447800"/>
            <a:ext cx="7239000" cy="4846638"/>
          </a:xfrm>
        </p:spPr>
        <p:txBody>
          <a:bodyPr/>
          <a:lstStyle/>
          <a:p>
            <a:pPr eaLnBrk="1" hangingPunct="1"/>
            <a:r>
              <a:rPr lang="en-US" smtClean="0"/>
              <a:t>1. Pitch</a:t>
            </a:r>
          </a:p>
          <a:p>
            <a:pPr eaLnBrk="1" hangingPunct="1"/>
            <a:r>
              <a:rPr lang="en-US" smtClean="0"/>
              <a:t>2. Speech Rate </a:t>
            </a:r>
          </a:p>
          <a:p>
            <a:pPr eaLnBrk="1" hangingPunct="1"/>
            <a:r>
              <a:rPr lang="en-US" smtClean="0"/>
              <a:t>3. Volume</a:t>
            </a:r>
          </a:p>
          <a:p>
            <a:pPr eaLnBrk="1" hangingPunct="1"/>
            <a:r>
              <a:rPr lang="en-US" smtClean="0"/>
              <a:t>4. Vocal quality </a:t>
            </a:r>
          </a:p>
          <a:p>
            <a:pPr eaLnBrk="1" hangingPunct="1"/>
            <a:r>
              <a:rPr lang="en-US" smtClean="0"/>
              <a:t>5. Pronunciation</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E87556D1-3126-457E-9BF8-1543877A5471}" type="slidenum">
              <a:rPr lang="en-US"/>
              <a:pPr>
                <a:defRPr/>
              </a:pPr>
              <a:t>21</a:t>
            </a:fld>
            <a:endParaRPr lang="en-US"/>
          </a:p>
        </p:txBody>
      </p:sp>
      <p:sp>
        <p:nvSpPr>
          <p:cNvPr id="84994" name="Rectangle 2"/>
          <p:cNvSpPr>
            <a:spLocks noGrp="1"/>
          </p:cNvSpPr>
          <p:nvPr>
            <p:ph type="title"/>
          </p:nvPr>
        </p:nvSpPr>
        <p:spPr>
          <a:xfrm>
            <a:off x="533400" y="0"/>
            <a:ext cx="8229600" cy="838200"/>
          </a:xfrm>
          <a:solidFill>
            <a:srgbClr val="DE3608"/>
          </a:solidFill>
        </p:spPr>
        <p:txBody>
          <a:bodyPr/>
          <a:lstStyle/>
          <a:p>
            <a:r>
              <a:rPr lang="en-US" smtClean="0">
                <a:solidFill>
                  <a:schemeClr val="tx1"/>
                </a:solidFill>
              </a:rPr>
              <a:t>Pitch of your voice</a:t>
            </a:r>
          </a:p>
        </p:txBody>
      </p:sp>
      <p:sp>
        <p:nvSpPr>
          <p:cNvPr id="84995" name="Rectangle 3"/>
          <p:cNvSpPr>
            <a:spLocks noGrp="1"/>
          </p:cNvSpPr>
          <p:nvPr>
            <p:ph type="body" idx="1"/>
          </p:nvPr>
        </p:nvSpPr>
        <p:spPr>
          <a:xfrm>
            <a:off x="152400" y="838200"/>
            <a:ext cx="8534400" cy="5486400"/>
          </a:xfrm>
        </p:spPr>
        <p:txBody>
          <a:bodyPr/>
          <a:lstStyle/>
          <a:p>
            <a:r>
              <a:rPr lang="en-US" sz="1800" b="1" smtClean="0"/>
              <a:t>That property of voice which we call pitch is determined by the rate of vibration of the vocal cords. </a:t>
            </a:r>
          </a:p>
          <a:p>
            <a:r>
              <a:rPr lang="en-US" sz="1800" b="1" smtClean="0"/>
              <a:t>As a general rule the greater the number of vibrations per second, the higher the pitch. </a:t>
            </a:r>
          </a:p>
          <a:p>
            <a:r>
              <a:rPr lang="en-US" sz="1800" b="1" smtClean="0"/>
              <a:t>Now how the rate of vibration is determined? It is determined by the length and thickness of the vocal cords and by the tightening or relaxation of these cords.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CDCF01E9-20E6-4033-9720-B6EB0084863E}" type="slidenum">
              <a:rPr lang="en-US"/>
              <a:pPr>
                <a:defRPr/>
              </a:pPr>
              <a:t>22</a:t>
            </a:fld>
            <a:endParaRPr lang="en-US"/>
          </a:p>
        </p:txBody>
      </p:sp>
      <p:sp>
        <p:nvSpPr>
          <p:cNvPr id="95234" name="Rectangle 2"/>
          <p:cNvSpPr>
            <a:spLocks noGrp="1"/>
          </p:cNvSpPr>
          <p:nvPr>
            <p:ph type="title"/>
          </p:nvPr>
        </p:nvSpPr>
        <p:spPr>
          <a:xfrm>
            <a:off x="381000" y="152400"/>
            <a:ext cx="8229600" cy="762000"/>
          </a:xfrm>
          <a:solidFill>
            <a:srgbClr val="DE3608"/>
          </a:solidFill>
        </p:spPr>
        <p:txBody>
          <a:bodyPr/>
          <a:lstStyle/>
          <a:p>
            <a:pPr algn="ctr"/>
            <a:r>
              <a:rPr lang="en-US" sz="4600" smtClean="0">
                <a:solidFill>
                  <a:schemeClr val="tx1"/>
                </a:solidFill>
              </a:rPr>
              <a:t>Cont…        Pitch of your voice</a:t>
            </a:r>
          </a:p>
        </p:txBody>
      </p:sp>
      <p:sp>
        <p:nvSpPr>
          <p:cNvPr id="95235" name="Rectangle 3"/>
          <p:cNvSpPr>
            <a:spLocks noGrp="1"/>
          </p:cNvSpPr>
          <p:nvPr>
            <p:ph type="body" idx="1"/>
          </p:nvPr>
        </p:nvSpPr>
        <p:spPr>
          <a:xfrm>
            <a:off x="457200" y="1066800"/>
            <a:ext cx="8229600" cy="5257800"/>
          </a:xfrm>
        </p:spPr>
        <p:txBody>
          <a:bodyPr/>
          <a:lstStyle/>
          <a:p>
            <a:r>
              <a:rPr lang="en-US" sz="2000" b="1" smtClean="0"/>
              <a:t>Normally, women's voices are pitched higher than men's.</a:t>
            </a:r>
          </a:p>
          <a:p>
            <a:r>
              <a:rPr lang="en-US" sz="2000" b="1" smtClean="0"/>
              <a:t>Reason: Women's vocal cords are shorter as compared to men. Among individuals of each sex there are wide variations due to difference in physical structure. </a:t>
            </a:r>
          </a:p>
          <a:p>
            <a:r>
              <a:rPr lang="en-US" sz="2000" b="1" smtClean="0"/>
              <a:t>Key factor for us to remember as speakers is that the pitch of our voices is partly determined by nature, but is not entirely beyond our control. </a:t>
            </a:r>
          </a:p>
          <a:p>
            <a:pPr>
              <a:buFont typeface="Wingdings 2" pitchFamily="18" charset="2"/>
              <a:buNone/>
            </a:pPr>
            <a:endParaRPr lang="en-US" smtClean="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ABAE9EDF-26EF-4215-9D74-02FE23AC886B}" type="slidenum">
              <a:rPr lang="en-US"/>
              <a:pPr>
                <a:defRPr/>
              </a:pPr>
              <a:t>23</a:t>
            </a:fld>
            <a:endParaRPr lang="en-US"/>
          </a:p>
        </p:txBody>
      </p:sp>
      <p:sp>
        <p:nvSpPr>
          <p:cNvPr id="86018" name="Rectangle 2"/>
          <p:cNvSpPr>
            <a:spLocks noGrp="1"/>
          </p:cNvSpPr>
          <p:nvPr>
            <p:ph type="title"/>
          </p:nvPr>
        </p:nvSpPr>
        <p:spPr>
          <a:xfrm>
            <a:off x="533400" y="228600"/>
            <a:ext cx="8229600" cy="762000"/>
          </a:xfrm>
          <a:solidFill>
            <a:srgbClr val="DE3608"/>
          </a:solidFill>
        </p:spPr>
        <p:txBody>
          <a:bodyPr/>
          <a:lstStyle/>
          <a:p>
            <a:r>
              <a:rPr lang="en-US" sz="4600" smtClean="0">
                <a:solidFill>
                  <a:schemeClr val="tx1"/>
                </a:solidFill>
              </a:rPr>
              <a:t>Inflection of Pitch</a:t>
            </a:r>
          </a:p>
        </p:txBody>
      </p:sp>
      <p:sp>
        <p:nvSpPr>
          <p:cNvPr id="86019" name="Rectangle 3"/>
          <p:cNvSpPr>
            <a:spLocks noGrp="1"/>
          </p:cNvSpPr>
          <p:nvPr>
            <p:ph type="body" idx="1"/>
          </p:nvPr>
        </p:nvSpPr>
        <p:spPr>
          <a:xfrm>
            <a:off x="457200" y="990600"/>
            <a:ext cx="8229600" cy="5334000"/>
          </a:xfrm>
        </p:spPr>
        <p:txBody>
          <a:bodyPr/>
          <a:lstStyle/>
          <a:p>
            <a:r>
              <a:rPr lang="en-US" sz="2000" b="1" smtClean="0">
                <a:latin typeface="Arial" charset="0"/>
                <a:cs typeface="Arial" charset="0"/>
              </a:rPr>
              <a:t>Inflection is a change of pitch. </a:t>
            </a:r>
          </a:p>
          <a:p>
            <a:r>
              <a:rPr lang="en-US" sz="2000" b="1" smtClean="0">
                <a:latin typeface="Arial" charset="0"/>
                <a:cs typeface="Arial" charset="0"/>
              </a:rPr>
              <a:t>Naturally we do not speak on one pitch level alone. </a:t>
            </a:r>
          </a:p>
          <a:p>
            <a:r>
              <a:rPr lang="en-US" sz="2000" b="1" smtClean="0">
                <a:latin typeface="Arial" charset="0"/>
                <a:cs typeface="Arial" charset="0"/>
              </a:rPr>
              <a:t>The voice slides up and down the scale as we express various shades of thought and feeling. </a:t>
            </a:r>
          </a:p>
          <a:p>
            <a:r>
              <a:rPr lang="en-US" sz="2000" b="1" smtClean="0">
                <a:latin typeface="Arial" charset="0"/>
                <a:cs typeface="Arial" charset="0"/>
              </a:rPr>
              <a:t>Generally an upward slide or inflection expresses a question or an uncompleted thought</a:t>
            </a:r>
          </a:p>
          <a:p>
            <a:r>
              <a:rPr lang="en-US" sz="2000" b="1" smtClean="0">
                <a:latin typeface="Arial" charset="0"/>
                <a:cs typeface="Arial" charset="0"/>
              </a:rPr>
              <a:t>Generally a downward inflection expresses a completed thought.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42573700-2E56-4C4A-92CA-926A701BA2A9}" type="slidenum">
              <a:rPr lang="en-US"/>
              <a:pPr>
                <a:defRPr/>
              </a:pPr>
              <a:t>24</a:t>
            </a:fld>
            <a:endParaRPr lang="en-US"/>
          </a:p>
        </p:txBody>
      </p:sp>
      <p:sp>
        <p:nvSpPr>
          <p:cNvPr id="87042" name="Rectangle 2"/>
          <p:cNvSpPr>
            <a:spLocks noGrp="1"/>
          </p:cNvSpPr>
          <p:nvPr>
            <p:ph type="title"/>
          </p:nvPr>
        </p:nvSpPr>
        <p:spPr>
          <a:xfrm>
            <a:off x="457200" y="0"/>
            <a:ext cx="8229600" cy="914400"/>
          </a:xfrm>
          <a:solidFill>
            <a:srgbClr val="DE3608"/>
          </a:solidFill>
        </p:spPr>
        <p:txBody>
          <a:bodyPr/>
          <a:lstStyle/>
          <a:p>
            <a:pPr algn="ctr"/>
            <a:r>
              <a:rPr lang="en-US" sz="3200" smtClean="0">
                <a:solidFill>
                  <a:schemeClr val="tx1"/>
                </a:solidFill>
                <a:latin typeface="Arial" charset="0"/>
                <a:cs typeface="Arial" charset="0"/>
              </a:rPr>
              <a:t>Cont...      Inflection of Pitch</a:t>
            </a:r>
          </a:p>
        </p:txBody>
      </p:sp>
      <p:sp>
        <p:nvSpPr>
          <p:cNvPr id="87043" name="Rectangle 3"/>
          <p:cNvSpPr>
            <a:spLocks noGrp="1"/>
          </p:cNvSpPr>
          <p:nvPr>
            <p:ph type="body" idx="1"/>
          </p:nvPr>
        </p:nvSpPr>
        <p:spPr>
          <a:xfrm>
            <a:off x="457200" y="990600"/>
            <a:ext cx="8229600" cy="5334000"/>
          </a:xfrm>
        </p:spPr>
        <p:txBody>
          <a:bodyPr/>
          <a:lstStyle/>
          <a:p>
            <a:r>
              <a:rPr lang="en-US" sz="2400" b="1" smtClean="0">
                <a:latin typeface="Arial" charset="0"/>
                <a:cs typeface="Arial" charset="0"/>
              </a:rPr>
              <a:t>If somebody’s voice never rises or falls, and he or she drones on and on in the same monotone, the listener very soon loses interest in what he or she is saying. </a:t>
            </a:r>
          </a:p>
          <a:p>
            <a:r>
              <a:rPr lang="en-US" sz="2400" b="1" smtClean="0">
                <a:latin typeface="Arial" charset="0"/>
                <a:cs typeface="Arial" charset="0"/>
              </a:rPr>
              <a:t>The voice that holds your attention conveys emotion and interest by change of pitch or inflection. </a:t>
            </a:r>
          </a:p>
          <a:p>
            <a:r>
              <a:rPr lang="en-US" sz="2400" b="1" smtClean="0">
                <a:latin typeface="Arial" charset="0"/>
                <a:cs typeface="Arial" charset="0"/>
              </a:rPr>
              <a:t>What about Urdu and English?</a:t>
            </a:r>
          </a:p>
          <a:p>
            <a:endParaRPr lang="en-US" b="1"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AC4509A3-AEDF-4532-9715-E34B7E55D94F}" type="slidenum">
              <a:rPr lang="en-US"/>
              <a:pPr>
                <a:defRPr/>
              </a:pPr>
              <a:t>25</a:t>
            </a:fld>
            <a:endParaRPr lang="en-US"/>
          </a:p>
        </p:txBody>
      </p:sp>
      <p:sp>
        <p:nvSpPr>
          <p:cNvPr id="88066" name="Rectangle 2"/>
          <p:cNvSpPr>
            <a:spLocks noGrp="1"/>
          </p:cNvSpPr>
          <p:nvPr>
            <p:ph type="title"/>
          </p:nvPr>
        </p:nvSpPr>
        <p:spPr>
          <a:xfrm>
            <a:off x="381000" y="0"/>
            <a:ext cx="8229600" cy="1143000"/>
          </a:xfrm>
          <a:solidFill>
            <a:schemeClr val="tx1"/>
          </a:solidFill>
        </p:spPr>
        <p:txBody>
          <a:bodyPr/>
          <a:lstStyle/>
          <a:p>
            <a:r>
              <a:rPr lang="en-US" smtClean="0">
                <a:solidFill>
                  <a:srgbClr val="DE3608"/>
                </a:solidFill>
              </a:rPr>
              <a:t>Speech Rate</a:t>
            </a:r>
          </a:p>
        </p:txBody>
      </p:sp>
      <p:sp>
        <p:nvSpPr>
          <p:cNvPr id="88067" name="Rectangle 3"/>
          <p:cNvSpPr>
            <a:spLocks noGrp="1"/>
          </p:cNvSpPr>
          <p:nvPr>
            <p:ph type="body" idx="1"/>
          </p:nvPr>
        </p:nvSpPr>
        <p:spPr>
          <a:xfrm>
            <a:off x="457200" y="1295400"/>
            <a:ext cx="8229600" cy="4999038"/>
          </a:xfrm>
        </p:spPr>
        <p:txBody>
          <a:bodyPr/>
          <a:lstStyle/>
          <a:p>
            <a:r>
              <a:rPr lang="en-US" sz="2000" b="1" smtClean="0">
                <a:latin typeface="Arial" charset="0"/>
                <a:cs typeface="Arial" charset="0"/>
              </a:rPr>
              <a:t>What is speech rate?</a:t>
            </a:r>
          </a:p>
          <a:p>
            <a:r>
              <a:rPr lang="en-US" sz="2000" b="1" smtClean="0">
                <a:latin typeface="Arial" charset="0"/>
                <a:cs typeface="Arial" charset="0"/>
              </a:rPr>
              <a:t>The Ideal Rate of Speech: 90-140 words per minute or 140 to 160 words per minute or ???</a:t>
            </a:r>
          </a:p>
          <a:p>
            <a:r>
              <a:rPr lang="en-US" sz="2000" b="1" smtClean="0">
                <a:latin typeface="Arial" charset="0"/>
                <a:cs typeface="Arial" charset="0"/>
              </a:rPr>
              <a:t>There is some variance to the acceptable rate of speech depending on the geographical area in which you reside.  </a:t>
            </a:r>
          </a:p>
          <a:p>
            <a:r>
              <a:rPr lang="en-US" sz="2000" b="1" smtClean="0">
                <a:latin typeface="Arial" charset="0"/>
                <a:cs typeface="Arial" charset="0"/>
              </a:rPr>
              <a:t>If your rate of speech is ideal, then there is an effective communication. Otherwise the speaker either may have to repeat himself/ herself, or some information gets ignored. </a:t>
            </a:r>
          </a:p>
          <a:p>
            <a:r>
              <a:rPr lang="en-US" sz="2000" b="1" smtClean="0">
                <a:latin typeface="Arial" charset="0"/>
                <a:cs typeface="Arial" charset="0"/>
              </a:rPr>
              <a:t>Young children and old people may also process information more slowly so their rate of speech can be lower than the ideal rate of speech.</a:t>
            </a:r>
          </a:p>
          <a:p>
            <a:r>
              <a:rPr lang="en-US" sz="2000" b="1" smtClean="0">
                <a:latin typeface="Arial" charset="0"/>
                <a:cs typeface="Arial" charset="0"/>
              </a:rPr>
              <a:t>If the rate of speech is faster the listener may miss out the information given by the speaker.</a:t>
            </a:r>
          </a:p>
          <a:p>
            <a:r>
              <a:rPr lang="en-US" sz="2000" b="1" smtClean="0">
                <a:latin typeface="Arial" charset="0"/>
                <a:cs typeface="Arial" charset="0"/>
              </a:rPr>
              <a:t>What is your rate of speech?</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4AD82F39-0B88-4BF3-8F41-CEA1E6E57ED8}" type="slidenum">
              <a:rPr lang="en-US"/>
              <a:pPr>
                <a:defRPr/>
              </a:pPr>
              <a:t>26</a:t>
            </a:fld>
            <a:endParaRPr lang="en-US"/>
          </a:p>
        </p:txBody>
      </p:sp>
      <p:sp>
        <p:nvSpPr>
          <p:cNvPr id="90114" name="Rectangle 2"/>
          <p:cNvSpPr>
            <a:spLocks noGrp="1"/>
          </p:cNvSpPr>
          <p:nvPr>
            <p:ph type="title"/>
          </p:nvPr>
        </p:nvSpPr>
        <p:spPr>
          <a:xfrm>
            <a:off x="533400" y="0"/>
            <a:ext cx="8229600" cy="914400"/>
          </a:xfrm>
          <a:solidFill>
            <a:schemeClr val="tx1"/>
          </a:solidFill>
        </p:spPr>
        <p:txBody>
          <a:bodyPr/>
          <a:lstStyle/>
          <a:p>
            <a:pPr algn="ctr"/>
            <a:r>
              <a:rPr lang="en-US" sz="2800" b="1" smtClean="0">
                <a:solidFill>
                  <a:srgbClr val="DE3608"/>
                </a:solidFill>
                <a:latin typeface="Arial" charset="0"/>
                <a:cs typeface="Arial" charset="0"/>
              </a:rPr>
              <a:t>Speech rate as a problem</a:t>
            </a:r>
            <a:br>
              <a:rPr lang="en-US" sz="2800" b="1" smtClean="0">
                <a:solidFill>
                  <a:srgbClr val="DE3608"/>
                </a:solidFill>
                <a:latin typeface="Arial" charset="0"/>
                <a:cs typeface="Arial" charset="0"/>
              </a:rPr>
            </a:br>
            <a:endParaRPr lang="en-US" sz="2800" b="1" smtClean="0">
              <a:solidFill>
                <a:srgbClr val="DE3608"/>
              </a:solidFill>
              <a:latin typeface="Arial" charset="0"/>
              <a:cs typeface="Arial" charset="0"/>
            </a:endParaRPr>
          </a:p>
        </p:txBody>
      </p:sp>
      <p:sp>
        <p:nvSpPr>
          <p:cNvPr id="90115" name="Rectangle 3"/>
          <p:cNvSpPr>
            <a:spLocks noGrp="1"/>
          </p:cNvSpPr>
          <p:nvPr>
            <p:ph type="body" idx="1"/>
          </p:nvPr>
        </p:nvSpPr>
        <p:spPr>
          <a:xfrm>
            <a:off x="0" y="914400"/>
            <a:ext cx="8229600" cy="5257800"/>
          </a:xfrm>
        </p:spPr>
        <p:txBody>
          <a:bodyPr/>
          <a:lstStyle/>
          <a:p>
            <a:pPr>
              <a:lnSpc>
                <a:spcPct val="80000"/>
              </a:lnSpc>
            </a:pPr>
            <a:r>
              <a:rPr lang="en-US" sz="1800" smtClean="0">
                <a:latin typeface="Arial" charset="0"/>
                <a:cs typeface="Arial" charset="0"/>
              </a:rPr>
              <a:t>The rate of speech that we use in normal conversation affects our fluency rating.  If you are a speaker with excellent command of the English language, you are more likely to speak to quickly compared to the speaker who is still learning the language and speaks more slowly to find the right words, carefully considering pronunciation.  </a:t>
            </a:r>
          </a:p>
          <a:p>
            <a:pPr>
              <a:lnSpc>
                <a:spcPct val="80000"/>
              </a:lnSpc>
            </a:pPr>
            <a:r>
              <a:rPr lang="en-US" sz="1800" smtClean="0">
                <a:latin typeface="Arial" charset="0"/>
                <a:cs typeface="Arial" charset="0"/>
              </a:rPr>
              <a:t>If a speaker is too slow, speech sounds labored, broken up and is difficult to listen to.  On the opposite end, when the rate of speech is too fast, the listener can’t comprehend the content or understand the speaker.  </a:t>
            </a:r>
          </a:p>
          <a:p>
            <a:pPr>
              <a:lnSpc>
                <a:spcPct val="80000"/>
              </a:lnSpc>
            </a:pPr>
            <a:r>
              <a:rPr lang="en-US" sz="1800" smtClean="0">
                <a:latin typeface="Arial" charset="0"/>
                <a:cs typeface="Arial" charset="0"/>
              </a:rPr>
              <a:t>A normal rate of speech benefits the speaker in enormous ways: pronunciation is easier, intonation and stress are appropriate and pauses can easily be inserted.    </a:t>
            </a:r>
          </a:p>
          <a:p>
            <a:pPr>
              <a:lnSpc>
                <a:spcPct val="80000"/>
              </a:lnSpc>
            </a:pPr>
            <a:r>
              <a:rPr lang="en-US" sz="1800" smtClean="0">
                <a:latin typeface="Arial" charset="0"/>
                <a:cs typeface="Arial" charset="0"/>
              </a:rPr>
              <a:t>If you have good pronunciation, you may be able to speak at the faster end of the normal range.  But, slower speech will benefit you in a variety of ways especially if you are mispronouncing vowels and consonants.  It allows more time to lengthen your vowels and add stress and pitch changes.  And again, the sound of your voice and the resonance dramatically improves, too.</a:t>
            </a:r>
          </a:p>
          <a:p>
            <a:pPr>
              <a:lnSpc>
                <a:spcPct val="80000"/>
              </a:lnSpc>
            </a:pPr>
            <a:r>
              <a:rPr lang="en-US" sz="1800" smtClean="0">
                <a:latin typeface="Arial" charset="0"/>
                <a:cs typeface="Arial" charset="0"/>
              </a:rPr>
              <a:t>Finally, the rate you choose to adopt may depend upon the setting in which you’ll be speaking, the difficulty of material and the audience you are speaking to.  </a:t>
            </a:r>
          </a:p>
          <a:p>
            <a:pPr>
              <a:lnSpc>
                <a:spcPct val="80000"/>
              </a:lnSpc>
              <a:buFont typeface="Wingdings 2" pitchFamily="18" charset="2"/>
              <a:buNone/>
            </a:pPr>
            <a:r>
              <a:rPr lang="en-US" sz="1200" i="1" smtClean="0">
                <a:latin typeface="Arial" charset="0"/>
                <a:cs typeface="Arial" charset="0"/>
              </a:rPr>
              <a:t>www.clearly-speaking.com</a:t>
            </a:r>
            <a:r>
              <a:rPr lang="en-US" sz="1200" smtClean="0">
                <a:latin typeface="Arial" charset="0"/>
                <a:cs typeface="Arial" charset="0"/>
              </a:rPr>
              <a:t>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C5AF6372-0824-459F-8EFE-6A12F42DD8A0}" type="slidenum">
              <a:rPr lang="en-US"/>
              <a:pPr>
                <a:defRPr/>
              </a:pPr>
              <a:t>27</a:t>
            </a:fld>
            <a:endParaRPr lang="en-US"/>
          </a:p>
        </p:txBody>
      </p:sp>
      <p:sp>
        <p:nvSpPr>
          <p:cNvPr id="89090" name="Rectangle 2"/>
          <p:cNvSpPr>
            <a:spLocks noGrp="1"/>
          </p:cNvSpPr>
          <p:nvPr>
            <p:ph type="title"/>
          </p:nvPr>
        </p:nvSpPr>
        <p:spPr>
          <a:xfrm>
            <a:off x="457200" y="304800"/>
            <a:ext cx="8229600" cy="685800"/>
          </a:xfrm>
          <a:solidFill>
            <a:schemeClr val="tx1"/>
          </a:solidFill>
        </p:spPr>
        <p:txBody>
          <a:bodyPr/>
          <a:lstStyle/>
          <a:p>
            <a:pPr algn="ctr"/>
            <a:r>
              <a:rPr lang="en-US" sz="4600" smtClean="0">
                <a:solidFill>
                  <a:srgbClr val="DE3608"/>
                </a:solidFill>
              </a:rPr>
              <a:t>Volume</a:t>
            </a:r>
          </a:p>
        </p:txBody>
      </p:sp>
      <p:sp>
        <p:nvSpPr>
          <p:cNvPr id="89091" name="Rectangle 3"/>
          <p:cNvSpPr>
            <a:spLocks noGrp="1"/>
          </p:cNvSpPr>
          <p:nvPr>
            <p:ph type="body" idx="1"/>
          </p:nvPr>
        </p:nvSpPr>
        <p:spPr>
          <a:xfrm>
            <a:off x="228600" y="1066800"/>
            <a:ext cx="8229600" cy="4389438"/>
          </a:xfrm>
        </p:spPr>
        <p:txBody>
          <a:bodyPr/>
          <a:lstStyle/>
          <a:p>
            <a:r>
              <a:rPr lang="en-US" smtClean="0"/>
              <a:t>Do you ever struggle to make yourself heard?</a:t>
            </a:r>
          </a:p>
          <a:p>
            <a:r>
              <a:rPr lang="en-US" smtClean="0"/>
              <a:t>Do people ask you to repeat yourself? </a:t>
            </a:r>
          </a:p>
          <a:p>
            <a:r>
              <a:rPr lang="en-US" smtClean="0"/>
              <a:t>How can volume affect your speech?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95E51428-72CB-413E-9E5B-6C55150ADFF6}" type="slidenum">
              <a:rPr lang="en-US"/>
              <a:pPr>
                <a:defRPr/>
              </a:pPr>
              <a:t>28</a:t>
            </a:fld>
            <a:endParaRPr lang="en-US"/>
          </a:p>
        </p:txBody>
      </p:sp>
      <p:sp>
        <p:nvSpPr>
          <p:cNvPr id="91138" name="Rectangle 2"/>
          <p:cNvSpPr>
            <a:spLocks noGrp="1"/>
          </p:cNvSpPr>
          <p:nvPr>
            <p:ph type="title"/>
          </p:nvPr>
        </p:nvSpPr>
        <p:spPr>
          <a:xfrm>
            <a:off x="457200" y="685800"/>
            <a:ext cx="8229600" cy="742950"/>
          </a:xfrm>
          <a:solidFill>
            <a:schemeClr val="tx1"/>
          </a:solidFill>
        </p:spPr>
        <p:txBody>
          <a:bodyPr/>
          <a:lstStyle/>
          <a:p>
            <a:r>
              <a:rPr lang="en-US" sz="4600" smtClean="0">
                <a:solidFill>
                  <a:srgbClr val="DE3608"/>
                </a:solidFill>
              </a:rPr>
              <a:t>Vocal quality</a:t>
            </a:r>
          </a:p>
        </p:txBody>
      </p:sp>
      <p:sp>
        <p:nvSpPr>
          <p:cNvPr id="91139" name="Rectangle 3"/>
          <p:cNvSpPr>
            <a:spLocks noGrp="1"/>
          </p:cNvSpPr>
          <p:nvPr>
            <p:ph type="body" idx="1"/>
          </p:nvPr>
        </p:nvSpPr>
        <p:spPr/>
        <p:txBody>
          <a:bodyPr/>
          <a:lstStyle/>
          <a:p>
            <a:r>
              <a:rPr lang="en-US" smtClean="0"/>
              <a:t>It is more of a natural gift</a:t>
            </a:r>
          </a:p>
          <a:p>
            <a:r>
              <a:rPr lang="en-US" smtClean="0"/>
              <a:t>It plays an important role in communicating emotion, mood and attitude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985C0FB0-CB04-4221-9431-C5AA36125A89}" type="slidenum">
              <a:rPr lang="en-US"/>
              <a:pPr>
                <a:defRPr/>
              </a:pPr>
              <a:t>29</a:t>
            </a:fld>
            <a:endParaRPr lang="en-US"/>
          </a:p>
        </p:txBody>
      </p:sp>
      <p:sp>
        <p:nvSpPr>
          <p:cNvPr id="93186" name="Rectangle 2"/>
          <p:cNvSpPr>
            <a:spLocks noGrp="1"/>
          </p:cNvSpPr>
          <p:nvPr>
            <p:ph type="title"/>
          </p:nvPr>
        </p:nvSpPr>
        <p:spPr>
          <a:xfrm>
            <a:off x="457200" y="0"/>
            <a:ext cx="8229600" cy="1143000"/>
          </a:xfrm>
          <a:solidFill>
            <a:schemeClr val="tx1"/>
          </a:solidFill>
        </p:spPr>
        <p:txBody>
          <a:bodyPr/>
          <a:lstStyle/>
          <a:p>
            <a:r>
              <a:rPr lang="en-US" smtClean="0">
                <a:solidFill>
                  <a:srgbClr val="DE3608"/>
                </a:solidFill>
              </a:rPr>
              <a:t>Pronunciation</a:t>
            </a:r>
          </a:p>
        </p:txBody>
      </p:sp>
      <p:sp>
        <p:nvSpPr>
          <p:cNvPr id="93187" name="Rectangle 3"/>
          <p:cNvSpPr>
            <a:spLocks noGrp="1"/>
          </p:cNvSpPr>
          <p:nvPr>
            <p:ph type="body" idx="1"/>
          </p:nvPr>
        </p:nvSpPr>
        <p:spPr/>
        <p:txBody>
          <a:bodyPr/>
          <a:lstStyle/>
          <a:p>
            <a:pPr>
              <a:lnSpc>
                <a:spcPct val="90000"/>
              </a:lnSpc>
            </a:pPr>
            <a:r>
              <a:rPr lang="en-US" b="1" smtClean="0"/>
              <a:t>Pronunciation</a:t>
            </a:r>
            <a:r>
              <a:rPr lang="en-US" smtClean="0"/>
              <a:t> is the ability to use the correct stress, rhythm and intonation of a word in a spoken discourse. A word can be spoken in different ways by different individuals or groups. It depends on many factors which include the area in which they grew up, the area in which they now live, if they have a  speech or  voice disorder, their ethnic identity, their  social class, and their education.</a:t>
            </a:r>
          </a:p>
          <a:p>
            <a:pPr>
              <a:lnSpc>
                <a:spcPct val="90000"/>
              </a:lnSpc>
            </a:pPr>
            <a:endParaRPr lang="en-US" smtClean="0"/>
          </a:p>
          <a:p>
            <a:pPr>
              <a:lnSpc>
                <a:spcPct val="90000"/>
              </a:lnSpc>
            </a:pPr>
            <a:r>
              <a:rPr lang="en-US" sz="1400" smtClean="0"/>
              <a:t>References: Beech, John R.; Harding, Leonora; Hilton-Jones, Diana (1993). </a:t>
            </a:r>
            <a:r>
              <a:rPr lang="en-US" sz="1400" i="1" smtClean="0"/>
              <a:t>Assessment in speech and language therapy</a:t>
            </a:r>
            <a:r>
              <a:rPr lang="en-US" sz="1400" smtClean="0"/>
              <a:t>. CUP Archive. p. 55. </a:t>
            </a:r>
          </a:p>
          <a:p>
            <a:pPr>
              <a:lnSpc>
                <a:spcPct val="90000"/>
              </a:lnSpc>
            </a:pPr>
            <a:r>
              <a:rPr lang="en-US" sz="1400" b="1" smtClean="0">
                <a:hlinkClick r:id="rId2"/>
              </a:rPr>
              <a:t>^</a:t>
            </a:r>
            <a:r>
              <a:rPr lang="en-US" sz="1400" smtClean="0"/>
              <a:t>Labov, William (2003). "Some Sociolinguistic Principles". In Paulston, Christina Bratt; Tucker, G. Richard. </a:t>
            </a:r>
            <a:r>
              <a:rPr lang="en-US" sz="1400" i="1" smtClean="0"/>
              <a:t>Sociolinguistics: the essential readings</a:t>
            </a:r>
            <a:r>
              <a:rPr lang="en-US" sz="1400" smtClean="0"/>
              <a:t>. Wiley-Blackwell. pp. 234–250. </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C1A664BB-4B89-4FE8-B586-9F8E533B3D64}" type="slidenum">
              <a:rPr lang="en-US"/>
              <a:pPr>
                <a:defRPr/>
              </a:pPr>
              <a:t>30</a:t>
            </a:fld>
            <a:endParaRPr lang="en-US"/>
          </a:p>
        </p:txBody>
      </p:sp>
      <p:sp>
        <p:nvSpPr>
          <p:cNvPr id="96258" name="Rectangle 2"/>
          <p:cNvSpPr>
            <a:spLocks noGrp="1"/>
          </p:cNvSpPr>
          <p:nvPr>
            <p:ph type="title"/>
          </p:nvPr>
        </p:nvSpPr>
        <p:spPr>
          <a:xfrm>
            <a:off x="457200" y="228600"/>
            <a:ext cx="8229600" cy="762000"/>
          </a:xfrm>
          <a:solidFill>
            <a:schemeClr val="tx1"/>
          </a:solidFill>
        </p:spPr>
        <p:txBody>
          <a:bodyPr/>
          <a:lstStyle/>
          <a:p>
            <a:r>
              <a:rPr lang="en-US" sz="4600" smtClean="0">
                <a:solidFill>
                  <a:srgbClr val="DE3608"/>
                </a:solidFill>
              </a:rPr>
              <a:t>Cont…      Pronunciation </a:t>
            </a:r>
          </a:p>
        </p:txBody>
      </p:sp>
      <p:sp>
        <p:nvSpPr>
          <p:cNvPr id="96259" name="Rectangle 3"/>
          <p:cNvSpPr>
            <a:spLocks noGrp="1"/>
          </p:cNvSpPr>
          <p:nvPr>
            <p:ph type="body" idx="1"/>
          </p:nvPr>
        </p:nvSpPr>
        <p:spPr>
          <a:xfrm>
            <a:off x="457200" y="1295400"/>
            <a:ext cx="8229600" cy="5029200"/>
          </a:xfrm>
        </p:spPr>
        <p:txBody>
          <a:bodyPr/>
          <a:lstStyle/>
          <a:p>
            <a:r>
              <a:rPr lang="en-US" smtClean="0"/>
              <a:t>Pronunciation is a foreign language</a:t>
            </a:r>
          </a:p>
          <a:p>
            <a:r>
              <a:rPr lang="en-US" smtClean="0"/>
              <a:t>Issues in correct pronunciation</a:t>
            </a:r>
          </a:p>
          <a:p>
            <a:r>
              <a:rPr lang="en-US" smtClean="0"/>
              <a:t>How to check your pronunciation?</a:t>
            </a:r>
          </a:p>
          <a:p>
            <a:r>
              <a:rPr lang="en-US" smtClean="0"/>
              <a:t>Standard pronunciation</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ABDA222F-AC64-4D76-902D-DF6D3F6F8F4B}" type="slidenum">
              <a:rPr lang="en-US"/>
              <a:pPr>
                <a:defRPr/>
              </a:pPr>
              <a:t>31</a:t>
            </a:fld>
            <a:endParaRPr lang="en-US"/>
          </a:p>
        </p:txBody>
      </p:sp>
      <p:sp>
        <p:nvSpPr>
          <p:cNvPr id="97282" name="Rectangle 2"/>
          <p:cNvSpPr>
            <a:spLocks noGrp="1"/>
          </p:cNvSpPr>
          <p:nvPr>
            <p:ph type="title"/>
          </p:nvPr>
        </p:nvSpPr>
        <p:spPr>
          <a:xfrm>
            <a:off x="457200" y="228600"/>
            <a:ext cx="8229600" cy="609600"/>
          </a:xfrm>
          <a:solidFill>
            <a:schemeClr val="tx1"/>
          </a:solidFill>
        </p:spPr>
        <p:txBody>
          <a:bodyPr/>
          <a:lstStyle/>
          <a:p>
            <a:r>
              <a:rPr lang="en-US" sz="4600" smtClean="0">
                <a:solidFill>
                  <a:srgbClr val="DE3608"/>
                </a:solidFill>
              </a:rPr>
              <a:t>Summary of the Lesson </a:t>
            </a:r>
          </a:p>
        </p:txBody>
      </p:sp>
      <p:sp>
        <p:nvSpPr>
          <p:cNvPr id="97283" name="Rectangle 3"/>
          <p:cNvSpPr>
            <a:spLocks noGrp="1"/>
          </p:cNvSpPr>
          <p:nvPr>
            <p:ph type="body" idx="1"/>
          </p:nvPr>
        </p:nvSpPr>
        <p:spPr>
          <a:xfrm>
            <a:off x="457200" y="1143000"/>
            <a:ext cx="8229600" cy="5181600"/>
          </a:xfrm>
        </p:spPr>
        <p:txBody>
          <a:bodyPr/>
          <a:lstStyle/>
          <a:p>
            <a:r>
              <a:rPr lang="en-US" sz="2000" b="1" smtClean="0">
                <a:latin typeface="Arial" charset="0"/>
                <a:cs typeface="Arial" charset="0"/>
              </a:rPr>
              <a:t>Introduction to Speaking Skill: What is speaking skill?</a:t>
            </a:r>
          </a:p>
          <a:p>
            <a:r>
              <a:rPr lang="en-US" sz="2000" b="1" smtClean="0">
                <a:latin typeface="Arial" charset="0"/>
                <a:cs typeface="Arial" charset="0"/>
              </a:rPr>
              <a:t>Why is it important?</a:t>
            </a:r>
          </a:p>
          <a:p>
            <a:r>
              <a:rPr lang="en-US" sz="2000" b="1" smtClean="0">
                <a:latin typeface="Arial" charset="0"/>
                <a:cs typeface="Arial" charset="0"/>
              </a:rPr>
              <a:t>General Misconceptions about speaking</a:t>
            </a:r>
          </a:p>
          <a:p>
            <a:r>
              <a:rPr lang="en-US" sz="2000" b="1" smtClean="0">
                <a:latin typeface="Arial" charset="0"/>
                <a:cs typeface="Arial" charset="0"/>
              </a:rPr>
              <a:t>Hindrances in learning good speaking skill</a:t>
            </a:r>
          </a:p>
          <a:p>
            <a:r>
              <a:rPr lang="en-US" sz="2000" b="1" smtClean="0">
                <a:latin typeface="Arial" charset="0"/>
                <a:cs typeface="Arial" charset="0"/>
              </a:rPr>
              <a:t>Speaking a foreign language </a:t>
            </a:r>
          </a:p>
          <a:p>
            <a:r>
              <a:rPr lang="en-US" sz="2000" b="1" smtClean="0">
                <a:latin typeface="Arial" charset="0"/>
                <a:cs typeface="Arial" charset="0"/>
              </a:rPr>
              <a:t>Speaking </a:t>
            </a:r>
            <a:r>
              <a:rPr lang="en-US" sz="2000" b="1" smtClean="0">
                <a:solidFill>
                  <a:srgbClr val="DE3608"/>
                </a:solidFill>
                <a:latin typeface="Arial" charset="0"/>
                <a:cs typeface="Arial" charset="0"/>
              </a:rPr>
              <a:t>English</a:t>
            </a:r>
            <a:r>
              <a:rPr lang="en-US" sz="2000" b="1" smtClean="0">
                <a:latin typeface="Arial" charset="0"/>
                <a:cs typeface="Arial" charset="0"/>
              </a:rPr>
              <a:t> as a foreign language </a:t>
            </a:r>
          </a:p>
          <a:p>
            <a:r>
              <a:rPr lang="en-US" sz="2000" b="1" smtClean="0">
                <a:latin typeface="Arial" charset="0"/>
                <a:cs typeface="Arial" charset="0"/>
              </a:rPr>
              <a:t>Speaking/ Listening – The inter-relationship</a:t>
            </a:r>
          </a:p>
          <a:p>
            <a:r>
              <a:rPr lang="en-US" sz="2000" b="1" smtClean="0">
                <a:latin typeface="Arial" charset="0"/>
                <a:cs typeface="Arial" charset="0"/>
              </a:rPr>
              <a:t>Components of Speech</a:t>
            </a:r>
          </a:p>
          <a:p>
            <a:r>
              <a:rPr lang="en-US" sz="2000" b="1" smtClean="0">
                <a:latin typeface="Arial" charset="0"/>
                <a:cs typeface="Arial" charset="0"/>
              </a:rPr>
              <a:t>Factors that Affect Oral Delivery</a:t>
            </a:r>
          </a:p>
          <a:p>
            <a:pPr lvl="1" eaLnBrk="1" hangingPunct="1"/>
            <a:r>
              <a:rPr lang="en-US" sz="1800" b="1" smtClean="0">
                <a:latin typeface="Arial" charset="0"/>
                <a:cs typeface="Arial" charset="0"/>
              </a:rPr>
              <a:t>Pitch</a:t>
            </a:r>
          </a:p>
          <a:p>
            <a:pPr lvl="1" eaLnBrk="1" hangingPunct="1"/>
            <a:r>
              <a:rPr lang="en-US" sz="1800" b="1" smtClean="0">
                <a:latin typeface="Arial" charset="0"/>
                <a:cs typeface="Arial" charset="0"/>
              </a:rPr>
              <a:t>Speech Rate</a:t>
            </a:r>
          </a:p>
          <a:p>
            <a:pPr lvl="1" eaLnBrk="1" hangingPunct="1"/>
            <a:r>
              <a:rPr lang="en-US" sz="1800" b="1" smtClean="0">
                <a:latin typeface="Arial" charset="0"/>
                <a:cs typeface="Arial" charset="0"/>
              </a:rPr>
              <a:t>Volume </a:t>
            </a:r>
          </a:p>
          <a:p>
            <a:pPr lvl="1" eaLnBrk="1" hangingPunct="1"/>
            <a:r>
              <a:rPr lang="en-US" sz="1800" b="1" smtClean="0">
                <a:latin typeface="Arial" charset="0"/>
                <a:cs typeface="Arial" charset="0"/>
              </a:rPr>
              <a:t>Vocal quality</a:t>
            </a:r>
          </a:p>
          <a:p>
            <a:pPr lvl="1" eaLnBrk="1" hangingPunct="1"/>
            <a:r>
              <a:rPr lang="en-US" sz="1800" b="1" smtClean="0">
                <a:latin typeface="Arial" charset="0"/>
                <a:cs typeface="Arial" charset="0"/>
              </a:rPr>
              <a:t> Pronunciation</a:t>
            </a:r>
          </a:p>
          <a:p>
            <a:pPr>
              <a:buFont typeface="Wingdings 2" pitchFamily="18" charset="2"/>
              <a:buNone/>
            </a:pPr>
            <a:endParaRPr lang="en-US" sz="220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17"/>
          <p:cNvSpPr>
            <a:spLocks noGrp="1"/>
          </p:cNvSpPr>
          <p:nvPr>
            <p:ph type="sldNum" sz="quarter" idx="12"/>
          </p:nvPr>
        </p:nvSpPr>
        <p:spPr/>
        <p:txBody>
          <a:bodyPr/>
          <a:lstStyle/>
          <a:p>
            <a:pPr>
              <a:defRPr/>
            </a:pPr>
            <a:fld id="{799FFCB5-249C-43A2-88DF-3C9599ECC1FE}" type="slidenum">
              <a:rPr lang="en-US"/>
              <a:pPr>
                <a:defRPr/>
              </a:pPr>
              <a:t>32</a:t>
            </a:fld>
            <a:endParaRPr lang="en-US"/>
          </a:p>
        </p:txBody>
      </p:sp>
      <p:sp>
        <p:nvSpPr>
          <p:cNvPr id="98306" name="Rectangle 2"/>
          <p:cNvSpPr>
            <a:spLocks noGrp="1"/>
          </p:cNvSpPr>
          <p:nvPr>
            <p:ph type="title"/>
          </p:nvPr>
        </p:nvSpPr>
        <p:spPr/>
        <p:txBody>
          <a:bodyPr/>
          <a:lstStyle/>
          <a:p>
            <a:endParaRPr lang="en-US" smtClean="0"/>
          </a:p>
        </p:txBody>
      </p:sp>
      <p:sp>
        <p:nvSpPr>
          <p:cNvPr id="98307" name="Rectangle 3"/>
          <p:cNvSpPr>
            <a:spLocks noGrp="1"/>
          </p:cNvSpPr>
          <p:nvPr>
            <p:ph type="body" idx="1"/>
          </p:nvPr>
        </p:nvSpPr>
        <p:spPr/>
        <p:txBody>
          <a:bodyPr/>
          <a:lstStyle/>
          <a:p>
            <a:pPr>
              <a:buFont typeface="Wingdings 2" pitchFamily="18" charset="2"/>
              <a:buNone/>
            </a:pPr>
            <a:endParaRPr lang="en-US" smtClean="0"/>
          </a:p>
          <a:p>
            <a:pPr>
              <a:buFont typeface="Wingdings 2" pitchFamily="18" charset="2"/>
              <a:buNone/>
            </a:pPr>
            <a:endParaRPr lang="en-US" smtClean="0"/>
          </a:p>
          <a:p>
            <a:pPr algn="ctr">
              <a:buFont typeface="Wingdings 2" pitchFamily="18" charset="2"/>
              <a:buNone/>
            </a:pPr>
            <a:r>
              <a:rPr lang="en-US" smtClean="0"/>
              <a:t>Thank you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594</TotalTime>
  <Words>1462</Words>
  <Application>Microsoft Office PowerPoint</Application>
  <PresentationFormat>On-screen Show (4:3)</PresentationFormat>
  <Paragraphs>216</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Flow</vt:lpstr>
      <vt:lpstr>Slide 1</vt:lpstr>
      <vt:lpstr>Review of Previous Learning</vt:lpstr>
      <vt:lpstr>Important Learning Points</vt:lpstr>
      <vt:lpstr>Cont.</vt:lpstr>
      <vt:lpstr>Cont.</vt:lpstr>
      <vt:lpstr>Slide 6</vt:lpstr>
      <vt:lpstr>Preview of the lesson</vt:lpstr>
      <vt:lpstr>Introduction to Speaking skill</vt:lpstr>
      <vt:lpstr>Slide 9</vt:lpstr>
      <vt:lpstr>Definition</vt:lpstr>
      <vt:lpstr>   Importance of speaking skill</vt:lpstr>
      <vt:lpstr>Biggest hindrance</vt:lpstr>
      <vt:lpstr>SPEAKING A FOREIGN LANGUAGE</vt:lpstr>
      <vt:lpstr>SPEAKING ENGLISH AS A FOREIGN LANGUAGE</vt:lpstr>
      <vt:lpstr>Speaking/ Listening – The inter-relationship</vt:lpstr>
      <vt:lpstr>Slide 16</vt:lpstr>
      <vt:lpstr>Components of Speech: Basic Six Elements Involved</vt:lpstr>
      <vt:lpstr>Slide 18</vt:lpstr>
      <vt:lpstr>Degrees of Formality</vt:lpstr>
      <vt:lpstr>Factors that Affect Oral Delivery</vt:lpstr>
      <vt:lpstr>Pitch of your voice</vt:lpstr>
      <vt:lpstr>Cont…        Pitch of your voice</vt:lpstr>
      <vt:lpstr>Inflection of Pitch</vt:lpstr>
      <vt:lpstr>Cont...      Inflection of Pitch</vt:lpstr>
      <vt:lpstr>Speech Rate</vt:lpstr>
      <vt:lpstr>Speech rate as a problem </vt:lpstr>
      <vt:lpstr>Volume</vt:lpstr>
      <vt:lpstr>Vocal quality</vt:lpstr>
      <vt:lpstr>Pronunciation</vt:lpstr>
      <vt:lpstr>Cont…      Pronunciation </vt:lpstr>
      <vt:lpstr>Summary of the Lesson </vt:lpstr>
      <vt:lpstr>Slide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Interpersonal Communication Skills</dc:title>
  <dc:creator>Irfana</dc:creator>
  <cp:lastModifiedBy>vcomsats</cp:lastModifiedBy>
  <cp:revision>104</cp:revision>
  <dcterms:created xsi:type="dcterms:W3CDTF">2011-04-03T13:05:41Z</dcterms:created>
  <dcterms:modified xsi:type="dcterms:W3CDTF">2012-12-15T06:54:04Z</dcterms:modified>
</cp:coreProperties>
</file>