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C7F6F-3169-4EE0-981A-8BCFD689F819}" type="datetimeFigureOut">
              <a:rPr lang="en-US" smtClean="0"/>
              <a:t>1/23/2013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A94C2-8F0C-4DD5-BEDE-765DC014E1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8537278-CB6B-452E-BA36-E7D06FCF6AC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pPr eaLnBrk="1" hangingPunct="1"/>
            <a:r>
              <a:rPr lang="en-US" sz="2800" b="1" smtClean="0">
                <a:solidFill>
                  <a:srgbClr val="0000FF"/>
                </a:solidFill>
              </a:rPr>
              <a:t>Course Contents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1. Introduction to Study Skills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2. Development of Listening Skill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3. Development of Speaking Skill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4. Development of Speaking Skill Part 2 Public Speaking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5  Development of Reading Skill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6. Development of Reading Skill Part 2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7  Skimming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8  Scanning	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9  Reading Comprehension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10 Reading Comprehension Part 2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11 Vocabulary Building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12 Vocabulary Building Part 2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13 Vocabulary Building Part 3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14 Efficient use of Memory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15 Introduction to Development of Writing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16. Sentence Structure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16B8A5-0E30-4B49-9219-DD7F6F342911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FF"/>
                </a:solidFill>
              </a:rPr>
              <a:t>Cont…         Course Contents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17 Sentence Connectors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18 Use of Articles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19 Punctuation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20 Punctuation Part 2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21 Use of Prepositions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22  Features of  Academic Writing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23  Features of  Academic Writing Part 2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24  Features of  Academic Writing Part 3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25 Sentence Transformation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26 Paragraph Development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27 Types of Paragraph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28  Developing an Outline AND Using a Dictionary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29. Notes Taking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30  Presentation Skills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31  Doing Research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b="1" smtClean="0"/>
              <a:t>32 Managing Distance Learning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121</Words>
  <Application>Microsoft Office PowerPoint</Application>
  <PresentationFormat>On-screen Show (4:3)</PresentationFormat>
  <Paragraphs>36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Course Contents</vt:lpstr>
      <vt:lpstr>Cont…         Course Contents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Contents</dc:title>
  <dc:creator>vcomsats5</dc:creator>
  <cp:lastModifiedBy>vcomsats5</cp:lastModifiedBy>
  <cp:revision>1</cp:revision>
  <dcterms:created xsi:type="dcterms:W3CDTF">2013-01-23T11:27:57Z</dcterms:created>
  <dcterms:modified xsi:type="dcterms:W3CDTF">2013-01-23T11:28:58Z</dcterms:modified>
</cp:coreProperties>
</file>