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936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818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7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8762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214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478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153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955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14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204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028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070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978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22BB1-12C8-4AFB-A779-3E54C71C22AB}" type="datetimeFigureOut">
              <a:rPr lang="en-US" smtClean="0"/>
              <a:pPr/>
              <a:t>5/15/2013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9BAAE-6343-4BBF-9599-4137FDD395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8144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837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DMA</a:t>
            </a:r>
          </a:p>
          <a:p>
            <a:r>
              <a:rPr lang="en-US" dirty="0" smtClean="0"/>
              <a:t>Interface Circuits</a:t>
            </a:r>
          </a:p>
          <a:p>
            <a:pPr lvl="1"/>
            <a:r>
              <a:rPr lang="en-US" dirty="0" smtClean="0"/>
              <a:t>Purpose</a:t>
            </a:r>
          </a:p>
          <a:p>
            <a:pPr lvl="1"/>
            <a:r>
              <a:rPr lang="en-US" dirty="0" smtClean="0"/>
              <a:t>Port</a:t>
            </a:r>
          </a:p>
          <a:p>
            <a:pPr lvl="2"/>
            <a:r>
              <a:rPr lang="en-US" dirty="0" smtClean="0"/>
              <a:t>Serial</a:t>
            </a:r>
          </a:p>
          <a:p>
            <a:pPr lvl="2"/>
            <a:r>
              <a:rPr lang="en-US" dirty="0" smtClean="0"/>
              <a:t>Parallel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77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Serial Port and Serial Interface circuit</a:t>
            </a:r>
          </a:p>
          <a:p>
            <a:r>
              <a:rPr lang="en-US" dirty="0" smtClean="0"/>
              <a:t>Buses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975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Serial port connects the processor to I/O device through “one” data line allowing transfer of only “one bit” at a time.</a:t>
            </a:r>
          </a:p>
          <a:p>
            <a:pPr lvl="1"/>
            <a:r>
              <a:rPr lang="en-US" dirty="0" smtClean="0"/>
              <a:t>However, Parallel to </a:t>
            </a:r>
            <a:r>
              <a:rPr lang="en-US" smtClean="0"/>
              <a:t>serial conversion </a:t>
            </a:r>
            <a:r>
              <a:rPr lang="en-US" dirty="0" smtClean="0"/>
              <a:t>takes place within the interface circuit</a:t>
            </a:r>
          </a:p>
          <a:p>
            <a:r>
              <a:rPr lang="en-US" dirty="0" smtClean="0"/>
              <a:t>Serial port transfers data in serial mode to or from the device while on bus side the communication has to be in parallel.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428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Interface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83928"/>
            <a:ext cx="5335806" cy="518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280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en-US" dirty="0"/>
              <a:t>Input shift register accepts input one bit </a:t>
            </a:r>
            <a:r>
              <a:rPr lang="en-US" dirty="0" smtClean="0"/>
              <a:t>at </a:t>
            </a:r>
            <a:r>
              <a:rPr lang="en-US" dirty="0"/>
              <a:t>a time from the I/O device. </a:t>
            </a:r>
          </a:p>
          <a:p>
            <a:pPr>
              <a:buFontTx/>
              <a:buChar char="•"/>
            </a:pPr>
            <a:r>
              <a:rPr lang="en-US" dirty="0"/>
              <a:t>Once all the </a:t>
            </a:r>
            <a:r>
              <a:rPr lang="en-US" dirty="0" smtClean="0"/>
              <a:t>bits in a word are </a:t>
            </a:r>
            <a:r>
              <a:rPr lang="en-US" dirty="0"/>
              <a:t>received, the </a:t>
            </a:r>
            <a:r>
              <a:rPr lang="en-US" dirty="0" smtClean="0"/>
              <a:t>contents </a:t>
            </a:r>
            <a:r>
              <a:rPr lang="en-US" dirty="0"/>
              <a:t>of the input shift register are </a:t>
            </a:r>
            <a:r>
              <a:rPr lang="en-US" dirty="0" smtClean="0"/>
              <a:t>loaded </a:t>
            </a:r>
            <a:r>
              <a:rPr lang="en-US" dirty="0"/>
              <a:t>in parallel into DATAIN register.</a:t>
            </a:r>
          </a:p>
          <a:p>
            <a:pPr>
              <a:buFontTx/>
              <a:buChar char="•"/>
            </a:pPr>
            <a:r>
              <a:rPr lang="en-US" dirty="0"/>
              <a:t>Output data in the DATAOUT register </a:t>
            </a:r>
            <a:r>
              <a:rPr lang="en-US" dirty="0" smtClean="0"/>
              <a:t>are </a:t>
            </a:r>
            <a:r>
              <a:rPr lang="en-US" dirty="0"/>
              <a:t>loaded into the output shift register. </a:t>
            </a:r>
          </a:p>
          <a:p>
            <a:pPr>
              <a:buFontTx/>
              <a:buChar char="•"/>
            </a:pPr>
            <a:r>
              <a:rPr lang="en-US" dirty="0"/>
              <a:t>Bits are shifted out of the output shift </a:t>
            </a:r>
            <a:r>
              <a:rPr lang="en-US" dirty="0" smtClean="0"/>
              <a:t>register </a:t>
            </a:r>
            <a:r>
              <a:rPr lang="en-US" dirty="0"/>
              <a:t>and sent out to the I/O device </a:t>
            </a:r>
            <a:r>
              <a:rPr lang="en-US" dirty="0" smtClean="0"/>
              <a:t>one bit </a:t>
            </a:r>
            <a:r>
              <a:rPr lang="en-US" dirty="0"/>
              <a:t>at a time. </a:t>
            </a:r>
          </a:p>
          <a:p>
            <a:pPr>
              <a:buFontTx/>
              <a:buChar char="•"/>
            </a:pPr>
            <a:r>
              <a:rPr lang="en-US" dirty="0"/>
              <a:t>As soon as data from the input shift </a:t>
            </a:r>
            <a:r>
              <a:rPr lang="en-US" dirty="0" smtClean="0"/>
              <a:t>reg. are </a:t>
            </a:r>
            <a:r>
              <a:rPr lang="en-US" dirty="0"/>
              <a:t>loaded into DATAIN, it can </a:t>
            </a:r>
            <a:r>
              <a:rPr lang="en-US" dirty="0" smtClean="0"/>
              <a:t>start accepting </a:t>
            </a:r>
            <a:r>
              <a:rPr lang="en-US" dirty="0"/>
              <a:t>another </a:t>
            </a:r>
            <a:r>
              <a:rPr lang="en-US" dirty="0" smtClean="0"/>
              <a:t> word of data bit – by – bit. </a:t>
            </a:r>
            <a:endParaRPr lang="en-US" dirty="0"/>
          </a:p>
          <a:p>
            <a:pPr>
              <a:buFontTx/>
              <a:buChar char="•"/>
            </a:pPr>
            <a:r>
              <a:rPr lang="en-US" dirty="0"/>
              <a:t>Input shift register and DATAIN </a:t>
            </a:r>
            <a:r>
              <a:rPr lang="en-US" dirty="0" smtClean="0"/>
              <a:t>registers are </a:t>
            </a:r>
            <a:r>
              <a:rPr lang="en-US" dirty="0"/>
              <a:t>both used at input so that the input </a:t>
            </a:r>
            <a:r>
              <a:rPr lang="en-US" dirty="0" smtClean="0"/>
              <a:t>shift </a:t>
            </a:r>
            <a:r>
              <a:rPr lang="en-US" dirty="0"/>
              <a:t>register can start receiving </a:t>
            </a:r>
            <a:r>
              <a:rPr lang="en-US" dirty="0" smtClean="0"/>
              <a:t>another word from </a:t>
            </a:r>
            <a:r>
              <a:rPr lang="en-US" dirty="0"/>
              <a:t>the input device after </a:t>
            </a:r>
            <a:r>
              <a:rPr lang="en-US" dirty="0" smtClean="0"/>
              <a:t> loading </a:t>
            </a:r>
            <a:r>
              <a:rPr lang="en-US" dirty="0"/>
              <a:t>the contents to DATAIN, </a:t>
            </a:r>
            <a:r>
              <a:rPr lang="en-US" dirty="0" smtClean="0"/>
              <a:t>before the </a:t>
            </a:r>
            <a:r>
              <a:rPr lang="en-US" dirty="0"/>
              <a:t>processor reads the contents of </a:t>
            </a:r>
            <a:r>
              <a:rPr lang="en-US" dirty="0" smtClean="0"/>
              <a:t>DATAIN</a:t>
            </a:r>
            <a:r>
              <a:rPr lang="en-US" dirty="0"/>
              <a:t>. This is called as </a:t>
            </a:r>
            <a:r>
              <a:rPr lang="en-US" dirty="0" smtClean="0"/>
              <a:t>double-buffering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63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Serial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Fewer lines are needed in serial interface</a:t>
            </a:r>
          </a:p>
          <a:p>
            <a:pPr lvl="1"/>
            <a:r>
              <a:rPr lang="en-US" dirty="0" smtClean="0"/>
              <a:t>therefore more feasible for devices that are at larger distance from the computer.</a:t>
            </a:r>
          </a:p>
          <a:p>
            <a:r>
              <a:rPr lang="en-US" dirty="0" smtClean="0"/>
              <a:t>Speed of transmission over serial link is called “bit rate”.</a:t>
            </a:r>
          </a:p>
          <a:p>
            <a:r>
              <a:rPr lang="en-US" dirty="0" smtClean="0"/>
              <a:t>Since devices are available in range of speed, a serial interface must be able to work with a range of clock speeds.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Universal Asynchronous Receiver Transmitter</a:t>
            </a:r>
          </a:p>
          <a:p>
            <a:pPr lvl="1"/>
            <a:r>
              <a:rPr lang="en-US" smtClean="0"/>
              <a:t>RS – 232 – 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34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Processor, main memory and I/O devices are interconnected by a common bus</a:t>
            </a:r>
          </a:p>
          <a:p>
            <a:pPr lvl="1"/>
            <a:r>
              <a:rPr lang="en-US" dirty="0"/>
              <a:t>Provides communications path for transfer of data</a:t>
            </a:r>
          </a:p>
          <a:p>
            <a:pPr lvl="1"/>
            <a:r>
              <a:rPr lang="en-US" dirty="0"/>
              <a:t>Includes signals to handle interrupts and arbitration</a:t>
            </a:r>
          </a:p>
          <a:p>
            <a:r>
              <a:rPr lang="en-US" dirty="0"/>
              <a:t>Bus protocol</a:t>
            </a:r>
          </a:p>
          <a:p>
            <a:pPr lvl="1"/>
            <a:r>
              <a:rPr lang="en-US" dirty="0"/>
              <a:t>Set of rules for transferring data on a bus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382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Three types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Data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Address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Control</a:t>
            </a:r>
          </a:p>
          <a:p>
            <a:pPr>
              <a:lnSpc>
                <a:spcPct val="90000"/>
              </a:lnSpc>
            </a:pPr>
            <a:r>
              <a:rPr lang="en-US" dirty="0"/>
              <a:t>specify whether read or write, usually a single R/W signal, read when 1 write when 0</a:t>
            </a:r>
          </a:p>
          <a:p>
            <a:pPr>
              <a:lnSpc>
                <a:spcPct val="90000"/>
              </a:lnSpc>
            </a:pPr>
            <a:r>
              <a:rPr lang="en-US" dirty="0"/>
              <a:t>specify operand size</a:t>
            </a:r>
          </a:p>
          <a:p>
            <a:pPr>
              <a:lnSpc>
                <a:spcPct val="90000"/>
              </a:lnSpc>
            </a:pPr>
            <a:r>
              <a:rPr lang="en-US" dirty="0"/>
              <a:t>Normally processor is master and device being addressed is the </a:t>
            </a:r>
            <a:r>
              <a:rPr lang="en-US" dirty="0" smtClean="0"/>
              <a:t>slave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 terms of clock signals, a bus can be Synchronous or Asynchronous</a:t>
            </a:r>
            <a:endParaRPr lang="en-US" dirty="0"/>
          </a:p>
          <a:p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22860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4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Bus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clock used to derive timing</a:t>
            </a:r>
          </a:p>
          <a:p>
            <a:r>
              <a:rPr lang="en-US" dirty="0"/>
              <a:t>Read: t0 master puts address and command on bus. Slave responds at t1, data is </a:t>
            </a:r>
            <a:r>
              <a:rPr lang="en-US" dirty="0" err="1" smtClean="0"/>
              <a:t>strobbed</a:t>
            </a:r>
            <a:r>
              <a:rPr lang="en-US" dirty="0" smtClean="0"/>
              <a:t> </a:t>
            </a:r>
            <a:r>
              <a:rPr lang="en-US" dirty="0"/>
              <a:t>into master at t2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895600"/>
            <a:ext cx="5867400" cy="343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2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Cycle Transfer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4114800" cy="4983163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previous example, slave must respond </a:t>
            </a:r>
            <a:r>
              <a:rPr lang="en-US" dirty="0" smtClean="0"/>
              <a:t>between t0 – t2, </a:t>
            </a:r>
            <a:r>
              <a:rPr lang="en-US" dirty="0"/>
              <a:t>usually a control signal is used to inform master that the slave data is ready</a:t>
            </a:r>
          </a:p>
          <a:p>
            <a:pPr>
              <a:lnSpc>
                <a:spcPct val="90000"/>
              </a:lnSpc>
            </a:pPr>
            <a:r>
              <a:rPr lang="en-US" dirty="0"/>
              <a:t>Thus slave could be of arbitrary speed</a:t>
            </a:r>
          </a:p>
          <a:p>
            <a:pPr>
              <a:lnSpc>
                <a:spcPct val="90000"/>
              </a:lnSpc>
            </a:pPr>
            <a:r>
              <a:rPr lang="en-US" dirty="0"/>
              <a:t>Master can abort operation if no slave ready signal is received</a:t>
            </a:r>
          </a:p>
          <a:p>
            <a:pPr>
              <a:lnSpc>
                <a:spcPct val="90000"/>
              </a:lnSpc>
            </a:pPr>
            <a:r>
              <a:rPr lang="en-US" dirty="0"/>
              <a:t>IA-32 uses this scheme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0" y="1727200"/>
            <a:ext cx="4572000" cy="3557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878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Bus (input)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49831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Handshake between master and slave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t0: </a:t>
            </a:r>
            <a:r>
              <a:rPr lang="en-US" dirty="0"/>
              <a:t>master places address and command on bus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t1: </a:t>
            </a:r>
            <a:r>
              <a:rPr lang="en-US" dirty="0"/>
              <a:t>master asserts Master-ready</a:t>
            </a:r>
          </a:p>
          <a:p>
            <a:pPr>
              <a:lnSpc>
                <a:spcPct val="80000"/>
              </a:lnSpc>
            </a:pPr>
            <a:r>
              <a:rPr lang="en-US" dirty="0"/>
              <a:t>t2 slave puts data on bus and asserts Slave-ready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t3: </a:t>
            </a:r>
            <a:r>
              <a:rPr lang="en-US" dirty="0"/>
              <a:t>master sees that Slave-ready asserted, strobes in the data and releases Master-ready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t4: </a:t>
            </a:r>
            <a:r>
              <a:rPr lang="en-US" dirty="0"/>
              <a:t>master can now change address/command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t5: </a:t>
            </a:r>
            <a:r>
              <a:rPr lang="en-US" dirty="0"/>
              <a:t>slave removes </a:t>
            </a:r>
            <a:r>
              <a:rPr lang="en-US" dirty="0" smtClean="0"/>
              <a:t>Slave-ready</a:t>
            </a:r>
          </a:p>
          <a:p>
            <a:pPr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787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Bus (input)</a:t>
            </a: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66766" y="1143000"/>
            <a:ext cx="7497601" cy="5181600"/>
          </a:xfrm>
          <a:noFill/>
        </p:spPr>
      </p:pic>
    </p:spTree>
    <p:extLst>
      <p:ext uri="{BB962C8B-B14F-4D97-AF65-F5344CB8AC3E}">
        <p14:creationId xmlns:p14="http://schemas.microsoft.com/office/powerpoint/2010/main" xmlns="" val="372851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Bus (output)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Slave strobes data in after Master-ready is asserted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89125"/>
            <a:ext cx="66294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600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 Arbitration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Device allowed to initiate data transfers on bus transactions is called bus master</a:t>
            </a:r>
          </a:p>
          <a:p>
            <a:r>
              <a:rPr lang="en-US" dirty="0"/>
              <a:t>After using the bus, bus master relinquishes control of the bus so others can acquire it</a:t>
            </a:r>
          </a:p>
          <a:p>
            <a:r>
              <a:rPr lang="en-US" dirty="0"/>
              <a:t>Bus arbitration is required to decide who is master when more than one requests bus at the some time. Two types</a:t>
            </a:r>
          </a:p>
          <a:p>
            <a:pPr lvl="1"/>
            <a:r>
              <a:rPr lang="en-US" sz="2200" dirty="0" smtClean="0"/>
              <a:t>Centralized</a:t>
            </a:r>
          </a:p>
          <a:p>
            <a:pPr lvl="2"/>
            <a:r>
              <a:rPr lang="en-US" dirty="0"/>
              <a:t>Arbiter circuit ensures only one request is granted at any time and enforces a priority scheme. Rotating priority is also possible.</a:t>
            </a:r>
          </a:p>
          <a:p>
            <a:pPr lvl="1"/>
            <a:r>
              <a:rPr lang="en-US" sz="2200" dirty="0" smtClean="0"/>
              <a:t>Distributed</a:t>
            </a:r>
          </a:p>
          <a:p>
            <a:pPr lvl="2"/>
            <a:r>
              <a:rPr lang="en-US" dirty="0"/>
              <a:t>All devices waiting to use the bus have equal responsibility in carrying out bus arbitration without using a central arbiter.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450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Serial Port and Serial Interface circuit</a:t>
            </a:r>
          </a:p>
          <a:p>
            <a:r>
              <a:rPr lang="en-US" dirty="0" smtClean="0"/>
              <a:t>Buses</a:t>
            </a:r>
          </a:p>
          <a:p>
            <a:pPr lvl="1"/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Synchronous</a:t>
            </a:r>
          </a:p>
          <a:p>
            <a:pPr lvl="1"/>
            <a:r>
              <a:rPr lang="en-US" dirty="0" err="1" smtClean="0"/>
              <a:t>Asynchoronus</a:t>
            </a:r>
            <a:endParaRPr lang="en-US" dirty="0" smtClean="0"/>
          </a:p>
          <a:p>
            <a:pPr lvl="1"/>
            <a:r>
              <a:rPr lang="en-US" dirty="0" smtClean="0"/>
              <a:t>Arbitration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702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680</Words>
  <Application>Microsoft Office PowerPoint</Application>
  <PresentationFormat>On-screen Show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Today’s Agenda</vt:lpstr>
      <vt:lpstr>Serial Port</vt:lpstr>
      <vt:lpstr>Serial Interface</vt:lpstr>
      <vt:lpstr>Serial Interface</vt:lpstr>
      <vt:lpstr>Serial Interface</vt:lpstr>
      <vt:lpstr>Buses</vt:lpstr>
      <vt:lpstr>Bus Lines</vt:lpstr>
      <vt:lpstr>Synchronous Bus</vt:lpstr>
      <vt:lpstr>Multiple Cycle Transfer</vt:lpstr>
      <vt:lpstr>Asynchronous Bus (input)</vt:lpstr>
      <vt:lpstr>Asynchronous Bus (input)</vt:lpstr>
      <vt:lpstr>Asynchronous Bus (output)</vt:lpstr>
      <vt:lpstr>Bus Arbitration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18</cp:revision>
  <dcterms:created xsi:type="dcterms:W3CDTF">2013-05-13T20:02:27Z</dcterms:created>
  <dcterms:modified xsi:type="dcterms:W3CDTF">2013-05-15T11:42:53Z</dcterms:modified>
</cp:coreProperties>
</file>