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19" r:id="rId5"/>
    <p:sldId id="320" r:id="rId6"/>
    <p:sldId id="322" r:id="rId7"/>
    <p:sldId id="321" r:id="rId8"/>
    <p:sldId id="323" r:id="rId9"/>
    <p:sldId id="324" r:id="rId10"/>
    <p:sldId id="325" r:id="rId11"/>
    <p:sldId id="326" r:id="rId12"/>
    <p:sldId id="327" r:id="rId13"/>
    <p:sldId id="328" r:id="rId14"/>
    <p:sldId id="330" r:id="rId15"/>
    <p:sldId id="331" r:id="rId16"/>
    <p:sldId id="332" r:id="rId17"/>
    <p:sldId id="329" r:id="rId18"/>
    <p:sldId id="333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6/3/2013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Computer Communication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Communication</a:t>
            </a:r>
          </a:p>
          <a:p>
            <a:pPr lvl="1"/>
            <a:r>
              <a:rPr lang="en-US" dirty="0" smtClean="0"/>
              <a:t>Multiplexing</a:t>
            </a:r>
          </a:p>
          <a:p>
            <a:pPr lvl="1"/>
            <a:r>
              <a:rPr lang="en-US" dirty="0" smtClean="0"/>
              <a:t>Error Detection and Correction</a:t>
            </a:r>
          </a:p>
        </p:txBody>
      </p:sp>
    </p:spTree>
    <p:extLst>
      <p:ext uri="{BB962C8B-B14F-4D97-AF65-F5344CB8AC3E}">
        <p14:creationId xmlns="" xmlns:p14="http://schemas.microsoft.com/office/powerpoint/2010/main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than one signals using same channel simultaneously for communication.</a:t>
            </a:r>
          </a:p>
          <a:p>
            <a:pPr lvl="1"/>
            <a:r>
              <a:rPr lang="en-US" dirty="0" smtClean="0"/>
              <a:t>Advantage is Cost effective</a:t>
            </a:r>
          </a:p>
          <a:p>
            <a:r>
              <a:rPr lang="en-US" dirty="0" smtClean="0"/>
              <a:t>Types of Multiplexing</a:t>
            </a:r>
          </a:p>
          <a:p>
            <a:pPr lvl="1"/>
            <a:r>
              <a:rPr lang="en-US" dirty="0"/>
              <a:t>Frequency Division Multiplexing (FDM)</a:t>
            </a:r>
          </a:p>
          <a:p>
            <a:pPr lvl="1"/>
            <a:r>
              <a:rPr lang="en-US" dirty="0" smtClean="0"/>
              <a:t>Time Division Multiplexing (TDM)</a:t>
            </a:r>
          </a:p>
          <a:p>
            <a:pPr lvl="1"/>
            <a:r>
              <a:rPr lang="en-US" dirty="0" smtClean="0"/>
              <a:t>Wavelength Division Multiplexing</a:t>
            </a:r>
          </a:p>
          <a:p>
            <a:pPr lvl="1"/>
            <a:r>
              <a:rPr lang="en-US" dirty="0" smtClean="0"/>
              <a:t>Code Division Multiplexing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038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Division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 – overlapping frequency ranges are assigned to each user or signal in a medium</a:t>
            </a:r>
          </a:p>
          <a:p>
            <a:pPr lvl="1"/>
            <a:r>
              <a:rPr lang="en-US" dirty="0" smtClean="0"/>
              <a:t>Signals are transmitted simultaneously but use different frequencies</a:t>
            </a:r>
          </a:p>
          <a:p>
            <a:pPr lvl="1"/>
            <a:r>
              <a:rPr lang="en-US" dirty="0" smtClean="0"/>
              <a:t>Oldest multiplexing technique</a:t>
            </a:r>
          </a:p>
          <a:p>
            <a:pPr lvl="1"/>
            <a:r>
              <a:rPr lang="en-US" dirty="0" smtClean="0"/>
              <a:t>Used in analog domain</a:t>
            </a:r>
          </a:p>
          <a:p>
            <a:pPr lvl="1"/>
            <a:r>
              <a:rPr lang="en-US" dirty="0" smtClean="0"/>
              <a:t>more susceptible to noise</a:t>
            </a:r>
          </a:p>
          <a:p>
            <a:pPr lvl="1"/>
            <a:r>
              <a:rPr lang="en-US" dirty="0" smtClean="0"/>
              <a:t>Broadcast Radio and Television, Cable TV, and AMPS cell phone system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1581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Frequency Division Multiplexing</a:t>
            </a:r>
          </a:p>
        </p:txBody>
      </p:sp>
      <p:pic>
        <p:nvPicPr>
          <p:cNvPr id="4" name="Content Placeholder 3" descr="FIG5-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891" y="1143000"/>
            <a:ext cx="6644217" cy="4983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9736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Division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Available time of the channel is shared by the users</a:t>
            </a:r>
          </a:p>
          <a:p>
            <a:r>
              <a:rPr lang="en-US" dirty="0" smtClean="0"/>
              <a:t>Digital signals used TDM</a:t>
            </a:r>
          </a:p>
          <a:p>
            <a:r>
              <a:rPr lang="en-US" dirty="0" smtClean="0"/>
              <a:t>Two basic types</a:t>
            </a:r>
          </a:p>
          <a:p>
            <a:pPr lvl="1"/>
            <a:r>
              <a:rPr lang="en-US" dirty="0"/>
              <a:t>Synchronous Time Division </a:t>
            </a:r>
            <a:r>
              <a:rPr lang="en-US" dirty="0" smtClean="0"/>
              <a:t>Multiplexing</a:t>
            </a:r>
          </a:p>
          <a:p>
            <a:pPr lvl="1"/>
            <a:r>
              <a:rPr lang="en-US" dirty="0"/>
              <a:t>Statistical </a:t>
            </a:r>
            <a:r>
              <a:rPr lang="en-US" dirty="0" smtClean="0"/>
              <a:t>TDM</a:t>
            </a:r>
          </a:p>
          <a:p>
            <a:r>
              <a:rPr lang="en-US" dirty="0" smtClean="0"/>
              <a:t>T1/E1and Integrated Services Digital Network (ISDN) use TDM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2122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Division Multiplexing</a:t>
            </a:r>
          </a:p>
        </p:txBody>
      </p:sp>
      <p:pic>
        <p:nvPicPr>
          <p:cNvPr id="4" name="Content Placeholder 3" descr="FIG5-0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891" y="1143000"/>
            <a:ext cx="6644217" cy="4983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1755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Synchronous Time </a:t>
            </a:r>
            <a:r>
              <a:rPr lang="en-US" dirty="0"/>
              <a:t>Division 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sources may generate bits at different rates</a:t>
            </a:r>
          </a:p>
          <a:p>
            <a:r>
              <a:rPr lang="en-US" dirty="0" smtClean="0"/>
              <a:t>Multiplexor inserts sequence of 1s and 0s alternatively for the source that is not generating bits</a:t>
            </a:r>
          </a:p>
          <a:p>
            <a:r>
              <a:rPr lang="en-US" dirty="0" smtClean="0"/>
              <a:t>Very popular</a:t>
            </a:r>
          </a:p>
          <a:p>
            <a:pPr lvl="1"/>
            <a:r>
              <a:rPr lang="en-US" dirty="0" smtClean="0"/>
              <a:t>T-1, ISDN and SONET use this </a:t>
            </a:r>
          </a:p>
          <a:p>
            <a:r>
              <a:rPr lang="en-US" dirty="0" smtClean="0"/>
              <a:t>Bandwidth requirement is same as that of all sources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666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Synchronous Time Division Multiplexing</a:t>
            </a:r>
          </a:p>
        </p:txBody>
      </p:sp>
      <p:pic>
        <p:nvPicPr>
          <p:cNvPr id="5" name="Content Placeholder 4" descr="FIG5-0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891" y="1143000"/>
            <a:ext cx="6644217" cy="4983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8396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Time </a:t>
            </a:r>
            <a:r>
              <a:rPr lang="en-US" dirty="0"/>
              <a:t>Division Multiplexing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slots are allocated to active nodes only</a:t>
            </a:r>
          </a:p>
          <a:p>
            <a:r>
              <a:rPr lang="en-US" dirty="0" smtClean="0"/>
              <a:t>Make efficient use of bandwidth </a:t>
            </a:r>
          </a:p>
          <a:p>
            <a:pPr lvl="1"/>
            <a:r>
              <a:rPr lang="en-US" dirty="0" smtClean="0"/>
              <a:t>Good for low bandwidth application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6516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Wavelength Division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message is given a different frequency </a:t>
            </a:r>
          </a:p>
          <a:p>
            <a:pPr lvl="1"/>
            <a:r>
              <a:rPr lang="en-US" dirty="0" smtClean="0"/>
              <a:t>Used in Optical fiber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4897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Division Multiplexing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frequencies are used at same time but different code is used for different messages</a:t>
            </a:r>
          </a:p>
          <a:p>
            <a:r>
              <a:rPr lang="en-US" dirty="0" smtClean="0"/>
              <a:t>Also called Code Division Multiple Access (CDMA)</a:t>
            </a:r>
          </a:p>
          <a:p>
            <a:r>
              <a:rPr lang="en-US" dirty="0" smtClean="0"/>
              <a:t>Mobile phone systems use this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11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Layered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Layered structure is used to reduce the complexity of tasks</a:t>
            </a:r>
          </a:p>
          <a:p>
            <a:r>
              <a:rPr lang="en-US" dirty="0" smtClean="0"/>
              <a:t>A Seven layered model Open System Interconnection is a popular choice.</a:t>
            </a:r>
          </a:p>
          <a:p>
            <a:pPr lvl="1"/>
            <a:r>
              <a:rPr lang="en-US" dirty="0" smtClean="0"/>
              <a:t>Each layer has its own job and protocol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6692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OSI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247775"/>
            <a:ext cx="8324850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7222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transfer between two devices must be error free.</a:t>
            </a:r>
          </a:p>
          <a:p>
            <a:r>
              <a:rPr lang="en-US" dirty="0" smtClean="0"/>
              <a:t>Data Can be corrupted during transmission</a:t>
            </a:r>
          </a:p>
          <a:p>
            <a:r>
              <a:rPr lang="en-US" dirty="0" smtClean="0"/>
              <a:t>A reliable communication system must have capability to detect and correct errors.</a:t>
            </a:r>
          </a:p>
          <a:p>
            <a:r>
              <a:rPr lang="en-US" dirty="0" smtClean="0"/>
              <a:t>Error detection and correction is implemented at the data link or transport layer of the ODI model</a:t>
            </a:r>
          </a:p>
          <a:p>
            <a:r>
              <a:rPr lang="en-US" dirty="0" smtClean="0"/>
              <a:t>Types of errors are</a:t>
            </a:r>
          </a:p>
          <a:p>
            <a:pPr lvl="1"/>
            <a:r>
              <a:rPr lang="en-US" dirty="0" smtClean="0"/>
              <a:t>Single bit errors</a:t>
            </a:r>
          </a:p>
          <a:p>
            <a:pPr lvl="1"/>
            <a:r>
              <a:rPr lang="en-US" dirty="0" smtClean="0"/>
              <a:t>Multiple bits errors</a:t>
            </a:r>
          </a:p>
          <a:p>
            <a:pPr lvl="1"/>
            <a:r>
              <a:rPr lang="en-US" dirty="0" smtClean="0"/>
              <a:t>Burst Errors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481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Redundancy is used to detect errors</a:t>
            </a:r>
          </a:p>
          <a:p>
            <a:pPr lvl="1"/>
            <a:r>
              <a:rPr lang="en-US" dirty="0" smtClean="0"/>
              <a:t>Vertical redundancy </a:t>
            </a:r>
          </a:p>
          <a:p>
            <a:pPr lvl="1"/>
            <a:r>
              <a:rPr lang="en-US" dirty="0" smtClean="0"/>
              <a:t>Horizontal redundancy</a:t>
            </a:r>
          </a:p>
          <a:p>
            <a:pPr lvl="1"/>
            <a:r>
              <a:rPr lang="en-US" dirty="0" smtClean="0"/>
              <a:t>Cyclic Redundancy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402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ways possible</a:t>
            </a:r>
          </a:p>
          <a:p>
            <a:pPr lvl="1"/>
            <a:r>
              <a:rPr lang="en-US" dirty="0" smtClean="0"/>
              <a:t>A re-transmit message can be sent to the sender</a:t>
            </a:r>
          </a:p>
          <a:p>
            <a:pPr lvl="1"/>
            <a:r>
              <a:rPr lang="en-US" dirty="0" smtClean="0"/>
              <a:t>Receiver can use error correcting codes.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8859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Communication</a:t>
            </a:r>
          </a:p>
          <a:p>
            <a:pPr lvl="1"/>
            <a:r>
              <a:rPr lang="en-US" dirty="0"/>
              <a:t>Multiplexing</a:t>
            </a:r>
          </a:p>
          <a:p>
            <a:pPr lvl="1"/>
            <a:r>
              <a:rPr lang="en-US"/>
              <a:t>Error Detection and </a:t>
            </a:r>
            <a:r>
              <a:rPr lang="en-US" smtClean="0"/>
              <a:t>Correction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2694</TotalTime>
  <Words>404</Words>
  <Application>Microsoft Office PowerPoint</Application>
  <PresentationFormat>On-screen Show (4:3)</PresentationFormat>
  <Paragraphs>78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Computer Architecture</vt:lpstr>
      <vt:lpstr>Last Class</vt:lpstr>
      <vt:lpstr>Today’s Agenda</vt:lpstr>
      <vt:lpstr>Multiplexing</vt:lpstr>
      <vt:lpstr>Frequency Division Multiplexing</vt:lpstr>
      <vt:lpstr>Frequency Division Multiplexing</vt:lpstr>
      <vt:lpstr>Time Division Multiplexing</vt:lpstr>
      <vt:lpstr>Time Division Multiplexing</vt:lpstr>
      <vt:lpstr>Synchronous Time Division Multiplexing</vt:lpstr>
      <vt:lpstr>Synchronous Time Division Multiplexing</vt:lpstr>
      <vt:lpstr>Statistical Time Division Multiplexing</vt:lpstr>
      <vt:lpstr>Wavelength Division Multiplexing</vt:lpstr>
      <vt:lpstr>Code Division Multiplexing</vt:lpstr>
      <vt:lpstr>Layered Structure</vt:lpstr>
      <vt:lpstr>OSI Model</vt:lpstr>
      <vt:lpstr>Error Detection</vt:lpstr>
      <vt:lpstr>Error Detection</vt:lpstr>
      <vt:lpstr>Error Correction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170</cp:revision>
  <dcterms:created xsi:type="dcterms:W3CDTF">2013-05-18T18:13:12Z</dcterms:created>
  <dcterms:modified xsi:type="dcterms:W3CDTF">2013-06-03T08:38:34Z</dcterms:modified>
</cp:coreProperties>
</file>