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4" r:id="rId5"/>
    <p:sldId id="316" r:id="rId6"/>
    <p:sldId id="317" r:id="rId7"/>
    <p:sldId id="324" r:id="rId8"/>
    <p:sldId id="323" r:id="rId9"/>
    <p:sldId id="318" r:id="rId10"/>
    <p:sldId id="319" r:id="rId11"/>
    <p:sldId id="325" r:id="rId12"/>
    <p:sldId id="320" r:id="rId13"/>
    <p:sldId id="321" r:id="rId14"/>
    <p:sldId id="326" r:id="rId15"/>
    <p:sldId id="322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26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Memories Cont.</a:t>
            </a:r>
          </a:p>
          <a:p>
            <a:pPr lvl="1"/>
            <a:r>
              <a:rPr lang="en-US" dirty="0"/>
              <a:t>Speed Size and Cost</a:t>
            </a:r>
          </a:p>
          <a:p>
            <a:pPr lvl="1"/>
            <a:r>
              <a:rPr lang="en-US" dirty="0"/>
              <a:t>Memory Hierarchy</a:t>
            </a:r>
          </a:p>
          <a:p>
            <a:pPr lvl="1"/>
            <a:r>
              <a:rPr lang="en-US" dirty="0"/>
              <a:t>Memory Systems</a:t>
            </a:r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Cache Memories</a:t>
            </a:r>
          </a:p>
          <a:p>
            <a:pPr lvl="1"/>
            <a:r>
              <a:rPr lang="en-US" dirty="0" smtClean="0"/>
              <a:t>Mapping Functions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types of Mappings</a:t>
            </a:r>
          </a:p>
          <a:p>
            <a:pPr lvl="1"/>
            <a:r>
              <a:rPr lang="en-US" dirty="0" smtClean="0"/>
              <a:t>Direct Mapping</a:t>
            </a:r>
          </a:p>
          <a:p>
            <a:pPr lvl="1"/>
            <a:r>
              <a:rPr lang="en-US" dirty="0" smtClean="0"/>
              <a:t>Associative Mapping</a:t>
            </a:r>
          </a:p>
          <a:p>
            <a:pPr lvl="1"/>
            <a:r>
              <a:rPr lang="en-US" dirty="0" smtClean="0"/>
              <a:t>Set Associative Mapping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563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Mapping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87336"/>
            <a:ext cx="3857624" cy="559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2807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Memory address divided into 3 fields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Block determines position of block in cache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Tag used to keep track of which block is in cache (as many blocks can map to same position in cache)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Word selects which word of the block to return for a read operation</a:t>
            </a:r>
          </a:p>
          <a:p>
            <a:pPr>
              <a:lnSpc>
                <a:spcPct val="80000"/>
              </a:lnSpc>
            </a:pPr>
            <a:r>
              <a:rPr lang="en-US" dirty="0"/>
              <a:t>Given an address t, b, w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See if it is already in cache by comparing t with the tag in block b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If not, replace the current block at b with a new one from </a:t>
            </a:r>
            <a:r>
              <a:rPr lang="en-US" dirty="0" smtClean="0"/>
              <a:t>memory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Simple but not very flexible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49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Assume separate instruction and data caches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Cache has space for 8 blocks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Block contains 1 16-bit word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A(4,10) is an array of words located at 7A00- 7A27 in column order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Normalize an array by its average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327807"/>
            <a:ext cx="3460577" cy="3072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(Direct Mapping)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Least significant 3-bits of address determine location in cache</a:t>
            </a:r>
          </a:p>
          <a:p>
            <a:pPr>
              <a:lnSpc>
                <a:spcPct val="80000"/>
              </a:lnSpc>
            </a:pPr>
            <a:r>
              <a:rPr lang="en-US" dirty="0"/>
              <a:t>When i=9 and 8, get a cache hit (2 hits in total)</a:t>
            </a:r>
          </a:p>
          <a:p>
            <a:pPr>
              <a:lnSpc>
                <a:spcPct val="80000"/>
              </a:lnSpc>
            </a:pPr>
            <a:r>
              <a:rPr lang="en-US" dirty="0"/>
              <a:t>For j loop only 2 out of the 8 cache positions used</a:t>
            </a:r>
          </a:p>
          <a:p>
            <a:pPr>
              <a:lnSpc>
                <a:spcPct val="80000"/>
              </a:lnSpc>
            </a:pPr>
            <a:r>
              <a:rPr lang="en-US" dirty="0"/>
              <a:t>Tags not shown but are needed</a:t>
            </a:r>
          </a:p>
          <a:p>
            <a:pPr>
              <a:lnSpc>
                <a:spcPct val="80000"/>
              </a:lnSpc>
            </a:pPr>
            <a:r>
              <a:rPr lang="en-US" dirty="0"/>
              <a:t>Very inefficient cache utilization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86200"/>
            <a:ext cx="5349995" cy="274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8751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Associative Mapping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121103"/>
            <a:ext cx="5169946" cy="5051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3302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 direct mapping, the block is restricted to reside in a given position in the cache</a:t>
            </a:r>
          </a:p>
          <a:p>
            <a:pPr>
              <a:lnSpc>
                <a:spcPct val="90000"/>
              </a:lnSpc>
            </a:pPr>
            <a:r>
              <a:rPr lang="en-US" dirty="0"/>
              <a:t>Associative mapping allows block to reside in an arbitrary cache location</a:t>
            </a:r>
          </a:p>
          <a:p>
            <a:pPr>
              <a:lnSpc>
                <a:spcPct val="90000"/>
              </a:lnSpc>
            </a:pPr>
            <a:r>
              <a:rPr lang="en-US" dirty="0"/>
              <a:t>In this example, all 128 tag entries must be compared with the address Tag in </a:t>
            </a:r>
            <a:r>
              <a:rPr lang="en-US" dirty="0" smtClean="0"/>
              <a:t>parallel so cost is higher.</a:t>
            </a:r>
            <a:endParaRPr lang="en-US" dirty="0"/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641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LRU replacement policy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Get hits for </a:t>
            </a:r>
            <a:r>
              <a:rPr lang="en-US" dirty="0" err="1" smtClean="0"/>
              <a:t>i</a:t>
            </a:r>
            <a:r>
              <a:rPr lang="en-US" dirty="0" smtClean="0"/>
              <a:t>=9,8,..,2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If </a:t>
            </a:r>
            <a:r>
              <a:rPr lang="en-US" dirty="0" err="1" smtClean="0"/>
              <a:t>i</a:t>
            </a:r>
            <a:r>
              <a:rPr lang="en-US" dirty="0" smtClean="0"/>
              <a:t> loop was a forward one, would get no hits!</a:t>
            </a:r>
          </a:p>
          <a:p>
            <a:endParaRPr lang="en-US" dirty="0"/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1828800" y="2438400"/>
            <a:ext cx="5257800" cy="4230688"/>
            <a:chOff x="1152" y="1536"/>
            <a:chExt cx="3312" cy="2665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52" y="1536"/>
              <a:ext cx="3312" cy="2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biLevel thresh="50000"/>
            </a:blip>
            <a:srcRect/>
            <a:stretch>
              <a:fillRect/>
            </a:stretch>
          </p:blipFill>
          <p:spPr bwMode="auto">
            <a:xfrm>
              <a:off x="1152" y="1536"/>
              <a:ext cx="3322" cy="26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Associative Mapping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877348"/>
            <a:ext cx="4066784" cy="544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647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Associative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Combination of direct and associative</a:t>
            </a:r>
          </a:p>
          <a:p>
            <a:pPr>
              <a:lnSpc>
                <a:spcPct val="90000"/>
              </a:lnSpc>
            </a:pPr>
            <a:r>
              <a:rPr lang="en-US" dirty="0"/>
              <a:t>Blocks 0,64,128,…,4032 map to cache set 0 and can occupy either of 2 positions within that set</a:t>
            </a:r>
          </a:p>
          <a:p>
            <a:pPr>
              <a:lnSpc>
                <a:spcPct val="90000"/>
              </a:lnSpc>
            </a:pPr>
            <a:r>
              <a:rPr lang="en-US" dirty="0"/>
              <a:t>A cache with k-blocks per set is called a k-way set associative cache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058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Since all accessed blocks have even addresses, only half the cache is used i.e. they all map to set 1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Get hits for </a:t>
            </a:r>
            <a:r>
              <a:rPr lang="en-US" dirty="0" err="1" smtClean="0"/>
              <a:t>i</a:t>
            </a:r>
            <a:r>
              <a:rPr lang="en-US" dirty="0" smtClean="0"/>
              <a:t>=9,8,7,6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Random replacement would have better average performance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biLevel thresh="50000"/>
          </a:blip>
          <a:srcRect/>
          <a:stretch>
            <a:fillRect/>
          </a:stretch>
        </p:blipFill>
        <p:spPr bwMode="auto">
          <a:xfrm>
            <a:off x="3352800" y="3325612"/>
            <a:ext cx="5334000" cy="353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Replacement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Direct mapped cache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Position of each block fixed, no replacement algorithm needed</a:t>
            </a:r>
          </a:p>
          <a:p>
            <a:pPr>
              <a:lnSpc>
                <a:spcPct val="90000"/>
              </a:lnSpc>
            </a:pPr>
            <a:r>
              <a:rPr lang="en-US" dirty="0"/>
              <a:t>Associative and Set associative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Need to decide which block to replace (keep ones likely to be used in cache)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One strategy is least recently used (LRU) e.g. for a 4 block cache, use a 2-bit counter. Set =0 for block accessed, other blocks incremented. Block with count=3 replaced upon miss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Another is random replacement (choose random block). Advantage is that it is easier to implement at high </a:t>
            </a:r>
            <a:r>
              <a:rPr lang="en-US" dirty="0" smtClean="0"/>
              <a:t>speed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63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Cache</a:t>
            </a:r>
          </a:p>
          <a:p>
            <a:pPr lvl="1"/>
            <a:r>
              <a:rPr lang="en-US" dirty="0" smtClean="0"/>
              <a:t>Mapping Functions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478</Words>
  <Application>Microsoft Office PowerPoint</Application>
  <PresentationFormat>On-screen Show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Architecture</vt:lpstr>
      <vt:lpstr>Last Class</vt:lpstr>
      <vt:lpstr>Today’s Agenda</vt:lpstr>
      <vt:lpstr>Mapping Functions</vt:lpstr>
      <vt:lpstr>Direct Mapping</vt:lpstr>
      <vt:lpstr>Direct Mapping</vt:lpstr>
      <vt:lpstr>Example</vt:lpstr>
      <vt:lpstr>Example (Direct Mapping)</vt:lpstr>
      <vt:lpstr>Associative Mapping</vt:lpstr>
      <vt:lpstr>Associative Mapping</vt:lpstr>
      <vt:lpstr>Example</vt:lpstr>
      <vt:lpstr>Set Associative Mapping</vt:lpstr>
      <vt:lpstr>Set Associative Mapping</vt:lpstr>
      <vt:lpstr>Example</vt:lpstr>
      <vt:lpstr>Replacement Algorithms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130</cp:revision>
  <dcterms:created xsi:type="dcterms:W3CDTF">2013-05-18T18:13:12Z</dcterms:created>
  <dcterms:modified xsi:type="dcterms:W3CDTF">2013-05-29T13:46:26Z</dcterms:modified>
</cp:coreProperties>
</file>