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37" r:id="rId5"/>
    <p:sldId id="330" r:id="rId6"/>
    <p:sldId id="332" r:id="rId7"/>
    <p:sldId id="333" r:id="rId8"/>
    <p:sldId id="336" r:id="rId9"/>
    <p:sldId id="331" r:id="rId10"/>
    <p:sldId id="334" r:id="rId11"/>
    <p:sldId id="335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21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Integer Division</a:t>
            </a:r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Floating Point Numbers</a:t>
            </a:r>
          </a:p>
          <a:p>
            <a:pPr lvl="1"/>
            <a:r>
              <a:rPr lang="en-US" dirty="0" smtClean="0"/>
              <a:t>IEEE Standard for representation of Floating Point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Floating Point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589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Normalization</a:t>
            </a:r>
          </a:p>
          <a:p>
            <a:r>
              <a:rPr lang="en-US" dirty="0" smtClean="0"/>
              <a:t>Overflow</a:t>
            </a:r>
          </a:p>
          <a:p>
            <a:r>
              <a:rPr lang="en-US" smtClean="0"/>
              <a:t>Underflow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07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866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Digits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835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 Standard for Representation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2057400"/>
                <a:gridCol w="5791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4510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26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616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Floating Point Numbers</a:t>
            </a:r>
          </a:p>
          <a:p>
            <a:pPr lvl="1"/>
            <a:r>
              <a:rPr lang="en-US" dirty="0"/>
              <a:t>IEEE Standard for representation of Floating Point Numbers</a:t>
            </a:r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1478</TotalTime>
  <Words>60</Words>
  <Application>Microsoft Office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Computer Architecture</vt:lpstr>
      <vt:lpstr>Last Class</vt:lpstr>
      <vt:lpstr>Today’s Agenda</vt:lpstr>
      <vt:lpstr>Fractions</vt:lpstr>
      <vt:lpstr>Floating Point Numbers</vt:lpstr>
      <vt:lpstr>Some Terminology</vt:lpstr>
      <vt:lpstr>Scientific Notation</vt:lpstr>
      <vt:lpstr>Significant Digits</vt:lpstr>
      <vt:lpstr>IEEE Standard for Representation</vt:lpstr>
      <vt:lpstr>Special Value</vt:lpstr>
      <vt:lpstr>Evaluating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87</cp:revision>
  <dcterms:created xsi:type="dcterms:W3CDTF">2013-05-18T18:13:12Z</dcterms:created>
  <dcterms:modified xsi:type="dcterms:W3CDTF">2013-05-27T13:47:45Z</dcterms:modified>
</cp:coreProperties>
</file>