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0" r:id="rId3"/>
    <p:sldId id="313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20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Fast Multiplication</a:t>
            </a:r>
          </a:p>
        </p:txBody>
      </p:sp>
    </p:spTree>
    <p:extLst>
      <p:ext uri="{BB962C8B-B14F-4D97-AF65-F5344CB8AC3E}">
        <p14:creationId xmlns="" xmlns:p14="http://schemas.microsoft.com/office/powerpoint/2010/main" val="30602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Integer Division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887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Integer Division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Longhand Division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05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Longhand Division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SimSun" pitchFamily="2" charset="-122"/>
              </a:rPr>
              <a:t>Position the divisor appropriately with respect to the dividend and performs a subtraction.</a:t>
            </a:r>
          </a:p>
          <a:p>
            <a:r>
              <a:rPr lang="en-US" altLang="zh-CN" dirty="0">
                <a:ea typeface="SimSun" pitchFamily="2" charset="-122"/>
              </a:rPr>
              <a:t>If the remainder is zero or positive, a quotient bit of 1 is determined, the remainder is extended by another bit of the dividend, the divisor is repositioned, and another subtraction is performed.</a:t>
            </a:r>
          </a:p>
          <a:p>
            <a:r>
              <a:rPr lang="en-US" altLang="zh-CN" dirty="0">
                <a:ea typeface="SimSun" pitchFamily="2" charset="-122"/>
              </a:rPr>
              <a:t>If the remainder is negative, a quotient bit of 0 is determined, the dividend is restored by adding back the divisor, and the divisor is repositioned for another subtraction.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1735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Circuit Arrangement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65588"/>
            <a:ext cx="7501246" cy="551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7611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Restoring Division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SimSun" pitchFamily="2" charset="-122"/>
              </a:rPr>
              <a:t>Shift A and Q left one binary position</a:t>
            </a:r>
          </a:p>
          <a:p>
            <a:r>
              <a:rPr lang="en-US" altLang="zh-CN" dirty="0">
                <a:ea typeface="SimSun" pitchFamily="2" charset="-122"/>
              </a:rPr>
              <a:t>Subtract M from A, and place the answer back in A</a:t>
            </a:r>
          </a:p>
          <a:p>
            <a:r>
              <a:rPr lang="en-US" altLang="zh-CN" dirty="0">
                <a:ea typeface="SimSun" pitchFamily="2" charset="-122"/>
              </a:rPr>
              <a:t>If the sign of A is </a:t>
            </a:r>
            <a:r>
              <a:rPr lang="en-US" altLang="zh-CN" dirty="0" smtClean="0">
                <a:ea typeface="SimSun" pitchFamily="2" charset="-122"/>
              </a:rPr>
              <a:t>1 (</a:t>
            </a:r>
            <a:r>
              <a:rPr lang="en-US" altLang="zh-CN" dirty="0" err="1" smtClean="0">
                <a:ea typeface="SimSun" pitchFamily="2" charset="-122"/>
              </a:rPr>
              <a:t>i</a:t>
            </a:r>
            <a:r>
              <a:rPr lang="en-US" altLang="zh-CN" dirty="0" smtClean="0">
                <a:ea typeface="SimSun" pitchFamily="2" charset="-122"/>
              </a:rPr>
              <a:t>. e negative number), </a:t>
            </a:r>
            <a:r>
              <a:rPr lang="en-US" altLang="zh-CN" dirty="0">
                <a:ea typeface="SimSun" pitchFamily="2" charset="-122"/>
              </a:rPr>
              <a:t>set q</a:t>
            </a:r>
            <a:r>
              <a:rPr lang="en-US" altLang="zh-CN" baseline="-25000" dirty="0">
                <a:ea typeface="SimSun" pitchFamily="2" charset="-122"/>
              </a:rPr>
              <a:t>0</a:t>
            </a:r>
            <a:r>
              <a:rPr lang="en-US" altLang="zh-CN" dirty="0">
                <a:ea typeface="SimSun" pitchFamily="2" charset="-122"/>
              </a:rPr>
              <a:t> to 0 and add M back to A (restore A); otherwise, set q</a:t>
            </a:r>
            <a:r>
              <a:rPr lang="en-US" altLang="zh-CN" baseline="-25000" dirty="0">
                <a:ea typeface="SimSun" pitchFamily="2" charset="-122"/>
              </a:rPr>
              <a:t>0</a:t>
            </a:r>
            <a:r>
              <a:rPr lang="en-US" altLang="zh-CN" dirty="0">
                <a:ea typeface="SimSun" pitchFamily="2" charset="-122"/>
              </a:rPr>
              <a:t> to 1</a:t>
            </a:r>
          </a:p>
          <a:p>
            <a:r>
              <a:rPr lang="en-US" altLang="zh-CN" dirty="0">
                <a:ea typeface="SimSun" pitchFamily="2" charset="-122"/>
              </a:rPr>
              <a:t>Repeat these steps </a:t>
            </a:r>
            <a:r>
              <a:rPr lang="en-US" altLang="zh-CN" i="1" dirty="0">
                <a:ea typeface="SimSun" pitchFamily="2" charset="-122"/>
              </a:rPr>
              <a:t>n</a:t>
            </a:r>
            <a:r>
              <a:rPr lang="en-US" altLang="zh-CN" dirty="0">
                <a:ea typeface="SimSun" pitchFamily="2" charset="-122"/>
              </a:rPr>
              <a:t> times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0569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(Restoring Division)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328738"/>
            <a:ext cx="4200525" cy="502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778" y="1600201"/>
            <a:ext cx="1414518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4180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– Restoring Division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800" dirty="0">
                <a:ea typeface="SimSun" pitchFamily="2" charset="-122"/>
              </a:rPr>
              <a:t>Avoid the need for restoring A after an unsuccessful subtraction.</a:t>
            </a:r>
          </a:p>
          <a:p>
            <a:pPr>
              <a:lnSpc>
                <a:spcPct val="90000"/>
              </a:lnSpc>
            </a:pPr>
            <a:r>
              <a:rPr lang="en-US" altLang="zh-CN" sz="2800" dirty="0">
                <a:ea typeface="SimSun" pitchFamily="2" charset="-122"/>
              </a:rPr>
              <a:t>Any idea?</a:t>
            </a:r>
          </a:p>
          <a:p>
            <a:pPr>
              <a:lnSpc>
                <a:spcPct val="90000"/>
              </a:lnSpc>
            </a:pPr>
            <a:r>
              <a:rPr lang="en-US" altLang="zh-CN" sz="2800" dirty="0">
                <a:ea typeface="SimSun" pitchFamily="2" charset="-122"/>
              </a:rPr>
              <a:t>Step 1: (Repeat </a:t>
            </a:r>
            <a:r>
              <a:rPr lang="en-US" altLang="zh-CN" sz="2800" i="1" dirty="0">
                <a:ea typeface="SimSun" pitchFamily="2" charset="-122"/>
              </a:rPr>
              <a:t>n</a:t>
            </a:r>
            <a:r>
              <a:rPr lang="en-US" altLang="zh-CN" sz="2800" dirty="0">
                <a:ea typeface="SimSun" pitchFamily="2" charset="-122"/>
              </a:rPr>
              <a:t> </a:t>
            </a:r>
            <a:r>
              <a:rPr lang="en-US" altLang="zh-CN" sz="2800" dirty="0" smtClean="0">
                <a:ea typeface="SimSun" pitchFamily="2" charset="-122"/>
              </a:rPr>
              <a:t>times)</a:t>
            </a:r>
          </a:p>
          <a:p>
            <a:pPr lvl="1">
              <a:lnSpc>
                <a:spcPct val="90000"/>
              </a:lnSpc>
            </a:pPr>
            <a:r>
              <a:rPr lang="en-US" altLang="zh-CN" dirty="0" smtClean="0">
                <a:ea typeface="SimSun" pitchFamily="2" charset="-122"/>
              </a:rPr>
              <a:t>If </a:t>
            </a:r>
            <a:r>
              <a:rPr lang="en-US" altLang="zh-CN" dirty="0">
                <a:ea typeface="SimSun" pitchFamily="2" charset="-122"/>
              </a:rPr>
              <a:t>the sign of A is 0, shift A and Q left one bit position and subtract M from A; otherwise, shift A and Q left and add M to </a:t>
            </a:r>
            <a:r>
              <a:rPr lang="en-US" altLang="zh-CN" dirty="0" smtClean="0">
                <a:ea typeface="SimSun" pitchFamily="2" charset="-122"/>
              </a:rPr>
              <a:t>A.</a:t>
            </a:r>
          </a:p>
          <a:p>
            <a:pPr lvl="1">
              <a:lnSpc>
                <a:spcPct val="90000"/>
              </a:lnSpc>
            </a:pPr>
            <a:r>
              <a:rPr lang="en-US" altLang="zh-CN" dirty="0" smtClean="0">
                <a:ea typeface="SimSun" pitchFamily="2" charset="-122"/>
              </a:rPr>
              <a:t>Now</a:t>
            </a:r>
            <a:r>
              <a:rPr lang="en-US" altLang="zh-CN" dirty="0">
                <a:ea typeface="SimSun" pitchFamily="2" charset="-122"/>
              </a:rPr>
              <a:t>, if the sign of A is 0, set q</a:t>
            </a:r>
            <a:r>
              <a:rPr lang="en-US" altLang="zh-CN" baseline="-25000" dirty="0">
                <a:ea typeface="SimSun" pitchFamily="2" charset="-122"/>
              </a:rPr>
              <a:t>0</a:t>
            </a:r>
            <a:r>
              <a:rPr lang="en-US" altLang="zh-CN" dirty="0">
                <a:ea typeface="SimSun" pitchFamily="2" charset="-122"/>
              </a:rPr>
              <a:t> to 1; otherwise, set q</a:t>
            </a:r>
            <a:r>
              <a:rPr lang="en-US" altLang="zh-CN" baseline="-25000" dirty="0">
                <a:ea typeface="SimSun" pitchFamily="2" charset="-122"/>
              </a:rPr>
              <a:t>0</a:t>
            </a:r>
            <a:r>
              <a:rPr lang="en-US" altLang="zh-CN" dirty="0">
                <a:ea typeface="SimSun" pitchFamily="2" charset="-122"/>
              </a:rPr>
              <a:t> to 0.</a:t>
            </a:r>
          </a:p>
          <a:p>
            <a:pPr>
              <a:lnSpc>
                <a:spcPct val="90000"/>
              </a:lnSpc>
            </a:pPr>
            <a:r>
              <a:rPr lang="en-US" altLang="zh-CN" sz="2800" dirty="0">
                <a:ea typeface="SimSun" pitchFamily="2" charset="-122"/>
              </a:rPr>
              <a:t>Step2: If the sign of A is 1, add M to 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121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en-US" dirty="0" smtClean="0"/>
              <a:t>(Non – Restoring Division</a:t>
            </a:r>
            <a:r>
              <a:rPr lang="en-US" dirty="0"/>
              <a:t>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53164"/>
            <a:ext cx="4727083" cy="577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4358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15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Integer </a:t>
            </a:r>
            <a:r>
              <a:rPr lang="en-US" dirty="0" smtClean="0"/>
              <a:t>Division</a:t>
            </a:r>
          </a:p>
          <a:p>
            <a:r>
              <a:rPr lang="en-US" dirty="0" smtClean="0"/>
              <a:t>Fractions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1440</TotalTime>
  <Words>284</Words>
  <Application>Microsoft Office PowerPoint</Application>
  <PresentationFormat>On-screen Show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Computer Architecture</vt:lpstr>
      <vt:lpstr>Last Class</vt:lpstr>
      <vt:lpstr>Today’s Agenda</vt:lpstr>
      <vt:lpstr>Integer Division</vt:lpstr>
      <vt:lpstr>Longhand Division Steps</vt:lpstr>
      <vt:lpstr>Circuit Arrangement</vt:lpstr>
      <vt:lpstr>Restoring Division</vt:lpstr>
      <vt:lpstr>Example (Restoring Division)</vt:lpstr>
      <vt:lpstr>Non – Restoring Division</vt:lpstr>
      <vt:lpstr>Example (Non – Restoring Division)</vt:lpstr>
      <vt:lpstr>Fractions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78</cp:revision>
  <dcterms:created xsi:type="dcterms:W3CDTF">2013-05-18T18:13:12Z</dcterms:created>
  <dcterms:modified xsi:type="dcterms:W3CDTF">2013-05-27T12:06:39Z</dcterms:modified>
</cp:coreProperties>
</file>