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00" r:id="rId3"/>
    <p:sldId id="313" r:id="rId4"/>
    <p:sldId id="307" r:id="rId5"/>
    <p:sldId id="309" r:id="rId6"/>
    <p:sldId id="310" r:id="rId7"/>
    <p:sldId id="315" r:id="rId8"/>
    <p:sldId id="314" r:id="rId9"/>
    <p:sldId id="316" r:id="rId10"/>
    <p:sldId id="317" r:id="rId11"/>
    <p:sldId id="318" r:id="rId12"/>
    <p:sldId id="319" r:id="rId13"/>
    <p:sldId id="320" r:id="rId14"/>
    <p:sldId id="321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19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Signed Multiplication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306024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Fast Multiplication</a:t>
            </a:r>
          </a:p>
          <a:p>
            <a:pPr lvl="1"/>
            <a:r>
              <a:rPr lang="en-US" dirty="0" smtClean="0"/>
              <a:t>Booth’s Algorithm (revisit)</a:t>
            </a:r>
          </a:p>
          <a:p>
            <a:pPr lvl="1"/>
            <a:r>
              <a:rPr lang="en-US" dirty="0" smtClean="0"/>
              <a:t>Fast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8879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Booth’s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Generally, </a:t>
            </a:r>
            <a:r>
              <a:rPr lang="en-US" altLang="zh-CN" dirty="0" smtClean="0">
                <a:ea typeface="SimSun" pitchFamily="2" charset="-122"/>
              </a:rPr>
              <a:t>in </a:t>
            </a:r>
            <a:r>
              <a:rPr lang="en-US" altLang="zh-CN" dirty="0">
                <a:ea typeface="SimSun" pitchFamily="2" charset="-122"/>
              </a:rPr>
              <a:t>the </a:t>
            </a:r>
            <a:r>
              <a:rPr lang="en-US" altLang="zh-CN" dirty="0" smtClean="0">
                <a:ea typeface="SimSun" pitchFamily="2" charset="-122"/>
              </a:rPr>
              <a:t>Booth’ s algorithm, </a:t>
            </a:r>
            <a:r>
              <a:rPr lang="en-US" altLang="zh-CN" dirty="0">
                <a:ea typeface="SimSun" pitchFamily="2" charset="-122"/>
              </a:rPr>
              <a:t>-1 times the shifted multiplicand is selected when moving from 0 to 1, and +1 times the shifted multiplicand is selected when moving from 1 to 0, as the multiplier is scanned from right to left.</a:t>
            </a:r>
          </a:p>
          <a:p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3962400"/>
            <a:ext cx="7386638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7407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Booth Recoding Table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Thus recoding can be done using following table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2020409"/>
            <a:ext cx="5134536" cy="3389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53633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Booth Recoded Multipliers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6300" y="1371600"/>
            <a:ext cx="6542609" cy="4419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64824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Shift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1250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Bit Pair Recoding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technique that halves maximum number of summands (versions of the multiplicand)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2364" y="2438400"/>
            <a:ext cx="7419276" cy="243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484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Multiplier Bit Recoding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47638"/>
            <a:ext cx="7182992" cy="4343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7165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860" y="1600200"/>
            <a:ext cx="3885937" cy="4267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581400"/>
            <a:ext cx="3797582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377502" y="4453702"/>
            <a:ext cx="481013" cy="669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7637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Carry Save Addition of Summands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CSA can be used to speed up addition of the several summands required in multiplication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043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Ripple Carry Array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8058838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7574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Carry – Save Array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47800"/>
            <a:ext cx="7999802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81818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Fast Multiplication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Bit pair recoding reduces summands by a factor of 2</a:t>
            </a:r>
          </a:p>
          <a:p>
            <a:r>
              <a:rPr lang="en-US" dirty="0" smtClean="0"/>
              <a:t>Summands are reduced by carry – save addition</a:t>
            </a:r>
          </a:p>
          <a:p>
            <a:r>
              <a:rPr lang="en-US" dirty="0" smtClean="0"/>
              <a:t>Final product can be generated by using carry </a:t>
            </a:r>
            <a:r>
              <a:rPr lang="en-US" dirty="0" err="1" smtClean="0"/>
              <a:t>lookahead</a:t>
            </a:r>
            <a:r>
              <a:rPr lang="en-US" dirty="0" smtClean="0"/>
              <a:t> adder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7979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Multiplication</a:t>
            </a:r>
          </a:p>
          <a:p>
            <a:pPr lvl="1"/>
            <a:r>
              <a:rPr lang="en-US" dirty="0" smtClean="0"/>
              <a:t>Fast 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1413</TotalTime>
  <Words>173</Words>
  <Application>Microsoft Office PowerPoint</Application>
  <PresentationFormat>On-screen Show (4:3)</PresentationFormat>
  <Paragraphs>30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Computer Architecture</vt:lpstr>
      <vt:lpstr>Last Class</vt:lpstr>
      <vt:lpstr>Today’s Agenda</vt:lpstr>
      <vt:lpstr>Booth’s Algorithm</vt:lpstr>
      <vt:lpstr>Booth Recoding Table</vt:lpstr>
      <vt:lpstr>Some Booth Recoded Multipliers</vt:lpstr>
      <vt:lpstr>Shift Operations</vt:lpstr>
      <vt:lpstr>Bit Pair Recoding</vt:lpstr>
      <vt:lpstr>Multiplier Bit Recoding</vt:lpstr>
      <vt:lpstr>Example</vt:lpstr>
      <vt:lpstr>Carry Save Addition of Summands</vt:lpstr>
      <vt:lpstr>Ripple Carry Array</vt:lpstr>
      <vt:lpstr>Carry – Save Array</vt:lpstr>
      <vt:lpstr>Fast Multiplication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NTS</cp:lastModifiedBy>
  <cp:revision>75</cp:revision>
  <dcterms:created xsi:type="dcterms:W3CDTF">2013-05-18T18:13:12Z</dcterms:created>
  <dcterms:modified xsi:type="dcterms:W3CDTF">2013-05-27T10:45:31Z</dcterms:modified>
</cp:coreProperties>
</file>