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7" r:id="rId3"/>
    <p:sldId id="300" r:id="rId4"/>
    <p:sldId id="295" r:id="rId5"/>
    <p:sldId id="304" r:id="rId6"/>
    <p:sldId id="296" r:id="rId7"/>
    <p:sldId id="297" r:id="rId8"/>
    <p:sldId id="298" r:id="rId9"/>
    <p:sldId id="299" r:id="rId10"/>
    <p:sldId id="27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Lecture 17</a:t>
            </a:r>
            <a:endParaRPr lang="en-US" dirty="0" smtClean="0"/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Fast Adders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924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Multiplication and multipliers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6685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Multiplication (Examples)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893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the most, product of 2 n – bit numbers is 2n – bit number at the most</a:t>
            </a:r>
          </a:p>
          <a:p>
            <a:r>
              <a:rPr lang="en-US" dirty="0" smtClean="0"/>
              <a:t>Multiplication of unsigned numbers can be regarded as addition of shifted versions of the multiplicand.</a:t>
            </a:r>
          </a:p>
          <a:p>
            <a:pPr lvl="1"/>
            <a:r>
              <a:rPr lang="en-US" dirty="0" smtClean="0"/>
              <a:t>Partial products are added at the end or</a:t>
            </a:r>
          </a:p>
          <a:p>
            <a:pPr lvl="1"/>
            <a:r>
              <a:rPr lang="en-US" dirty="0" smtClean="0"/>
              <a:t>Partial products will be added at each stage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5480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Rules (Multiplications)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40030" indent="-246888">
              <a:buFont typeface="Wingdings 2"/>
              <a:buChar char=""/>
              <a:defRPr/>
            </a:pPr>
            <a:r>
              <a:rPr lang="en-US" dirty="0"/>
              <a:t>If the </a:t>
            </a:r>
            <a:r>
              <a:rPr lang="en-US" dirty="0" err="1"/>
              <a:t>i</a:t>
            </a:r>
            <a:r>
              <a:rPr lang="en-US" baseline="30000" dirty="0" err="1"/>
              <a:t>th</a:t>
            </a:r>
            <a:r>
              <a:rPr lang="en-US" dirty="0"/>
              <a:t> bit of the multiplier is 1, shift the multiplicand and  add the shifted multiplicand to the current value of the partial product. </a:t>
            </a:r>
          </a:p>
          <a:p>
            <a:pPr marL="240030" indent="-246888">
              <a:buFont typeface="Wingdings 2"/>
              <a:buChar char=""/>
              <a:defRPr/>
            </a:pPr>
            <a:r>
              <a:rPr lang="en-US" dirty="0"/>
              <a:t>Hand over the partial product to the next stage</a:t>
            </a:r>
          </a:p>
          <a:p>
            <a:pPr marL="240030" indent="-246888">
              <a:buFont typeface="Wingdings 2"/>
              <a:buChar char=""/>
              <a:defRPr/>
            </a:pPr>
            <a:r>
              <a:rPr lang="en-US" dirty="0"/>
              <a:t>Value of the partial product at the start stage is 0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029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Multiplication (Unsigned)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794275"/>
            <a:ext cx="3505200" cy="19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0" y="1047750"/>
            <a:ext cx="6122490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8148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Multipliers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Multipliers are also called combinatorial array multipliers</a:t>
            </a:r>
          </a:p>
          <a:p>
            <a:pPr lvl="1"/>
            <a:r>
              <a:rPr lang="en-US" dirty="0" smtClean="0"/>
              <a:t>Highly Inefficient</a:t>
            </a:r>
          </a:p>
          <a:p>
            <a:pPr lvl="1"/>
            <a:r>
              <a:rPr lang="en-US" dirty="0" smtClean="0"/>
              <a:t>Uses a very high number of gates</a:t>
            </a:r>
          </a:p>
          <a:p>
            <a:pPr lvl="1"/>
            <a:r>
              <a:rPr lang="en-US" dirty="0" smtClean="0"/>
              <a:t>No utility for signed numbers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smtClean="0"/>
              <a:t>Sequential Multipliers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8297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Multiplication </a:t>
            </a:r>
            <a:endParaRPr lang="en-US" dirty="0"/>
          </a:p>
          <a:p>
            <a:r>
              <a:rPr lang="en-US" dirty="0" smtClean="0"/>
              <a:t>Multipliers</a:t>
            </a:r>
          </a:p>
          <a:p>
            <a:pPr lvl="1"/>
            <a:r>
              <a:rPr lang="en-US" dirty="0" smtClean="0"/>
              <a:t>Array multipliers</a:t>
            </a:r>
          </a:p>
          <a:p>
            <a:pPr lvl="1"/>
            <a:r>
              <a:rPr lang="en-US" dirty="0" smtClean="0"/>
              <a:t>Sequential multipliers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165</Words>
  <Application>Microsoft Office PowerPoint</Application>
  <PresentationFormat>On-screen Show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Computer Architecture</vt:lpstr>
      <vt:lpstr>Last Class</vt:lpstr>
      <vt:lpstr>Today’s Agenda</vt:lpstr>
      <vt:lpstr>Multiplication</vt:lpstr>
      <vt:lpstr>Multiplication (Examples)</vt:lpstr>
      <vt:lpstr>Multiplication</vt:lpstr>
      <vt:lpstr>Implementation Rules (Multiplications)</vt:lpstr>
      <vt:lpstr>Array Multiplication (Unsigned)</vt:lpstr>
      <vt:lpstr>Array Multipliers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52</cp:revision>
  <dcterms:created xsi:type="dcterms:W3CDTF">2013-05-18T18:13:12Z</dcterms:created>
  <dcterms:modified xsi:type="dcterms:W3CDTF">2013-05-24T06:17:25Z</dcterms:modified>
</cp:coreProperties>
</file>