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86" r:id="rId3"/>
    <p:sldId id="287" r:id="rId4"/>
    <p:sldId id="300" r:id="rId5"/>
    <p:sldId id="308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289" r:id="rId14"/>
    <p:sldId id="290" r:id="rId15"/>
    <p:sldId id="288" r:id="rId16"/>
    <p:sldId id="291" r:id="rId17"/>
    <p:sldId id="292" r:id="rId18"/>
    <p:sldId id="293" r:id="rId19"/>
    <p:sldId id="294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493DA-5276-4379-9F5E-9EA28FFD0EA6}" type="datetimeFigureOut">
              <a:rPr lang="en-US" smtClean="0"/>
              <a:t>5/22/2013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B146F-00A4-4AA8-850C-3552D254AB9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B146F-00A4-4AA8-850C-3552D254AB9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16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Overflow</a:t>
            </a:r>
          </a:p>
          <a:p>
            <a:r>
              <a:rPr lang="en-US" dirty="0" smtClean="0"/>
              <a:t>Addition</a:t>
            </a:r>
          </a:p>
          <a:p>
            <a:r>
              <a:rPr lang="en-US" dirty="0" smtClean="0"/>
              <a:t>Adders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3642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Adders</a:t>
            </a:r>
          </a:p>
          <a:p>
            <a:r>
              <a:rPr lang="en-US" dirty="0" smtClean="0"/>
              <a:t>Multiplication and Multipliers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924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XOR Gate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43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Cascade for k n – bit Adders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4" y="2057400"/>
            <a:ext cx="8603672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907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Addition/Subtraction Logic Circuit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58600"/>
            <a:ext cx="7178750" cy="486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4913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Overflows can only occur when </a:t>
            </a:r>
            <a:r>
              <a:rPr lang="en-US" dirty="0" smtClean="0"/>
              <a:t>both the operands have same sign. 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Overflow occurs if the </a:t>
            </a:r>
            <a:r>
              <a:rPr lang="en-US" dirty="0" smtClean="0"/>
              <a:t>sign bit </a:t>
            </a:r>
            <a:r>
              <a:rPr lang="en-US" dirty="0"/>
              <a:t>of the result is different from the sign </a:t>
            </a:r>
            <a:r>
              <a:rPr lang="en-US" dirty="0" smtClean="0"/>
              <a:t>bits of </a:t>
            </a:r>
            <a:r>
              <a:rPr lang="en-US" dirty="0"/>
              <a:t>the operands.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MSB </a:t>
            </a:r>
            <a:r>
              <a:rPr lang="en-US" dirty="0"/>
              <a:t>represents the sign.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Overflow </a:t>
            </a:r>
            <a:r>
              <a:rPr lang="en-US" dirty="0"/>
              <a:t>can be </a:t>
            </a:r>
            <a:r>
              <a:rPr lang="en-US" dirty="0" smtClean="0"/>
              <a:t>detected by </a:t>
            </a:r>
            <a:r>
              <a:rPr lang="en-US" dirty="0"/>
              <a:t>the following logic expressions: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Overflow =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n</a:t>
            </a:r>
            <a:r>
              <a:rPr lang="en-US" dirty="0" smtClean="0"/>
              <a:t>   C</a:t>
            </a:r>
            <a:r>
              <a:rPr lang="en-US" baseline="-25000" dirty="0" smtClean="0"/>
              <a:t>n-1</a:t>
            </a:r>
            <a:endParaRPr lang="en-US" baseline="-25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3" y="4343400"/>
            <a:ext cx="4422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00118177"/>
              </p:ext>
            </p:extLst>
          </p:nvPr>
        </p:nvGraphicFramePr>
        <p:xfrm>
          <a:off x="5257800" y="5384800"/>
          <a:ext cx="306614" cy="330200"/>
        </p:xfrm>
        <a:graphic>
          <a:graphicData uri="http://schemas.openxmlformats.org/presentationml/2006/ole">
            <p:oleObj spid="_x0000_s32770" name="Equation" r:id="rId5" imgW="164880" imgH="17748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82590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Determination of Delays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Delay is defined as time interval between the instances when o/p appears after the input has been applied.</a:t>
            </a:r>
          </a:p>
          <a:p>
            <a:r>
              <a:rPr lang="en-US" dirty="0" smtClean="0"/>
              <a:t>Delay in the o/p</a:t>
            </a:r>
          </a:p>
          <a:p>
            <a:pPr lvl="1"/>
            <a:r>
              <a:rPr lang="en-US" dirty="0" smtClean="0"/>
              <a:t>Sum is available in 1 gate delay</a:t>
            </a:r>
          </a:p>
          <a:p>
            <a:pPr lvl="1"/>
            <a:r>
              <a:rPr lang="en-US" dirty="0" smtClean="0"/>
              <a:t>Carry is available in 2 gate delays</a:t>
            </a:r>
          </a:p>
          <a:p>
            <a:r>
              <a:rPr lang="en-US" dirty="0" smtClean="0"/>
              <a:t>For n – bit adder</a:t>
            </a:r>
          </a:p>
          <a:p>
            <a:pPr lvl="1"/>
            <a:r>
              <a:rPr lang="en-US" dirty="0"/>
              <a:t>s</a:t>
            </a:r>
            <a:r>
              <a:rPr lang="en-US" baseline="-25000" dirty="0"/>
              <a:t>n-1</a:t>
            </a:r>
            <a:r>
              <a:rPr lang="en-US" dirty="0"/>
              <a:t> is available after 2n-1 gate </a:t>
            </a:r>
            <a:r>
              <a:rPr lang="en-US" dirty="0" smtClean="0"/>
              <a:t>delays</a:t>
            </a:r>
          </a:p>
          <a:p>
            <a:pPr lvl="1"/>
            <a:r>
              <a:rPr lang="en-US" dirty="0" err="1"/>
              <a:t>c</a:t>
            </a:r>
            <a:r>
              <a:rPr lang="en-US" baseline="-25000" dirty="0" err="1"/>
              <a:t>n</a:t>
            </a:r>
            <a:r>
              <a:rPr lang="en-US" dirty="0"/>
              <a:t> is available after 2n gate delays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Overflow is available after 2n + 2 gate delays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984" y="2286000"/>
            <a:ext cx="2915616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004165"/>
            <a:ext cx="4896923" cy="1853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6523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Adders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know that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Rewriting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7861919"/>
              </p:ext>
            </p:extLst>
          </p:nvPr>
        </p:nvGraphicFramePr>
        <p:xfrm>
          <a:off x="2755900" y="1795463"/>
          <a:ext cx="3208338" cy="1100137"/>
        </p:xfrm>
        <a:graphic>
          <a:graphicData uri="http://schemas.openxmlformats.org/presentationml/2006/ole">
            <p:oleObj spid="_x0000_s33794" name="Equation" r:id="rId3" imgW="1333500" imgH="4572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14855057"/>
              </p:ext>
            </p:extLst>
          </p:nvPr>
        </p:nvGraphicFramePr>
        <p:xfrm>
          <a:off x="2819400" y="3384550"/>
          <a:ext cx="2952750" cy="501650"/>
        </p:xfrm>
        <a:graphic>
          <a:graphicData uri="http://schemas.openxmlformats.org/presentationml/2006/ole">
            <p:oleObj spid="_x0000_s33795" name="Equation" r:id="rId4" imgW="1346200" imgH="2286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29992830"/>
              </p:ext>
            </p:extLst>
          </p:nvPr>
        </p:nvGraphicFramePr>
        <p:xfrm>
          <a:off x="2705100" y="4508500"/>
          <a:ext cx="3509963" cy="825500"/>
        </p:xfrm>
        <a:graphic>
          <a:graphicData uri="http://schemas.openxmlformats.org/presentationml/2006/ole">
            <p:oleObj spid="_x0000_s33796" name="Equation" r:id="rId5" imgW="1943100" imgH="4572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4604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Adders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</a:t>
            </a:r>
            <a:r>
              <a:rPr lang="en-US" baseline="-25000" dirty="0" err="1" smtClean="0"/>
              <a:t>i</a:t>
            </a:r>
            <a:r>
              <a:rPr lang="en-US" dirty="0" smtClean="0"/>
              <a:t> and P</a:t>
            </a:r>
            <a:r>
              <a:rPr lang="en-US" baseline="-25000" dirty="0" smtClean="0"/>
              <a:t>i</a:t>
            </a:r>
            <a:r>
              <a:rPr lang="en-US" dirty="0" smtClean="0"/>
              <a:t> are called Generate and Propagate at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stage.</a:t>
            </a:r>
          </a:p>
          <a:p>
            <a:r>
              <a:rPr lang="en-US" dirty="0" err="1"/>
              <a:t>G</a:t>
            </a:r>
            <a:r>
              <a:rPr lang="en-US" baseline="-25000" dirty="0" err="1"/>
              <a:t>i</a:t>
            </a:r>
            <a:r>
              <a:rPr lang="en-US" dirty="0"/>
              <a:t> and P</a:t>
            </a:r>
            <a:r>
              <a:rPr lang="en-US" baseline="-25000" dirty="0"/>
              <a:t>i</a:t>
            </a:r>
            <a:r>
              <a:rPr lang="en-US" dirty="0"/>
              <a:t> </a:t>
            </a:r>
            <a:r>
              <a:rPr lang="en-US" dirty="0" smtClean="0"/>
              <a:t>help in evaluating carry based </a:t>
            </a:r>
            <a:r>
              <a:rPr lang="en-US" smtClean="0"/>
              <a:t>on inputs </a:t>
            </a:r>
            <a:endParaRPr lang="en-US" dirty="0" smtClean="0"/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665812687"/>
              </p:ext>
            </p:extLst>
          </p:nvPr>
        </p:nvGraphicFramePr>
        <p:xfrm>
          <a:off x="1076325" y="2814638"/>
          <a:ext cx="7162800" cy="3128962"/>
        </p:xfrm>
        <a:graphic>
          <a:graphicData uri="http://schemas.openxmlformats.org/presentationml/2006/ole">
            <p:oleObj spid="_x0000_s34818" name="Claris Equation" r:id="rId3" imgW="3606800" imgH="15748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81469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All carries can be obtained 3 gate delays after the application of X, Y and c</a:t>
            </a:r>
            <a:r>
              <a:rPr lang="en-US" baseline="-25000" dirty="0" smtClean="0"/>
              <a:t>0</a:t>
            </a:r>
            <a:r>
              <a:rPr lang="en-US" dirty="0" smtClean="0"/>
              <a:t> .</a:t>
            </a:r>
          </a:p>
          <a:p>
            <a:pPr lvl="1">
              <a:buFontTx/>
              <a:buChar char="•"/>
            </a:pPr>
            <a:r>
              <a:rPr lang="en-US" dirty="0" smtClean="0"/>
              <a:t>One gate delay for P</a:t>
            </a:r>
            <a:r>
              <a:rPr lang="en-US" baseline="-25000" dirty="0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</a:t>
            </a:r>
            <a:endParaRPr lang="en-US" dirty="0"/>
          </a:p>
          <a:p>
            <a:pPr lvl="1">
              <a:buFontTx/>
              <a:buChar char="•"/>
            </a:pPr>
            <a:r>
              <a:rPr lang="en-US" dirty="0" smtClean="0"/>
              <a:t>Two gate delays in the AND-OR circuit for c</a:t>
            </a:r>
            <a:r>
              <a:rPr lang="en-US" baseline="-25000" dirty="0" smtClean="0"/>
              <a:t>i+1</a:t>
            </a:r>
          </a:p>
          <a:p>
            <a:pPr>
              <a:buFontTx/>
              <a:buChar char="•"/>
            </a:pPr>
            <a:r>
              <a:rPr lang="en-US" dirty="0" smtClean="0"/>
              <a:t>All sums can be obtained 1 gate delay after the carries are computed.</a:t>
            </a:r>
          </a:p>
          <a:p>
            <a:pPr>
              <a:buFontTx/>
              <a:buChar char="•"/>
            </a:pPr>
            <a:r>
              <a:rPr lang="en-US" dirty="0" smtClean="0"/>
              <a:t>Independent of n, n-bit addition requires only 4 gate delays.</a:t>
            </a:r>
          </a:p>
          <a:p>
            <a:pPr>
              <a:buFontTx/>
              <a:buChar char="•"/>
            </a:pPr>
            <a:r>
              <a:rPr lang="en-US" dirty="0" smtClean="0"/>
              <a:t>This is called </a:t>
            </a:r>
            <a:r>
              <a:rPr lang="en-US" u="sng" dirty="0" smtClean="0"/>
              <a:t>Carry </a:t>
            </a:r>
            <a:r>
              <a:rPr lang="en-US" u="sng" dirty="0" err="1" smtClean="0"/>
              <a:t>Lookahead</a:t>
            </a:r>
            <a:r>
              <a:rPr lang="en-US" dirty="0" smtClean="0"/>
              <a:t> </a:t>
            </a:r>
            <a:r>
              <a:rPr lang="en-US" smtClean="0"/>
              <a:t>adder.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54321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– bit 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066800"/>
            <a:ext cx="22383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20" y="3190875"/>
            <a:ext cx="7069498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1689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All carries can be obtained 3 gate delays after the application of X, Y and c</a:t>
            </a:r>
            <a:r>
              <a:rPr lang="en-US" baseline="-25000" dirty="0" smtClean="0"/>
              <a:t>0</a:t>
            </a:r>
            <a:r>
              <a:rPr lang="en-US" dirty="0" smtClean="0"/>
              <a:t> .</a:t>
            </a:r>
          </a:p>
          <a:p>
            <a:pPr lvl="1">
              <a:buFontTx/>
              <a:buChar char="•"/>
            </a:pPr>
            <a:r>
              <a:rPr lang="en-US" dirty="0" smtClean="0"/>
              <a:t>One gate delay for P</a:t>
            </a:r>
            <a:r>
              <a:rPr lang="en-US" baseline="-25000" dirty="0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</a:t>
            </a:r>
            <a:endParaRPr lang="en-US" dirty="0"/>
          </a:p>
          <a:p>
            <a:pPr lvl="1">
              <a:buFontTx/>
              <a:buChar char="•"/>
            </a:pPr>
            <a:r>
              <a:rPr lang="en-US" dirty="0" smtClean="0"/>
              <a:t>Two gate delays in the AND-OR circuit for c</a:t>
            </a:r>
            <a:r>
              <a:rPr lang="en-US" baseline="-25000" dirty="0" smtClean="0"/>
              <a:t>i+1</a:t>
            </a:r>
          </a:p>
          <a:p>
            <a:pPr>
              <a:buFontTx/>
              <a:buChar char="•"/>
            </a:pPr>
            <a:r>
              <a:rPr lang="en-US" dirty="0" smtClean="0"/>
              <a:t>All sums can be obtained 1 gate delay after the carries are computed.</a:t>
            </a:r>
          </a:p>
          <a:p>
            <a:pPr>
              <a:buFontTx/>
              <a:buChar char="•"/>
            </a:pPr>
            <a:r>
              <a:rPr lang="en-US" dirty="0" smtClean="0"/>
              <a:t>n-bit addition requires only 4 gate delays (i. e independent of n).</a:t>
            </a:r>
          </a:p>
          <a:p>
            <a:pPr>
              <a:buFontTx/>
              <a:buChar char="•"/>
            </a:pPr>
            <a:r>
              <a:rPr lang="en-US" dirty="0" smtClean="0"/>
              <a:t>This is called </a:t>
            </a:r>
            <a:r>
              <a:rPr lang="en-US" u="sng" dirty="0" smtClean="0"/>
              <a:t>Carry </a:t>
            </a:r>
            <a:r>
              <a:rPr lang="en-US" u="sng" dirty="0" err="1" smtClean="0"/>
              <a:t>Lookahead</a:t>
            </a:r>
            <a:r>
              <a:rPr lang="en-US" dirty="0" smtClean="0"/>
              <a:t> adder.</a:t>
            </a:r>
          </a:p>
        </p:txBody>
      </p:sp>
    </p:spTree>
    <p:extLst>
      <p:ext uri="{BB962C8B-B14F-4D97-AF65-F5344CB8AC3E}">
        <p14:creationId xmlns:p14="http://schemas.microsoft.com/office/powerpoint/2010/main" xmlns="" val="400247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– bit 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066800"/>
            <a:ext cx="22383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5020" y="3190875"/>
            <a:ext cx="7069498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9962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911" y="1447800"/>
            <a:ext cx="8094913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020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Carry </a:t>
            </a:r>
            <a:r>
              <a:rPr lang="en-US" dirty="0" err="1" smtClean="0"/>
              <a:t>Lookahaed</a:t>
            </a:r>
            <a:r>
              <a:rPr lang="en-US" dirty="0" smtClean="0"/>
              <a:t>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– gate delay n – bit (independent of n) adder looks great but only theoretically as because of fan out constraints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Last Gate (AND or OR) requires a fan in of (n + 1) for an n – bit adder</a:t>
            </a:r>
          </a:p>
          <a:p>
            <a:pPr lvl="1"/>
            <a:r>
              <a:rPr lang="en-US" dirty="0" smtClean="0"/>
              <a:t>thus for n = 4, fan in of 5 will be required which is practical limit.</a:t>
            </a:r>
          </a:p>
          <a:p>
            <a:r>
              <a:rPr lang="en-US" dirty="0" smtClean="0"/>
              <a:t>For inputs larger than 4 bits, 4 – bit </a:t>
            </a:r>
            <a:r>
              <a:rPr lang="en-US" dirty="0"/>
              <a:t>carry </a:t>
            </a:r>
            <a:r>
              <a:rPr lang="en-US" dirty="0" err="1" smtClean="0"/>
              <a:t>lookahead</a:t>
            </a:r>
            <a:r>
              <a:rPr lang="en-US" dirty="0" smtClean="0"/>
              <a:t> adders can be cascaded.</a:t>
            </a:r>
          </a:p>
          <a:p>
            <a:pPr lvl="1"/>
            <a:r>
              <a:rPr lang="en-US" dirty="0" smtClean="0"/>
              <a:t>This adder is called Blocked </a:t>
            </a:r>
            <a:r>
              <a:rPr lang="en-US" dirty="0" err="1" smtClean="0"/>
              <a:t>Lookahead</a:t>
            </a:r>
            <a:r>
              <a:rPr lang="en-US" dirty="0" smtClean="0"/>
              <a:t> carry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267" y="2362200"/>
            <a:ext cx="814493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6216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Carry from a 4 – bit block is given by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 – writing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Cascading 4 4 – bit adders and c</a:t>
            </a:r>
            <a:r>
              <a:rPr lang="en-US" baseline="-25000" dirty="0" smtClean="0"/>
              <a:t>16</a:t>
            </a:r>
            <a:r>
              <a:rPr lang="en-US" dirty="0" smtClean="0"/>
              <a:t> can be written as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47763" y="1851025"/>
          <a:ext cx="6705600" cy="449263"/>
        </p:xfrm>
        <a:graphic>
          <a:graphicData uri="http://schemas.openxmlformats.org/presentationml/2006/ole">
            <p:oleObj spid="_x0000_s10263" name="Claris Equation" r:id="rId3" imgW="2844800" imgH="190500" progId="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109663" y="3030538"/>
          <a:ext cx="4114800" cy="876300"/>
        </p:xfrm>
        <a:graphic>
          <a:graphicData uri="http://schemas.openxmlformats.org/presentationml/2006/ole">
            <p:oleObj spid="_x0000_s10264" name="Claris Equation" r:id="rId4" imgW="2146300" imgH="45720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32176889"/>
              </p:ext>
            </p:extLst>
          </p:nvPr>
        </p:nvGraphicFramePr>
        <p:xfrm>
          <a:off x="1219200" y="4876800"/>
          <a:ext cx="6781800" cy="450850"/>
        </p:xfrm>
        <a:graphic>
          <a:graphicData uri="http://schemas.openxmlformats.org/presentationml/2006/ole">
            <p:oleObj spid="_x0000_s10265" name="Claris Equation" r:id="rId5" imgW="3251200" imgH="2159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3463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16 – bit 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24340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937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 – bit Carry </a:t>
            </a:r>
            <a:r>
              <a:rPr lang="en-US" dirty="0" err="1"/>
              <a:t>Lookahead</a:t>
            </a:r>
            <a:r>
              <a:rPr lang="en-US" dirty="0"/>
              <a:t> Adder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Inputs x</a:t>
            </a:r>
            <a:r>
              <a:rPr lang="en-US" baseline="-25000" dirty="0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and c</a:t>
            </a:r>
            <a:r>
              <a:rPr lang="en-US" baseline="-25000" dirty="0" smtClean="0"/>
              <a:t>0</a:t>
            </a:r>
          </a:p>
          <a:p>
            <a:pPr lvl="1"/>
            <a:r>
              <a:rPr lang="en-US" dirty="0"/>
              <a:t>P</a:t>
            </a:r>
            <a:r>
              <a:rPr lang="en-US" baseline="-25000" dirty="0"/>
              <a:t>i</a:t>
            </a:r>
            <a:r>
              <a:rPr lang="en-US" dirty="0"/>
              <a:t> and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for each stage are available after 1 gate delay</a:t>
            </a:r>
          </a:p>
          <a:p>
            <a:pPr lvl="1"/>
            <a:r>
              <a:rPr lang="en-US" dirty="0"/>
              <a:t>P</a:t>
            </a:r>
            <a:r>
              <a:rPr lang="en-US" baseline="30000" dirty="0"/>
              <a:t>I</a:t>
            </a:r>
            <a:r>
              <a:rPr lang="en-US" dirty="0"/>
              <a:t> is available </a:t>
            </a:r>
            <a:r>
              <a:rPr lang="en-US" dirty="0" smtClean="0"/>
              <a:t>after </a:t>
            </a:r>
            <a:r>
              <a:rPr lang="en-US" dirty="0"/>
              <a:t>2  and G</a:t>
            </a:r>
            <a:r>
              <a:rPr lang="en-US" baseline="30000" dirty="0"/>
              <a:t>I</a:t>
            </a:r>
            <a:r>
              <a:rPr lang="en-US" dirty="0"/>
              <a:t> after 3 gate delays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All carries are available after 5 gate delays</a:t>
            </a:r>
          </a:p>
          <a:p>
            <a:pPr lvl="1"/>
            <a:r>
              <a:rPr lang="en-US" dirty="0" smtClean="0"/>
              <a:t>C</a:t>
            </a:r>
            <a:r>
              <a:rPr lang="en-US" baseline="-25000" dirty="0" smtClean="0"/>
              <a:t>16</a:t>
            </a:r>
            <a:r>
              <a:rPr lang="en-US" dirty="0" smtClean="0"/>
              <a:t> is available after 5 gate delays</a:t>
            </a:r>
          </a:p>
          <a:p>
            <a:pPr lvl="1"/>
            <a:r>
              <a:rPr lang="en-US" dirty="0" smtClean="0"/>
              <a:t>s</a:t>
            </a:r>
            <a:r>
              <a:rPr lang="en-US" baseline="-25000" dirty="0" smtClean="0"/>
              <a:t>15</a:t>
            </a:r>
            <a:r>
              <a:rPr lang="en-US" dirty="0" smtClean="0"/>
              <a:t> is available after 8 (5 + 3) gate delays</a:t>
            </a:r>
          </a:p>
          <a:p>
            <a:pPr lvl="2"/>
            <a:r>
              <a:rPr lang="en-US" dirty="0" smtClean="0"/>
              <a:t>5 delays from 4 – bit </a:t>
            </a:r>
            <a:r>
              <a:rPr lang="en-US" dirty="0" err="1" smtClean="0"/>
              <a:t>lookahead</a:t>
            </a:r>
            <a:r>
              <a:rPr lang="en-US" dirty="0" smtClean="0"/>
              <a:t> and 3 delays after all inputs are available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614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Adders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550</Words>
  <Application>Microsoft Office PowerPoint</Application>
  <PresentationFormat>On-screen Show (4:3)</PresentationFormat>
  <Paragraphs>86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Equation</vt:lpstr>
      <vt:lpstr>Claris Equation</vt:lpstr>
      <vt:lpstr>Computer Architecture</vt:lpstr>
      <vt:lpstr>Last Class</vt:lpstr>
      <vt:lpstr>Today’s Agenda</vt:lpstr>
      <vt:lpstr>XOR Gate</vt:lpstr>
      <vt:lpstr>Cascade for k n – bit Adders</vt:lpstr>
      <vt:lpstr>Binary Addition/Subtraction Logic Circuit</vt:lpstr>
      <vt:lpstr>Detecting Overflow</vt:lpstr>
      <vt:lpstr>Determination of Delays</vt:lpstr>
      <vt:lpstr>Fast Adders</vt:lpstr>
      <vt:lpstr>Fast Adders</vt:lpstr>
      <vt:lpstr>Carry Lookahead Adder</vt:lpstr>
      <vt:lpstr>4 – bit Carry Lookahead Adder</vt:lpstr>
      <vt:lpstr>Carry Lookahead Adder</vt:lpstr>
      <vt:lpstr>4 – bit Carry Lookahead Adder</vt:lpstr>
      <vt:lpstr>Carry Lookahead Adder</vt:lpstr>
      <vt:lpstr>Carry Lookahaed Adder</vt:lpstr>
      <vt:lpstr>Blocked Carry Lookahead Adder</vt:lpstr>
      <vt:lpstr>16 – bit Carry Lookahead Adder</vt:lpstr>
      <vt:lpstr>16 – bit Carry Lookahead Adder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52</cp:revision>
  <dcterms:created xsi:type="dcterms:W3CDTF">2013-05-18T18:13:12Z</dcterms:created>
  <dcterms:modified xsi:type="dcterms:W3CDTF">2013-05-22T12:04:09Z</dcterms:modified>
</cp:coreProperties>
</file>