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57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732" y="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A97C-5FE9-4CB0-B351-3BA7943529F6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268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A97C-5FE9-4CB0-B351-3BA7943529F6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7887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A97C-5FE9-4CB0-B351-3BA7943529F6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6995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A97C-5FE9-4CB0-B351-3BA7943529F6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123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A97C-5FE9-4CB0-B351-3BA7943529F6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6644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A97C-5FE9-4CB0-B351-3BA7943529F6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325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A97C-5FE9-4CB0-B351-3BA7943529F6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6095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A97C-5FE9-4CB0-B351-3BA7943529F6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3343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A97C-5FE9-4CB0-B351-3BA7943529F6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5399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A97C-5FE9-4CB0-B351-3BA7943529F6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8137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A97C-5FE9-4CB0-B351-3BA7943529F6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3727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69C6-1607-4AB1-88D9-1A9C4AD048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61-44F9-451D-BC19-B09333DC57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792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69C6-1607-4AB1-88D9-1A9C4AD048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61-44F9-451D-BC19-B09333DC57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857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69C6-1607-4AB1-88D9-1A9C4AD048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61-44F9-451D-BC19-B09333DC57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6249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69C6-1607-4AB1-88D9-1A9C4AD048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61-44F9-451D-BC19-B09333DC57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2020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69C6-1607-4AB1-88D9-1A9C4AD048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61-44F9-451D-BC19-B09333DC57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49794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69C6-1607-4AB1-88D9-1A9C4AD048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61-44F9-451D-BC19-B09333DC57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73626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69C6-1607-4AB1-88D9-1A9C4AD048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61-44F9-451D-BC19-B09333DC57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89584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69C6-1607-4AB1-88D9-1A9C4AD048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61-44F9-451D-BC19-B09333DC57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8391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69C6-1607-4AB1-88D9-1A9C4AD048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61-44F9-451D-BC19-B09333DC57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5343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69C6-1607-4AB1-88D9-1A9C4AD048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61-44F9-451D-BC19-B09333DC57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35907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69C6-1607-4AB1-88D9-1A9C4AD048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1B961-44F9-451D-BC19-B09333DC57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231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6A97C-5FE9-4CB0-B351-3BA7943529F6}" type="datetimeFigureOut">
              <a:rPr lang="en-US" smtClean="0"/>
              <a:pPr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779CC-06BF-426C-BCB9-690CAC881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3672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669C6-1607-4AB1-88D9-1A9C4AD0485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1B961-44F9-451D-BC19-B09333DC57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44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Application of the Small Signal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Example 5.14</a:t>
            </a:r>
          </a:p>
          <a:p>
            <a:pPr marL="0" lvl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We wish to analyze the transistor amplifier shown in Fig. 5.53(a) </a:t>
            </a:r>
          </a:p>
          <a:p>
            <a:pPr marL="0" lvl="0" indent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to determine its voltage gain. Assume β=100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8431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Example 5.14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Everybody\Desktop\Drawin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408296"/>
            <a:ext cx="2362200" cy="28200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4" descr="C:\Users\Everybody\Desktop\Drawing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3034" y="1408297"/>
            <a:ext cx="2286001" cy="28200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460482" y="6056764"/>
            <a:ext cx="49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ea typeface="Times New Roman"/>
                <a:cs typeface="Times New Roman" pitchFamily="18" charset="0"/>
              </a:rPr>
              <a:t>(a)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38218" y="6079923"/>
            <a:ext cx="915635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Times New Roman" pitchFamily="18" charset="0"/>
                <a:ea typeface="Times New Roman"/>
                <a:cs typeface="Times New Roman" pitchFamily="18" charset="0"/>
              </a:rPr>
              <a:t>(b)</a:t>
            </a:r>
          </a:p>
        </p:txBody>
      </p:sp>
    </p:spTree>
    <p:extLst>
      <p:ext uri="{BB962C8B-B14F-4D97-AF65-F5344CB8AC3E}">
        <p14:creationId xmlns:p14="http://schemas.microsoft.com/office/powerpoint/2010/main" xmlns="" val="2540833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5.16 (c)</a:t>
            </a:r>
            <a:endParaRPr lang="en-US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667000" y="1905000"/>
            <a:ext cx="2528888" cy="3152775"/>
            <a:chOff x="4128" y="6726"/>
            <a:chExt cx="3984" cy="496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128" y="6726"/>
              <a:ext cx="3984" cy="4964"/>
            </a:xfrm>
            <a:prstGeom prst="rect">
              <a:avLst/>
            </a:prstGeom>
            <a:noFill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400" y="8953"/>
              <a:ext cx="760" cy="72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1649075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 5.14 </a:t>
            </a:r>
            <a:r>
              <a:rPr lang="en-US" dirty="0" smtClean="0"/>
              <a:t>(c)</a:t>
            </a:r>
            <a:endParaRPr lang="en-US" dirty="0"/>
          </a:p>
        </p:txBody>
      </p: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981200" y="3048000"/>
            <a:ext cx="3706812" cy="1755775"/>
            <a:chOff x="3202" y="5595"/>
            <a:chExt cx="5837" cy="2765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202" y="5595"/>
              <a:ext cx="5837" cy="2765"/>
            </a:xfrm>
            <a:prstGeom prst="rect">
              <a:avLst/>
            </a:prstGeom>
            <a:noFill/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47" y="6268"/>
              <a:ext cx="613" cy="67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1972540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Fig 5.55 C</a:t>
            </a:r>
            <a:endParaRPr lang="en-US"/>
          </a:p>
        </p:txBody>
      </p:sp>
      <p:pic>
        <p:nvPicPr>
          <p:cNvPr id="1026" name="Picture 2" descr="C:\Documents and Settings\Dr. Nasim Zafar\Desktop\Fig 5.55 C.bm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8425" y="1981994"/>
            <a:ext cx="3867150" cy="376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1095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50</Words>
  <Application>Microsoft Office PowerPoint</Application>
  <PresentationFormat>On-screen Show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Office Theme</vt:lpstr>
      <vt:lpstr>1_Office Theme</vt:lpstr>
      <vt:lpstr>Application of the Small Signal Operation</vt:lpstr>
      <vt:lpstr>Example 5.14</vt:lpstr>
      <vt:lpstr>Example 5.16 (c)</vt:lpstr>
      <vt:lpstr>Example 5.14 (c)</vt:lpstr>
      <vt:lpstr>Fig 5.55 C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Nasim Zafar</dc:creator>
  <cp:lastModifiedBy>NTS</cp:lastModifiedBy>
  <cp:revision>9</cp:revision>
  <dcterms:created xsi:type="dcterms:W3CDTF">2012-10-17T09:18:53Z</dcterms:created>
  <dcterms:modified xsi:type="dcterms:W3CDTF">2012-10-24T10:14:23Z</dcterms:modified>
</cp:coreProperties>
</file>