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3600" b="1" dirty="0" smtClean="0">
                <a:solidFill>
                  <a:schemeClr val="tx2"/>
                </a:solidFill>
              </a:rPr>
              <a:t>Previous Lectures 6, 7 &amp; 8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Resistors in Series </a:t>
            </a:r>
          </a:p>
          <a:p>
            <a:r>
              <a:rPr lang="en-US" dirty="0" smtClean="0"/>
              <a:t>Current in a Series Circuit </a:t>
            </a:r>
          </a:p>
          <a:p>
            <a:r>
              <a:rPr lang="en-US" dirty="0" smtClean="0"/>
              <a:t>Total Series Resistance </a:t>
            </a:r>
          </a:p>
          <a:p>
            <a:r>
              <a:rPr lang="en-US" dirty="0" smtClean="0"/>
              <a:t>Application of Ohm's Law </a:t>
            </a:r>
          </a:p>
          <a:p>
            <a:r>
              <a:rPr lang="en-US" dirty="0" smtClean="0"/>
              <a:t>Voltage Sources in Series </a:t>
            </a:r>
          </a:p>
          <a:p>
            <a:r>
              <a:rPr lang="en-US" dirty="0" smtClean="0"/>
              <a:t>Kirchhoff's Voltage Law </a:t>
            </a:r>
          </a:p>
          <a:p>
            <a:r>
              <a:rPr lang="en-US" dirty="0" smtClean="0"/>
              <a:t>Voltage Dividers </a:t>
            </a:r>
          </a:p>
          <a:p>
            <a:r>
              <a:rPr lang="en-US" dirty="0" smtClean="0"/>
              <a:t>Power in Series Circuits </a:t>
            </a:r>
          </a:p>
          <a:p>
            <a:r>
              <a:rPr lang="en-US" dirty="0" smtClean="0"/>
              <a:t>Voltage Measurements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000" b="1" dirty="0" smtClean="0">
                <a:solidFill>
                  <a:schemeClr val="tx2"/>
                </a:solidFill>
              </a:rPr>
              <a:t>PARALLEL CIRCUITS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Resistors in Parallel </a:t>
            </a:r>
          </a:p>
          <a:p>
            <a:r>
              <a:rPr lang="en-US" dirty="0" smtClean="0"/>
              <a:t>Voltage in a Parallel Circuit </a:t>
            </a:r>
          </a:p>
          <a:p>
            <a:r>
              <a:rPr lang="en-US" dirty="0" smtClean="0"/>
              <a:t>Kirchhoff's Current Law </a:t>
            </a:r>
          </a:p>
          <a:p>
            <a:r>
              <a:rPr lang="en-US" dirty="0" smtClean="0"/>
              <a:t>Total Parallel Resistance </a:t>
            </a:r>
          </a:p>
          <a:p>
            <a:r>
              <a:rPr lang="en-US" dirty="0" smtClean="0"/>
              <a:t>Application of Ohm's Law </a:t>
            </a:r>
          </a:p>
          <a:p>
            <a:r>
              <a:rPr lang="en-US" dirty="0" smtClean="0"/>
              <a:t>Current Sources in Parallel </a:t>
            </a:r>
          </a:p>
          <a:p>
            <a:r>
              <a:rPr lang="en-US" dirty="0" smtClean="0"/>
              <a:t>Current Dividers </a:t>
            </a:r>
          </a:p>
          <a:p>
            <a:r>
              <a:rPr lang="en-US" dirty="0" smtClean="0"/>
              <a:t>Power in Parallel Circuits </a:t>
            </a:r>
          </a:p>
          <a:p>
            <a:r>
              <a:rPr lang="en-US" dirty="0" smtClean="0"/>
              <a:t>Parallel Circuit Applications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9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RESISTORS IN PARALLEL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 When two or more resistors are individually connected between two separate points, they are in parallel with each other. A parallel circuit provides more than one path for current. </a:t>
            </a:r>
          </a:p>
          <a:p>
            <a:pPr algn="just">
              <a:buNone/>
            </a:pPr>
            <a:r>
              <a:rPr lang="en-US" sz="2400" dirty="0" smtClean="0"/>
              <a:t>     Each current path is called a </a:t>
            </a:r>
            <a:r>
              <a:rPr lang="en-US" sz="2400" dirty="0" smtClean="0">
                <a:solidFill>
                  <a:srgbClr val="C00000"/>
                </a:solidFill>
              </a:rPr>
              <a:t>branch</a:t>
            </a:r>
            <a:r>
              <a:rPr lang="en-US" sz="2400" dirty="0" smtClean="0"/>
              <a:t>, and a </a:t>
            </a:r>
            <a:r>
              <a:rPr lang="en-US" sz="2400" dirty="0" smtClean="0">
                <a:solidFill>
                  <a:srgbClr val="C00000"/>
                </a:solidFill>
              </a:rPr>
              <a:t>parallel circuit </a:t>
            </a:r>
            <a:r>
              <a:rPr lang="en-US" sz="2400" dirty="0" smtClean="0"/>
              <a:t>is one that has more than one branch. </a:t>
            </a:r>
          </a:p>
          <a:p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495800"/>
            <a:ext cx="7548825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429000" y="6248400"/>
            <a:ext cx="2145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/>
              <a:t>Resistors in parallel. 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RESISTORS IN PARALLEL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    A rule for Identifying parallel circuits is as follows: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    </a:t>
            </a:r>
            <a:r>
              <a:rPr lang="en-US" sz="2400" i="1" dirty="0" smtClean="0">
                <a:solidFill>
                  <a:srgbClr val="C00000"/>
                </a:solidFill>
              </a:rPr>
              <a:t>If there is more than one current path (branch) between two separate points and if the voltage between those two points also appears across each of the branches, then there is a parallel circuit between those two points.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b="1" dirty="0" smtClean="0">
                <a:solidFill>
                  <a:schemeClr val="tx2"/>
                </a:solidFill>
              </a:rPr>
              <a:t>VOLTAGE IN A PARALLEL CIRCUIT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    The voltage across any given branch of a parallel circuit is equal to the voltage across each of the other branches in parallel. 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971800"/>
            <a:ext cx="4262125" cy="279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286000" y="5943600"/>
            <a:ext cx="487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Voltage across parallel branches is the same. 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Determine the voltage across each resistor in the following Figure.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9060" y="1752600"/>
            <a:ext cx="439976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In the following Figure, how much voltage does voltmeter 1 indicate? Voltmeter 2?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5779" y="1508964"/>
            <a:ext cx="3098171" cy="192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KIRCHHOFF'S CURRENT LAW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 Kirchhoff's voltage law deals with voltages in a single closed path. </a:t>
            </a:r>
            <a:r>
              <a:rPr lang="en-US" sz="2400" dirty="0" smtClean="0"/>
              <a:t>Kirchhoff’s </a:t>
            </a:r>
            <a:r>
              <a:rPr lang="en-US" sz="2400" dirty="0" smtClean="0"/>
              <a:t>current law applies to currents in multiple paths. </a:t>
            </a:r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     Kirchhoff's current law, often abbreviated KCL, can be stated as follows: </a:t>
            </a:r>
          </a:p>
          <a:p>
            <a:pPr algn="just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     ‘’The sum of the currents into a node (total current in) is equal to the sum of the currents out of that node (total current out)’’. </a:t>
            </a:r>
          </a:p>
          <a:p>
            <a:pPr algn="just">
              <a:buNone/>
            </a:pPr>
            <a:endParaRPr lang="en-US" sz="2400" dirty="0" smtClean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KIRCHHOFF'S CURRENT LAW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 A </a:t>
            </a:r>
            <a:r>
              <a:rPr lang="en-US" sz="2400" dirty="0" smtClean="0">
                <a:solidFill>
                  <a:srgbClr val="C00000"/>
                </a:solidFill>
              </a:rPr>
              <a:t>node</a:t>
            </a:r>
            <a:r>
              <a:rPr lang="en-US" sz="2400" dirty="0" smtClean="0"/>
              <a:t> is any point or junction in a circuit where two or more components are connected. In a parallel circuit, a </a:t>
            </a:r>
            <a:r>
              <a:rPr lang="en-US" sz="2400" dirty="0" smtClean="0">
                <a:solidFill>
                  <a:srgbClr val="C00000"/>
                </a:solidFill>
              </a:rPr>
              <a:t>node</a:t>
            </a:r>
            <a:r>
              <a:rPr lang="en-US" sz="2400" dirty="0" smtClean="0"/>
              <a:t> or </a:t>
            </a:r>
            <a:r>
              <a:rPr lang="en-US" sz="2400" dirty="0" smtClean="0">
                <a:solidFill>
                  <a:srgbClr val="C00000"/>
                </a:solidFill>
              </a:rPr>
              <a:t>junction</a:t>
            </a:r>
            <a:r>
              <a:rPr lang="en-US" sz="2400" dirty="0" smtClean="0"/>
              <a:t> is a point where the parallel branches come together. </a:t>
            </a:r>
          </a:p>
          <a:p>
            <a:pPr algn="just">
              <a:buNone/>
            </a:pP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048000"/>
            <a:ext cx="3097213" cy="354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2018" y="3733800"/>
            <a:ext cx="1780708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5638800"/>
            <a:ext cx="1780708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914400" y="3048000"/>
            <a:ext cx="931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Node A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4400" y="5029200"/>
            <a:ext cx="923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Node B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3200" b="1" dirty="0" smtClean="0">
                <a:solidFill>
                  <a:schemeClr val="tx2"/>
                </a:solidFill>
              </a:rPr>
              <a:t>Generalized circuit node illustrating Kirchhoff's current law. 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524000"/>
            <a:ext cx="3276600" cy="277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4572000"/>
            <a:ext cx="6242546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5181600"/>
            <a:ext cx="651230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762000" y="5943600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algebraic sum of all the currents entering and leaving a node is equal to zero.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The branch currents are shown in the circuit of following Figure. Determine the total current entering node A and the total current leaving node B.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5179" y="1295400"/>
            <a:ext cx="2866371" cy="200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Determine the current I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through R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in the following Figure.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8350" y="1524000"/>
            <a:ext cx="40957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Use Kirchhoff's current law to find the current measured by ammeters  A3 and A5 in the following Figure.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394992"/>
            <a:ext cx="3687763" cy="1908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TOTAL PARALLEL RESISTANCE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When resistors are connected in parallel, the total resistance of the circuit decreases. The total resistance of a parallel circuit is always less than the value of the smallest resistor. For example, if a 10 </a:t>
            </a:r>
            <a:r>
              <a:rPr lang="el-GR" sz="2400" dirty="0" smtClean="0"/>
              <a:t>Ω</a:t>
            </a:r>
            <a:r>
              <a:rPr lang="en-US" sz="2400" dirty="0" smtClean="0"/>
              <a:t> resistor and a 100 </a:t>
            </a:r>
            <a:r>
              <a:rPr lang="el-GR" sz="2400" dirty="0" smtClean="0"/>
              <a:t>Ω</a:t>
            </a:r>
            <a:r>
              <a:rPr lang="en-US" sz="2400" dirty="0" smtClean="0"/>
              <a:t> resistor are connected in parallel the total resistance is less than 10 </a:t>
            </a:r>
            <a:r>
              <a:rPr lang="el-GR" sz="2400" dirty="0" smtClean="0"/>
              <a:t>Ω</a:t>
            </a:r>
            <a:r>
              <a:rPr lang="en-US" sz="2400" dirty="0" smtClean="0"/>
              <a:t>. </a:t>
            </a:r>
          </a:p>
          <a:p>
            <a:pPr algn="just"/>
            <a:endParaRPr 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733800"/>
            <a:ext cx="5642562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9600" y="6019800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Addition of resistors in parallel reduces total resistance and increases total current. 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Formula for Total Parallel Resistance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circuit in the following Figure shows a general case of n resistors in parallel (n can be any number).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From Kirchhoff's current law, the equation for current is</a:t>
            </a:r>
            <a:endParaRPr lang="en-US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667000"/>
            <a:ext cx="4135036" cy="151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5486400"/>
            <a:ext cx="3746279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Calculate the total parallel resistance between points A and B of the circuit in the following Figure.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600200"/>
            <a:ext cx="2730762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203498" y="6488668"/>
            <a:ext cx="3999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1OmS, 21.3 </a:t>
            </a:r>
            <a:r>
              <a:rPr lang="en-US" dirty="0" err="1" smtClean="0"/>
              <a:t>mS</a:t>
            </a:r>
            <a:r>
              <a:rPr lang="en-US" dirty="0" smtClean="0"/>
              <a:t>, 45.5 </a:t>
            </a:r>
            <a:r>
              <a:rPr lang="en-US" dirty="0" err="1" smtClean="0"/>
              <a:t>mS</a:t>
            </a:r>
            <a:r>
              <a:rPr lang="en-US" dirty="0" smtClean="0"/>
              <a:t>, 76.8 </a:t>
            </a:r>
            <a:r>
              <a:rPr lang="en-US" dirty="0" err="1" smtClean="0"/>
              <a:t>mS</a:t>
            </a:r>
            <a:r>
              <a:rPr lang="en-US" dirty="0" smtClean="0"/>
              <a:t>, 130</a:t>
            </a:r>
            <a:r>
              <a:rPr lang="el-GR" dirty="0" smtClean="0"/>
              <a:t>Ω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Case of Two Resistors in Parallel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57912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total resistance for two resistors in parallel is equal to the product of the two resistors divided by the sum of the two resistors.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Case of Equal-Value Resistors in Parallel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Determining an Unknown Parallel Resistor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676400"/>
            <a:ext cx="1657804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Four 8 </a:t>
            </a:r>
            <a:r>
              <a:rPr lang="el-GR" sz="2400" dirty="0" smtClean="0"/>
              <a:t>Ω</a:t>
            </a:r>
            <a:r>
              <a:rPr lang="en-US" sz="2400" dirty="0" smtClean="0"/>
              <a:t> speakers are connected in parallel to the output of an amplifier. What is the total resistance across the output of the amplifier?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3528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Suppose that you wish to obtain a resistance as close to 150</a:t>
            </a:r>
            <a:r>
              <a:rPr lang="el-GR" sz="2400" dirty="0" smtClean="0"/>
              <a:t> Ω</a:t>
            </a:r>
            <a:r>
              <a:rPr lang="en-US" sz="2400" dirty="0" smtClean="0"/>
              <a:t> as possible by combining two resistors in parallel. There is a 330 </a:t>
            </a:r>
            <a:r>
              <a:rPr lang="el-GR" sz="2400" dirty="0" smtClean="0"/>
              <a:t>Ω </a:t>
            </a:r>
            <a:r>
              <a:rPr lang="en-US" sz="2400" dirty="0" smtClean="0"/>
              <a:t>resistor available. What other value do you need?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8380649" y="6488668"/>
            <a:ext cx="795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275 </a:t>
            </a:r>
            <a:r>
              <a:rPr lang="el-GR" dirty="0" smtClean="0"/>
              <a:t>Ω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Notation for Parallel Resistors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APPLICATION OF OHM'S LAW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    Find the total current produced by the battery in the following  circuit.</a:t>
            </a:r>
            <a:endParaRPr lang="en-US" sz="24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2141080"/>
            <a:ext cx="2405063" cy="147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781800" y="6488668"/>
            <a:ext cx="1741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35.9k</a:t>
            </a:r>
            <a:r>
              <a:rPr lang="el-GR" dirty="0" smtClean="0"/>
              <a:t>Ω</a:t>
            </a:r>
            <a:r>
              <a:rPr lang="en-US" dirty="0" smtClean="0"/>
              <a:t>, 2.79mA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Determine the current through each resistor in the parallel circuit of following Figure.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1500" y="1524000"/>
            <a:ext cx="3277064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625234" y="6488668"/>
            <a:ext cx="2518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20mA, 9.09mA,  35.7mA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Find the voltage Vs across the parallel circuit in the given circuit.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361436"/>
            <a:ext cx="2978150" cy="163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697770" y="6488668"/>
            <a:ext cx="144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136 </a:t>
            </a:r>
            <a:r>
              <a:rPr lang="el-GR" dirty="0" smtClean="0"/>
              <a:t>Ω</a:t>
            </a:r>
            <a:r>
              <a:rPr lang="en-US" dirty="0" smtClean="0"/>
              <a:t>, 1.36V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CURRENT SOURCES IN PARALLEL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 A current source is a type of energy source that provides a constant current to a load even if the resistance of that load changes. A transistor can be used as a current source; therefore, current sources are important in electronic circuits.</a:t>
            </a:r>
            <a:endParaRPr lang="en-US" sz="24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352800"/>
            <a:ext cx="5811664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CURRENT DIVIDERS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    A parallel circuit acts as a current divider because the current entering the junction of parallel branches "divides" up into several individual blanch currents.</a:t>
            </a:r>
            <a:endParaRPr lang="en-US" sz="24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429000"/>
            <a:ext cx="2332037" cy="1663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438400" y="5638800"/>
            <a:ext cx="571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Total current divides between the two branches. 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Current-Divider Formula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447800"/>
            <a:ext cx="4363551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Current-Divider formulas for Two Branches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5550" y="1524000"/>
            <a:ext cx="246235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/>
              <a:t>Find I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and 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in the following Figure.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2895" y="1600200"/>
            <a:ext cx="3493905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463668" y="6488668"/>
            <a:ext cx="1680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32.0 mA, 68mA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POWER IN PARALLEL CIRCUITS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    the following equation states the formula for finding total power in a concise way for any number of resistors in parallel.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  The following formulas are used to calculate the total power P</a:t>
            </a:r>
            <a:r>
              <a:rPr lang="en-US" sz="2400" baseline="-25000" dirty="0" smtClean="0"/>
              <a:t>T</a:t>
            </a:r>
            <a:endParaRPr lang="en-US" sz="24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590800"/>
            <a:ext cx="3486948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4114800"/>
            <a:ext cx="1282430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Determine the total amount of power in the parallel circuit in the following Figure.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363818"/>
            <a:ext cx="3084513" cy="156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163598" y="6488668"/>
            <a:ext cx="4980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11.1</a:t>
            </a:r>
            <a:r>
              <a:rPr lang="el-GR" dirty="0" smtClean="0"/>
              <a:t>Ω</a:t>
            </a:r>
            <a:r>
              <a:rPr lang="en-US" dirty="0" smtClean="0"/>
              <a:t>, 444mW, 2.22 V, 72.5mW, 149mW, 224 m W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Some Important Formulas related to Parallel Circuits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7436" y="1219200"/>
            <a:ext cx="6110352" cy="324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3275" y="4376737"/>
            <a:ext cx="6060736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Summary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Resistors in parallel are connected between two points (nodes). </a:t>
            </a:r>
          </a:p>
          <a:p>
            <a:r>
              <a:rPr lang="en-US" sz="2400" dirty="0" smtClean="0"/>
              <a:t>A parallel combination has more than one path for current. </a:t>
            </a:r>
          </a:p>
          <a:p>
            <a:r>
              <a:rPr lang="en-US" sz="2400" dirty="0" smtClean="0"/>
              <a:t>The total parallel resistance is less than the lowest-value resistor. </a:t>
            </a:r>
          </a:p>
          <a:p>
            <a:r>
              <a:rPr lang="en-US" sz="2400" dirty="0" smtClean="0"/>
              <a:t>The voltages across all branches of a parallel circuit are the same. </a:t>
            </a:r>
          </a:p>
          <a:p>
            <a:r>
              <a:rPr lang="en-US" sz="2400" dirty="0" smtClean="0"/>
              <a:t>Current sources in parallel add algebraically. </a:t>
            </a:r>
          </a:p>
          <a:p>
            <a:r>
              <a:rPr lang="en-US" sz="2400" dirty="0" smtClean="0"/>
              <a:t>Kirchhoff's current law: The sum of the currents into a junction (total current in) equals the sum of the currents out of the junction (total current out).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Summary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The algebraic sum of all the currents entering and leaving a junction is equal to zero. </a:t>
            </a:r>
          </a:p>
          <a:p>
            <a:r>
              <a:rPr lang="en-US" sz="2400" dirty="0" smtClean="0"/>
              <a:t>A parallel circuit is a current divider, so called because the total current entering the junction of parallel branches divides up into each of the branches. </a:t>
            </a:r>
          </a:p>
          <a:p>
            <a:r>
              <a:rPr lang="en-US" sz="2400" dirty="0" smtClean="0"/>
              <a:t>If all of the branches of a parallel circuit have equal resistance, the currents through all of the branches are equal. </a:t>
            </a:r>
          </a:p>
          <a:p>
            <a:r>
              <a:rPr lang="en-US" sz="2400" dirty="0" smtClean="0"/>
              <a:t>The total power in a parallel-resistive circuit is the sum of all of the individual powers of </a:t>
            </a:r>
            <a:r>
              <a:rPr lang="en-US" sz="2400" smtClean="0"/>
              <a:t>the resistors </a:t>
            </a:r>
            <a:r>
              <a:rPr lang="en-US" sz="2400" dirty="0" smtClean="0"/>
              <a:t>making up the parallel circuit.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Summary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The total power for a parallel circuit can be calculated with the power formulas using values of to- </a:t>
            </a:r>
          </a:p>
          <a:p>
            <a:r>
              <a:rPr lang="en-US" sz="2400" dirty="0" err="1" smtClean="0"/>
              <a:t>tal</a:t>
            </a:r>
            <a:r>
              <a:rPr lang="en-US" sz="2400" dirty="0" smtClean="0"/>
              <a:t> current, total resistance, or total voltage. </a:t>
            </a:r>
          </a:p>
          <a:p>
            <a:r>
              <a:rPr lang="en-US" sz="2400" dirty="0" smtClean="0"/>
              <a:t>If one of the branches of a parallel circuit opens, the total resistance increases, and therefore the </a:t>
            </a:r>
          </a:p>
          <a:p>
            <a:r>
              <a:rPr lang="en-US" sz="2400" dirty="0" smtClean="0"/>
              <a:t>total current decreases. </a:t>
            </a:r>
          </a:p>
          <a:p>
            <a:r>
              <a:rPr lang="en-US" sz="2400" dirty="0" smtClean="0"/>
              <a:t>If a branch of a parallel circuit opens, there is no change in current through the remaining </a:t>
            </a:r>
          </a:p>
          <a:p>
            <a:r>
              <a:rPr lang="en-US" sz="2400" dirty="0" smtClean="0"/>
              <a:t>branches.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1201</Words>
  <Application>Microsoft Office PowerPoint</Application>
  <PresentationFormat>On-screen Show (4:3)</PresentationFormat>
  <Paragraphs>112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 Previous Lectures 6, 7 &amp; 8</vt:lpstr>
      <vt:lpstr> PARALLEL CIRCUITS  </vt:lpstr>
      <vt:lpstr>RESISTORS IN PARALLEL </vt:lpstr>
      <vt:lpstr>RESISTORS IN PARALLEL </vt:lpstr>
      <vt:lpstr>VOLTAGE IN A PARALLEL CIRCUIT </vt:lpstr>
      <vt:lpstr>Determine the voltage across each resistor in the following Figure.  </vt:lpstr>
      <vt:lpstr>In the following Figure, how much voltage does voltmeter 1 indicate? Voltmeter 2? </vt:lpstr>
      <vt:lpstr>KIRCHHOFF'S CURRENT LAW </vt:lpstr>
      <vt:lpstr>KIRCHHOFF'S CURRENT LAW </vt:lpstr>
      <vt:lpstr> Generalized circuit node illustrating Kirchhoff's current law.  </vt:lpstr>
      <vt:lpstr>The branch currents are shown in the circuit of following Figure. Determine the total current entering node A and the total current leaving node B.  </vt:lpstr>
      <vt:lpstr>Determine the current I2 through R2 in the following Figure.  </vt:lpstr>
      <vt:lpstr>Use Kirchhoff's current law to find the current measured by ammeters  A3 and A5 in the following Figure.  </vt:lpstr>
      <vt:lpstr>TOTAL PARALLEL RESISTANCE </vt:lpstr>
      <vt:lpstr>Formula for Total Parallel Resistance</vt:lpstr>
      <vt:lpstr>Slide 16</vt:lpstr>
      <vt:lpstr>Calculate the total parallel resistance between points A and B of the circuit in the following Figure.</vt:lpstr>
      <vt:lpstr>The Case of Two Resistors in Parallel</vt:lpstr>
      <vt:lpstr>The Case of Equal-Value Resistors in Parallel</vt:lpstr>
      <vt:lpstr>Determining an Unknown Parallel Resistor</vt:lpstr>
      <vt:lpstr>Four 8 Ω speakers are connected in parallel to the output of an amplifier. What is the total resistance across the output of the amplifier?</vt:lpstr>
      <vt:lpstr>Notation for Parallel Resistors</vt:lpstr>
      <vt:lpstr>APPLICATION OF OHM'S LAW</vt:lpstr>
      <vt:lpstr>Determine the current through each resistor in the parallel circuit of following Figure.</vt:lpstr>
      <vt:lpstr>Find the voltage Vs across the parallel circuit in the given circuit.</vt:lpstr>
      <vt:lpstr>CURRENT SOURCES IN PARALLEL</vt:lpstr>
      <vt:lpstr>CURRENT DIVIDERS</vt:lpstr>
      <vt:lpstr>Current-Divider Formula</vt:lpstr>
      <vt:lpstr>Current-Divider formulas for Two Branches</vt:lpstr>
      <vt:lpstr>Find I1 and l2 in the following Figure.</vt:lpstr>
      <vt:lpstr>POWER IN PARALLEL CIRCUITS</vt:lpstr>
      <vt:lpstr>Determine the total amount of power in the parallel circuit in the following Figure.</vt:lpstr>
      <vt:lpstr>Some Important Formulas related to Parallel Circuits</vt:lpstr>
      <vt:lpstr>Summary</vt:lpstr>
      <vt:lpstr>Summary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Aadil</dc:creator>
  <cp:lastModifiedBy>NTS</cp:lastModifiedBy>
  <cp:revision>140</cp:revision>
  <dcterms:created xsi:type="dcterms:W3CDTF">2006-08-16T00:00:00Z</dcterms:created>
  <dcterms:modified xsi:type="dcterms:W3CDTF">2012-07-12T10:05:54Z</dcterms:modified>
</cp:coreProperties>
</file>