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2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9" r:id="rId23"/>
    <p:sldId id="276" r:id="rId24"/>
    <p:sldId id="277" r:id="rId25"/>
    <p:sldId id="278" r:id="rId26"/>
    <p:sldId id="280" r:id="rId27"/>
    <p:sldId id="283" r:id="rId28"/>
    <p:sldId id="284" r:id="rId29"/>
    <p:sldId id="285" r:id="rId30"/>
    <p:sldId id="28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/>
                </a:solidFill>
              </a:rPr>
              <a:t>Previous Lecture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Energy and Power </a:t>
            </a:r>
          </a:p>
          <a:p>
            <a:r>
              <a:rPr lang="en-US" dirty="0" smtClean="0"/>
              <a:t>Power in an Electric Circuit </a:t>
            </a:r>
          </a:p>
          <a:p>
            <a:r>
              <a:rPr lang="en-US" dirty="0" smtClean="0"/>
              <a:t>Resistor Power Ratings </a:t>
            </a:r>
          </a:p>
          <a:p>
            <a:r>
              <a:rPr lang="en-US" dirty="0" smtClean="0"/>
              <a:t>Energy Conversion and Voltage Drop </a:t>
            </a:r>
          </a:p>
          <a:p>
            <a:r>
              <a:rPr lang="en-US" dirty="0" smtClean="0"/>
              <a:t>Power Supplies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SERIES CIRCUITS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Resistors in Series </a:t>
            </a:r>
          </a:p>
          <a:p>
            <a:r>
              <a:rPr lang="en-US" dirty="0" smtClean="0"/>
              <a:t>Current in a Series Circuit </a:t>
            </a:r>
          </a:p>
          <a:p>
            <a:r>
              <a:rPr lang="en-US" dirty="0" smtClean="0"/>
              <a:t>Total Series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Voltage Sources in Series </a:t>
            </a:r>
          </a:p>
          <a:p>
            <a:r>
              <a:rPr lang="en-US" dirty="0" smtClean="0"/>
              <a:t>Kirchhoff's Voltage Law </a:t>
            </a:r>
          </a:p>
          <a:p>
            <a:r>
              <a:rPr lang="en-US" dirty="0" smtClean="0"/>
              <a:t>Voltage </a:t>
            </a:r>
            <a:r>
              <a:rPr lang="en-US" smtClean="0"/>
              <a:t>Dividers 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smtClean="0">
                <a:solidFill>
                  <a:schemeClr val="accent2">
                    <a:lumMod val="75000"/>
                  </a:schemeClr>
                </a:solidFill>
              </a:rPr>
              <a:t>Lecture 6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RESISTORS IN SERIES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When connected in series, resistors form a "string" in which there is only one path for current.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895600"/>
            <a:ext cx="7261098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8200" y="4038600"/>
            <a:ext cx="746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/>
              <a:t>A series circuit provides only one path for current between two points so that the current is the same through each series resistor.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CURRENT IN A SERIES CIRCUIT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400" dirty="0" smtClean="0"/>
              <a:t>The current is the same through all points in a series circuit.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895600"/>
            <a:ext cx="215265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950081"/>
            <a:ext cx="2438848" cy="2002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TOTAL SERIES RESISTANCE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    </a:t>
            </a:r>
            <a:r>
              <a:rPr lang="en-US" sz="2400" dirty="0" smtClean="0"/>
              <a:t>The total resistance of a series circuit is equal to the sum of the resistances of each individual series resistor.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819400"/>
            <a:ext cx="668333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76400" y="5562600"/>
            <a:ext cx="6019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Total resistance increases with each additional series resistor 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Series Resistance Formula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  For any number of individual resistors connected in series, the total resistance is the sum of each of the individual values.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  Where n= 1,2,3……………….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2438400" y="2743200"/>
            <a:ext cx="396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/>
              <a:t>R</a:t>
            </a:r>
            <a:r>
              <a:rPr lang="pt-BR" sz="2400" baseline="-25000" dirty="0" smtClean="0"/>
              <a:t>T</a:t>
            </a:r>
            <a:r>
              <a:rPr lang="pt-BR" sz="2400" dirty="0" smtClean="0"/>
              <a:t> = R</a:t>
            </a:r>
            <a:r>
              <a:rPr lang="pt-BR" sz="2400" baseline="-25000" dirty="0" smtClean="0"/>
              <a:t>1</a:t>
            </a:r>
            <a:r>
              <a:rPr lang="pt-BR" sz="2400" dirty="0" smtClean="0"/>
              <a:t> + R</a:t>
            </a:r>
            <a:r>
              <a:rPr lang="pt-BR" sz="2400" baseline="-25000" dirty="0" smtClean="0"/>
              <a:t>2</a:t>
            </a:r>
            <a:r>
              <a:rPr lang="pt-BR" sz="2400" dirty="0" smtClean="0"/>
              <a:t> + R</a:t>
            </a:r>
            <a:r>
              <a:rPr lang="pt-BR" sz="2400" baseline="-25000" dirty="0" smtClean="0"/>
              <a:t>3</a:t>
            </a:r>
            <a:r>
              <a:rPr lang="pt-BR" sz="2400" dirty="0" smtClean="0"/>
              <a:t> + ... + Rn </a:t>
            </a:r>
            <a:endParaRPr lang="pt-BR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962400"/>
            <a:ext cx="2874356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8380649" y="6488668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240 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Determine the value of R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in the circuit of following figure?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2715" y="1630690"/>
            <a:ext cx="2941637" cy="319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417519" y="6488668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1Ok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Equal-Value Series Resistors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2800" dirty="0" smtClean="0"/>
              <a:t>    </a:t>
            </a:r>
            <a:r>
              <a:rPr lang="en-US" sz="2400" dirty="0" smtClean="0"/>
              <a:t>When a circuit has more than one resistor of the same value in series, there is a shortcut method to obtain the total resistance:</a:t>
            </a:r>
          </a:p>
          <a:p>
            <a:pPr algn="just">
              <a:buNone/>
            </a:pPr>
            <a:r>
              <a:rPr lang="en-US" sz="2400" dirty="0" smtClean="0"/>
              <a:t>                                                    R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 = nR</a:t>
            </a:r>
          </a:p>
          <a:p>
            <a:pPr algn="just">
              <a:buNone/>
            </a:pPr>
            <a:r>
              <a:rPr lang="en-US" sz="2400" dirty="0" smtClean="0"/>
              <a:t>    where n is the number of equal-value resistors and R is the resistance value.</a:t>
            </a:r>
          </a:p>
          <a:p>
            <a:pPr algn="just">
              <a:buNone/>
            </a:pPr>
            <a:r>
              <a:rPr lang="en-US" sz="2400" dirty="0" smtClean="0"/>
              <a:t>     Find the R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 of eight 22 </a:t>
            </a:r>
            <a:r>
              <a:rPr lang="el-GR" sz="2400" dirty="0" smtClean="0"/>
              <a:t>Ω</a:t>
            </a:r>
            <a:r>
              <a:rPr lang="en-US" sz="2400" dirty="0" smtClean="0"/>
              <a:t> resistors in series.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380649" y="6488668"/>
            <a:ext cx="795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176 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APPLICATION OF OHM'S LAW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en-US" sz="2800" dirty="0" smtClean="0"/>
              <a:t>      The basic concepts of series circuits and Ohm's law can be applied to series circuit analysis.</a:t>
            </a:r>
          </a:p>
          <a:p>
            <a:pPr algn="just">
              <a:buNone/>
            </a:pP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1. Current through any of the series resistors is the same as the total current. </a:t>
            </a:r>
          </a:p>
          <a:p>
            <a:pPr algn="just">
              <a:buNone/>
            </a:pPr>
            <a:r>
              <a:rPr lang="en-US" sz="2800" dirty="0" smtClean="0"/>
              <a:t>2. If you know the total applied voltage and the total resistance, you can determine the total current by Ohm's law. </a:t>
            </a:r>
          </a:p>
          <a:p>
            <a:pPr algn="just">
              <a:buNone/>
            </a:pPr>
            <a:endParaRPr lang="en-US" sz="2800" dirty="0" smtClean="0"/>
          </a:p>
          <a:p>
            <a:pPr algn="just">
              <a:buNone/>
            </a:pPr>
            <a:endParaRPr lang="en-US" sz="2800" dirty="0" smtClean="0"/>
          </a:p>
          <a:p>
            <a:pPr algn="just">
              <a:buNone/>
            </a:pPr>
            <a:r>
              <a:rPr lang="en-US" sz="2800" dirty="0" smtClean="0"/>
              <a:t>3. If you know the voltage drop across one of the series resistors (Rx ), you can determine the total current by Ohm's law. </a:t>
            </a:r>
          </a:p>
          <a:p>
            <a:pPr>
              <a:buNone/>
            </a:pPr>
            <a:endParaRPr lang="en-US" sz="2800" dirty="0" smtClean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4267200"/>
            <a:ext cx="789989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5867400"/>
            <a:ext cx="786395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APPLICATION OF OHM'S LAW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/>
              <a:t>4. If you know the total current, you can find the voltage drop across any of the series resistors by Ohm's law.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5. The polarity of a voltage drop across a resistor is positive at the end of the resistor that is closest to the positive terminal of the voltage source. </a:t>
            </a:r>
          </a:p>
          <a:p>
            <a:pPr algn="just">
              <a:buNone/>
            </a:pPr>
            <a:r>
              <a:rPr lang="en-US" sz="2400" dirty="0" smtClean="0"/>
              <a:t>6. The current through a resistor is defined to be in a direction from the positive end of the resistor to the negative end. </a:t>
            </a:r>
          </a:p>
          <a:p>
            <a:pPr algn="just">
              <a:buNone/>
            </a:pPr>
            <a:r>
              <a:rPr lang="en-US" sz="2400" dirty="0" smtClean="0"/>
              <a:t>7. An open in a series circuit prevents current; and, therefore, there is zero voltage drop across each series resistor. The total voltage appears across the points between which there is an open.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2438400"/>
            <a:ext cx="1371600" cy="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47800"/>
            <a:ext cx="5426896" cy="186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914400" y="53340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source voltage appears across the open series resistor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cap="all" dirty="0" smtClean="0">
                <a:solidFill>
                  <a:schemeClr val="tx2"/>
                </a:solidFill>
              </a:rPr>
              <a:t>series circuit analysis</a:t>
            </a:r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sz="2400" dirty="0" smtClean="0"/>
              <a:t>Find the current in the given circuit.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372" y="2514600"/>
            <a:ext cx="293975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543800" y="6488668"/>
            <a:ext cx="157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129</a:t>
            </a:r>
            <a:r>
              <a:rPr lang="el-GR" dirty="0" smtClean="0"/>
              <a:t>Ω</a:t>
            </a:r>
            <a:r>
              <a:rPr lang="en-US" dirty="0" smtClean="0"/>
              <a:t>, 194mA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The current in the circuit of following Figure is 1 mA. For this amount of current, what must the source voltage V s be?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472" y="1447800"/>
            <a:ext cx="308171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0" y="6488668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9.5k</a:t>
            </a:r>
            <a:r>
              <a:rPr lang="el-GR" dirty="0" smtClean="0"/>
              <a:t>Ω</a:t>
            </a:r>
            <a:r>
              <a:rPr lang="en-US" dirty="0" smtClean="0"/>
              <a:t> , 9.5 V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Calculate the voltage across each resistor in the following Figure and find the value of Vs . To what maximum value can Vs be raised if the current is to be limited to 5 mA?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8235" y="1520307"/>
            <a:ext cx="3124200" cy="269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128250" y="6488668"/>
            <a:ext cx="3260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1V, 3.3 V , 4.7 V , 9k</a:t>
            </a:r>
            <a:r>
              <a:rPr lang="el-GR" dirty="0" smtClean="0"/>
              <a:t>Ω</a:t>
            </a:r>
            <a:r>
              <a:rPr lang="en-US" dirty="0" smtClean="0"/>
              <a:t> , 9V, 45 V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VOLTAGE SOURCES IN SERIES 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 Recall that a voltage source is an energy source that provides a constant voltage to a load. Batteries and electronic power supplies are practical examples of dc voltage sources.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dirty="0" smtClean="0"/>
              <a:t>     When two or more voltage sources are in series, the total voltage is equal to the algebraic sum of the individual source voltages. </a:t>
            </a:r>
          </a:p>
          <a:p>
            <a:pPr algn="just">
              <a:buNone/>
            </a:pPr>
            <a:endParaRPr lang="en-US" sz="2400" dirty="0" smtClean="0"/>
          </a:p>
          <a:p>
            <a:pPr algn="ctr">
              <a:buNone/>
            </a:pPr>
            <a:r>
              <a:rPr lang="en-US" sz="2400" dirty="0" smtClean="0"/>
              <a:t>V</a:t>
            </a:r>
            <a:r>
              <a:rPr lang="en-US" sz="2400" baseline="-25000" dirty="0" smtClean="0"/>
              <a:t>S(tot) </a:t>
            </a:r>
            <a:r>
              <a:rPr lang="en-US" sz="2400" dirty="0" smtClean="0"/>
              <a:t>= V</a:t>
            </a:r>
            <a:r>
              <a:rPr lang="en-US" sz="2400" baseline="-25000" dirty="0" smtClean="0"/>
              <a:t>S1</a:t>
            </a:r>
            <a:r>
              <a:rPr lang="en-US" sz="2400" dirty="0" smtClean="0"/>
              <a:t> + V</a:t>
            </a:r>
            <a:r>
              <a:rPr lang="en-US" sz="2400" baseline="-25000" dirty="0" smtClean="0"/>
              <a:t>S2</a:t>
            </a:r>
            <a:r>
              <a:rPr lang="en-US" sz="2400" dirty="0" smtClean="0"/>
              <a:t> + ... + V</a:t>
            </a:r>
            <a:r>
              <a:rPr lang="en-US" sz="2400" baseline="-25000" dirty="0" smtClean="0"/>
              <a:t>Sn</a:t>
            </a:r>
            <a:r>
              <a:rPr lang="en-US" sz="2400" dirty="0" smtClean="0"/>
              <a:t> </a:t>
            </a:r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VOLTAGE SOURCES IN SERIES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057400"/>
            <a:ext cx="719699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3581400"/>
            <a:ext cx="817563" cy="230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Example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   What is the total source voltage in the given circuit. </a:t>
            </a:r>
            <a:endParaRPr lang="en-US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438400"/>
            <a:ext cx="2757329" cy="1779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KIRCHHOFF'S VOLTAGE LAW 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     The sum of all the voltage drops around a single closed path in a circuit is equal to the total source voltage in that loop.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pt-BR" dirty="0" smtClean="0"/>
              <a:t>                   Vs = V</a:t>
            </a:r>
            <a:r>
              <a:rPr lang="pt-BR" baseline="-25000" dirty="0" smtClean="0"/>
              <a:t>1</a:t>
            </a:r>
            <a:r>
              <a:rPr lang="pt-BR" dirty="0" smtClean="0"/>
              <a:t> + V</a:t>
            </a:r>
            <a:r>
              <a:rPr lang="pt-BR" baseline="-25000" dirty="0" smtClean="0"/>
              <a:t>2</a:t>
            </a:r>
            <a:r>
              <a:rPr lang="pt-BR" dirty="0" smtClean="0"/>
              <a:t> + V</a:t>
            </a:r>
            <a:r>
              <a:rPr lang="pt-BR" baseline="-25000" dirty="0" smtClean="0"/>
              <a:t>3</a:t>
            </a:r>
            <a:r>
              <a:rPr lang="pt-BR" dirty="0" smtClean="0"/>
              <a:t> + ... + Vn </a:t>
            </a:r>
          </a:p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3574653"/>
            <a:ext cx="2411413" cy="291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Determine the source voltage Vs in the following Figure where the two voltage drops are given. There is no voltage drop across the fuse.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1102" y="1752600"/>
            <a:ext cx="2949662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Determine the unknown voltage drop, V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, in the given Figure.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493200"/>
            <a:ext cx="3108325" cy="209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8540950" y="6488668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17V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Find the value of R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in the following Figure.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4684" y="1657156"/>
            <a:ext cx="2698153" cy="2305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715000" y="6488668"/>
            <a:ext cx="342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2.0V , 9.4 V , 20 V , 68.6 V , =343 </a:t>
            </a:r>
            <a:r>
              <a:rPr lang="el-GR" dirty="0" smtClean="0"/>
              <a:t>Ω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VOLTAGE DIVIDERS 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    A circuit consisting of a series string of resistors connected to a voltage source acts as a voltage divider. </a:t>
            </a:r>
            <a:endParaRPr lang="en-US" sz="24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6473" y="2971800"/>
            <a:ext cx="2275377" cy="2005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19800" y="5181600"/>
            <a:ext cx="2933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/>
              <a:t>Two-resistor voltage divider. </a:t>
            </a:r>
            <a:endParaRPr lang="en-US" b="1" i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chemeClr val="tx2"/>
                </a:solidFill>
              </a:rPr>
              <a:t>Voltage-Divider Formula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8738" y="2057400"/>
            <a:ext cx="3092538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5638800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voltage drop across any resistor or combination of resistors in a series circuit is equal to the ratio of that resistance value to the total resistance, multiplied by the source voltage. 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(the voltage across R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) and 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(the voltage across 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) in the voltage divider in following Figure.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600200"/>
            <a:ext cx="2921107" cy="181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88254" y="6488668"/>
            <a:ext cx="2255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156</a:t>
            </a:r>
            <a:r>
              <a:rPr lang="el-GR" dirty="0" smtClean="0"/>
              <a:t>Ω</a:t>
            </a:r>
            <a:r>
              <a:rPr lang="en-US" dirty="0" smtClean="0"/>
              <a:t>, 6.41 V , 3.59 V 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Calculate the voltage drop across each resistor in the voltage divider of following Figure.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09695" y="1600200"/>
            <a:ext cx="271045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42344" y="6488668"/>
            <a:ext cx="2301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1000</a:t>
            </a:r>
            <a:r>
              <a:rPr lang="el-GR" dirty="0" smtClean="0"/>
              <a:t>Ω</a:t>
            </a:r>
            <a:r>
              <a:rPr lang="en-US" dirty="0" smtClean="0"/>
              <a:t>,  1V, 2.2V, 6.8V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voltages between the following points in the voltage divider of following Figure: 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(a) A to B       (b) A to C      (c) B to C      (d)  B to D    (e) C to D 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7570" y="2438400"/>
            <a:ext cx="3322256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4724400" y="6488668"/>
            <a:ext cx="441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12.5k</a:t>
            </a:r>
            <a:r>
              <a:rPr lang="el-GR" dirty="0" smtClean="0"/>
              <a:t>Ω</a:t>
            </a:r>
            <a:r>
              <a:rPr lang="en-US" dirty="0" smtClean="0"/>
              <a:t>, 2V, 18.4 V 16.4 V, 23 V , 6.6 V    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Summary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Resistors in Series </a:t>
            </a:r>
          </a:p>
          <a:p>
            <a:r>
              <a:rPr lang="en-US" dirty="0" smtClean="0"/>
              <a:t>Current in a Series Circuit </a:t>
            </a:r>
          </a:p>
          <a:p>
            <a:r>
              <a:rPr lang="en-US" dirty="0" smtClean="0"/>
              <a:t>Total Series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Voltage Sources in Series </a:t>
            </a:r>
          </a:p>
          <a:p>
            <a:r>
              <a:rPr lang="en-US" dirty="0" smtClean="0"/>
              <a:t>Kirchhoff's Voltage Law </a:t>
            </a:r>
          </a:p>
          <a:p>
            <a:r>
              <a:rPr lang="en-US" dirty="0" smtClean="0"/>
              <a:t>Voltage Dividers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934</Words>
  <Application>Microsoft Office PowerPoint</Application>
  <PresentationFormat>On-screen Show (4:3)</PresentationFormat>
  <Paragraphs>97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 Previous Lecture </vt:lpstr>
      <vt:lpstr>SERIES CIRCUITS</vt:lpstr>
      <vt:lpstr>RESISTORS IN SERIES</vt:lpstr>
      <vt:lpstr>CURRENT IN A SERIES CIRCUIT</vt:lpstr>
      <vt:lpstr>TOTAL SERIES RESISTANCE</vt:lpstr>
      <vt:lpstr>Series Resistance Formula</vt:lpstr>
      <vt:lpstr>Determine the value of R4 in the circuit of following figure?</vt:lpstr>
      <vt:lpstr>Equal-Value Series Resistors</vt:lpstr>
      <vt:lpstr>APPLICATION OF OHM'S LAW</vt:lpstr>
      <vt:lpstr>APPLICATION OF OHM'S LAW</vt:lpstr>
      <vt:lpstr>Slide 11</vt:lpstr>
      <vt:lpstr>series circuit analysis </vt:lpstr>
      <vt:lpstr>The current in the circuit of following Figure is 1 mA. For this amount of current, what must the source voltage V s be?  </vt:lpstr>
      <vt:lpstr>Calculate the voltage across each resistor in the following Figure and find the value of Vs . To what maximum value can Vs be raised if the current is to be limited to 5 mA?  </vt:lpstr>
      <vt:lpstr>VOLTAGE SOURCES IN SERIES </vt:lpstr>
      <vt:lpstr>VOLTAGE SOURCES IN SERIES </vt:lpstr>
      <vt:lpstr>Example</vt:lpstr>
      <vt:lpstr>KIRCHHOFF'S VOLTAGE LAW </vt:lpstr>
      <vt:lpstr> Determine the source voltage Vs in the following Figure where the two voltage drops are given. There is no voltage drop across the fuse.  </vt:lpstr>
      <vt:lpstr>Determine the unknown voltage drop, V3 , in the given Figure.  </vt:lpstr>
      <vt:lpstr>Find the value of R4 in the following Figure. </vt:lpstr>
      <vt:lpstr>VOLTAGE DIVIDERS </vt:lpstr>
      <vt:lpstr> Voltage-Divider Formula  </vt:lpstr>
      <vt:lpstr>Determine V1 (the voltage across R1 ) and V2 (the voltage across R2 ) in the voltage divider in following Figure. </vt:lpstr>
      <vt:lpstr>Calculate the voltage drop across each resistor in the voltage divider of following Figure.  </vt:lpstr>
      <vt:lpstr>Determine the voltages between the following points in the voltage divider of following Figure:   (a) A to B       (b) A to C      (c) B to C      (d)  B to D    (e) C to D  </vt:lpstr>
      <vt:lpstr>Slide 27</vt:lpstr>
      <vt:lpstr>Slide 28</vt:lpstr>
      <vt:lpstr>Slide 29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SERIES CIRCUITS  </dc:title>
  <dc:creator>Aadil</dc:creator>
  <cp:lastModifiedBy>NTS</cp:lastModifiedBy>
  <cp:revision>166</cp:revision>
  <dcterms:created xsi:type="dcterms:W3CDTF">2006-08-16T00:00:00Z</dcterms:created>
  <dcterms:modified xsi:type="dcterms:W3CDTF">2012-07-10T08:45:58Z</dcterms:modified>
</cp:coreProperties>
</file>