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Step Response of an RL Circuit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Our goal is to find the inductor current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 as </a:t>
            </a:r>
            <a:r>
              <a:rPr lang="en-US" sz="2800" dirty="0" smtClean="0"/>
              <a:t>the circuit response.</a:t>
            </a:r>
            <a:endParaRPr lang="en-US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7870" y="2286000"/>
            <a:ext cx="267368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39882" y="4343400"/>
            <a:ext cx="299454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257800" y="63246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 smtClean="0"/>
              <a:t>An RL circuit with a step input voltage.</a:t>
            </a:r>
            <a:endParaRPr lang="en-US" b="1" i="1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</a:t>
            </a:r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28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dirty="0" smtClean="0"/>
              <a:t>This is the complete response of the </a:t>
            </a:r>
            <a:r>
              <a:rPr lang="en-US" sz="2800" i="1" dirty="0" smtClean="0"/>
              <a:t>RL circuit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2667000"/>
            <a:ext cx="2857500" cy="3389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800600" y="5943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i="1" dirty="0" smtClean="0"/>
              <a:t>Total response of the RL circuit with initial</a:t>
            </a:r>
          </a:p>
          <a:p>
            <a:r>
              <a:rPr lang="en-US" b="1" i="1" dirty="0" smtClean="0"/>
              <a:t>inductor current Io.</a:t>
            </a:r>
            <a:endParaRPr lang="en-US" b="1" i="1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4732" y="2133600"/>
            <a:ext cx="3325318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3581400"/>
            <a:ext cx="299454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dirty="0" smtClean="0"/>
              <a:t>Thus, to find the step response of an </a:t>
            </a:r>
            <a:r>
              <a:rPr lang="en-US" sz="2800" i="1" dirty="0" smtClean="0"/>
              <a:t>RL circuit requires three things: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1. The initial inductor current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(0) at t = 0</a:t>
            </a:r>
            <a:r>
              <a:rPr lang="en-US" sz="2800" i="1" baseline="30000" dirty="0" smtClean="0"/>
              <a:t>+</a:t>
            </a:r>
            <a:r>
              <a:rPr lang="en-US" sz="2800" i="1" dirty="0" smtClean="0"/>
              <a:t>.</a:t>
            </a:r>
          </a:p>
          <a:p>
            <a:r>
              <a:rPr lang="en-US" sz="2800" dirty="0" smtClean="0"/>
              <a:t>2. The final inductor current </a:t>
            </a:r>
            <a:r>
              <a:rPr lang="en-US" sz="2800" i="1" dirty="0" err="1" smtClean="0"/>
              <a:t>i</a:t>
            </a:r>
            <a:r>
              <a:rPr lang="en-US" sz="2800" i="1" dirty="0" smtClean="0"/>
              <a:t>(∞).</a:t>
            </a:r>
          </a:p>
          <a:p>
            <a:r>
              <a:rPr lang="en-US" sz="2800" dirty="0" smtClean="0"/>
              <a:t>3. The time constant </a:t>
            </a:r>
            <a:r>
              <a:rPr lang="en-US" sz="2800" i="1" dirty="0" smtClean="0"/>
              <a:t>τ .</a:t>
            </a:r>
            <a:endParaRPr lang="en-US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3124200"/>
            <a:ext cx="5312501" cy="709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09600" y="3962400"/>
            <a:ext cx="7848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/>
              <a:t>if the switching takes place at time t = t0 instead of t = 0,then above Eq. becomes</a:t>
            </a:r>
            <a:endParaRPr lang="en-US" sz="28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4953000"/>
            <a:ext cx="539084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514600"/>
            <a:ext cx="6180524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447800" y="5943600"/>
            <a:ext cx="701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/>
              <a:t>Step responses of an RL circuit with no initial inductor current: </a:t>
            </a:r>
          </a:p>
          <a:p>
            <a:r>
              <a:rPr lang="en-US" b="1" i="1" dirty="0" smtClean="0"/>
              <a:t>(a) current response, (b) voltage response</a:t>
            </a:r>
            <a:endParaRPr lang="en-US" b="1" i="1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66886" y="1295400"/>
            <a:ext cx="3055749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0994" y="1447800"/>
            <a:ext cx="244316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 3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Find </a:t>
            </a:r>
            <a:r>
              <a:rPr lang="en-US" sz="2000" i="1" dirty="0" err="1" smtClean="0"/>
              <a:t>i</a:t>
            </a:r>
            <a:r>
              <a:rPr lang="en-US" sz="2000" i="1" dirty="0" smtClean="0"/>
              <a:t>(t) in the circuit in following Fig. for t &gt; 0. Assume that the switch 	has </a:t>
            </a:r>
            <a:r>
              <a:rPr lang="en-US" sz="2000" dirty="0" smtClean="0"/>
              <a:t>been closed for a long time.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990600"/>
            <a:ext cx="3409950" cy="2420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304800"/>
            <a:ext cx="3409950" cy="2420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smtClean="0"/>
              <a:t>Example 4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	At t = 0, switch 1 in the following circuit is closed, and switch 2 is 	closed 4 s later. Find </a:t>
            </a:r>
            <a:r>
              <a:rPr lang="en-US" sz="2000" dirty="0" err="1" smtClean="0"/>
              <a:t>i</a:t>
            </a:r>
            <a:r>
              <a:rPr lang="en-US" sz="2000" dirty="0" smtClean="0"/>
              <a:t>(t) for t &gt; 0. Calculate </a:t>
            </a:r>
            <a:r>
              <a:rPr lang="en-US" sz="2000" dirty="0" err="1" smtClean="0"/>
              <a:t>i</a:t>
            </a:r>
            <a:r>
              <a:rPr lang="en-US" sz="2000" dirty="0" smtClean="0"/>
              <a:t> for t = 2 s and t = 5 s.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6590" y="1534118"/>
            <a:ext cx="4101660" cy="2352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52400"/>
            <a:ext cx="4101660" cy="2352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52400"/>
            <a:ext cx="4101660" cy="2352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52400"/>
            <a:ext cx="4101660" cy="2352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129</Words>
  <Application>Microsoft Office PowerPoint</Application>
  <PresentationFormat>On-screen Show (4:3)</PresentationFormat>
  <Paragraphs>16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Step Response of an RL Circuit</vt:lpstr>
      <vt:lpstr>Slide 2</vt:lpstr>
      <vt:lpstr>This is the complete response of the RL circuit</vt:lpstr>
      <vt:lpstr>Thus, to find the step response of an RL circuit requires three things:</vt:lpstr>
      <vt:lpstr>Slide 5</vt:lpstr>
      <vt:lpstr>Slide 6</vt:lpstr>
      <vt:lpstr>Slide 7</vt:lpstr>
      <vt:lpstr>Example 3   Find i(t) in the circuit in following Fig. for t &gt; 0. Assume that the switch  has been closed for a long time.</vt:lpstr>
      <vt:lpstr>Slide 9</vt:lpstr>
      <vt:lpstr>Slide 10</vt:lpstr>
      <vt:lpstr>Example 4   At t = 0, switch 1 in the following circuit is closed, and switch 2 is  closed 4 s later. Find i(t) for t &gt; 0. Calculate i for t = 2 s and t = 5 s.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 Response of an RL Circuit</dc:title>
  <dc:creator>stda_lp</dc:creator>
  <cp:lastModifiedBy>NTS</cp:lastModifiedBy>
  <cp:revision>7</cp:revision>
  <dcterms:created xsi:type="dcterms:W3CDTF">2006-08-16T00:00:00Z</dcterms:created>
  <dcterms:modified xsi:type="dcterms:W3CDTF">2012-08-02T11:05:02Z</dcterms:modified>
</cp:coreProperties>
</file>