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9" r:id="rId2"/>
    <p:sldId id="256" r:id="rId3"/>
    <p:sldId id="257" r:id="rId4"/>
    <p:sldId id="277" r:id="rId5"/>
    <p:sldId id="258" r:id="rId6"/>
    <p:sldId id="259" r:id="rId7"/>
    <p:sldId id="276" r:id="rId8"/>
    <p:sldId id="278" r:id="rId9"/>
    <p:sldId id="260" r:id="rId10"/>
    <p:sldId id="279" r:id="rId11"/>
    <p:sldId id="261" r:id="rId12"/>
    <p:sldId id="262" r:id="rId13"/>
    <p:sldId id="263" r:id="rId14"/>
    <p:sldId id="280" r:id="rId15"/>
    <p:sldId id="281" r:id="rId16"/>
    <p:sldId id="264" r:id="rId17"/>
    <p:sldId id="265" r:id="rId18"/>
    <p:sldId id="282" r:id="rId19"/>
    <p:sldId id="266" r:id="rId20"/>
    <p:sldId id="283" r:id="rId21"/>
    <p:sldId id="284" r:id="rId22"/>
    <p:sldId id="267" r:id="rId23"/>
    <p:sldId id="268" r:id="rId24"/>
    <p:sldId id="285" r:id="rId25"/>
    <p:sldId id="269" r:id="rId26"/>
    <p:sldId id="270" r:id="rId27"/>
    <p:sldId id="286" r:id="rId28"/>
    <p:sldId id="271" r:id="rId29"/>
    <p:sldId id="287" r:id="rId30"/>
    <p:sldId id="272" r:id="rId31"/>
    <p:sldId id="273" r:id="rId32"/>
    <p:sldId id="288" r:id="rId33"/>
    <p:sldId id="274" r:id="rId34"/>
    <p:sldId id="290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1542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7/28/2012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6858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smtClean="0">
                <a:solidFill>
                  <a:schemeClr val="tx2"/>
                </a:solidFill>
              </a:rPr>
              <a:t>Previous Lectures 22 &amp; 23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Branch Current Method </a:t>
            </a:r>
          </a:p>
          <a:p>
            <a:r>
              <a:rPr lang="en-US" dirty="0" smtClean="0"/>
              <a:t>Loop Current Method </a:t>
            </a:r>
          </a:p>
          <a:p>
            <a:r>
              <a:rPr lang="en-US" dirty="0" smtClean="0"/>
              <a:t>Node Voltage Method </a:t>
            </a:r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3124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Solving related to Branch Current Method 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b="1" dirty="0" smtClean="0"/>
              <a:t>Q.1	</a:t>
            </a:r>
            <a:r>
              <a:rPr lang="en-US" sz="1800" dirty="0" smtClean="0"/>
              <a:t>	Write the Kirchhoff current equation for the current assignment shown at 	node A in Figure.</a:t>
            </a:r>
          </a:p>
          <a:p>
            <a:endParaRPr lang="en-US" sz="1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48200" y="1970186"/>
            <a:ext cx="4121150" cy="17667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6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3200" b="1" i="1" u="sng" dirty="0" smtClean="0">
                <a:solidFill>
                  <a:schemeClr val="accent2">
                    <a:lumMod val="75000"/>
                  </a:schemeClr>
                </a:solidFill>
              </a:rPr>
              <a:t>Lecture 24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Q.2	</a:t>
            </a:r>
            <a:r>
              <a:rPr lang="en-US" sz="1800" dirty="0" smtClean="0"/>
              <a:t>Solve for each of the branch currents. 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685800"/>
            <a:ext cx="4088051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28600"/>
            <a:ext cx="4088051" cy="1752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Q.3	</a:t>
            </a:r>
            <a:r>
              <a:rPr lang="en-US" sz="1800" dirty="0" smtClean="0"/>
              <a:t>Find the Voltage drop across each resistor and indicate its actual polarity.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62600" y="1295400"/>
            <a:ext cx="3206750" cy="137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Q.4 	</a:t>
            </a:r>
            <a:r>
              <a:rPr lang="en-US" sz="1800" dirty="0" smtClean="0"/>
              <a:t>Find the current through each resistor in the following Figure. </a:t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320" y="1295400"/>
            <a:ext cx="3544768" cy="155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Q.5 	</a:t>
            </a:r>
            <a:r>
              <a:rPr lang="en-US" sz="1800" dirty="0" smtClean="0"/>
              <a:t>Determine the voltage across the current source (points A and B)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320" y="1295400"/>
            <a:ext cx="3544768" cy="155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410200" y="228600"/>
            <a:ext cx="3544768" cy="15509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Loop Current Method 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b="1" dirty="0" smtClean="0"/>
              <a:t>Q.6</a:t>
            </a:r>
            <a:r>
              <a:rPr lang="en-US" sz="1800" dirty="0" smtClean="0"/>
              <a:t>		Using the loop current method, find the loop currents in the circuit shown in Figure. </a:t>
            </a:r>
          </a:p>
          <a:p>
            <a:endParaRPr lang="en-US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2286000"/>
            <a:ext cx="3870434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228600"/>
            <a:ext cx="3870434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Q.7	</a:t>
            </a:r>
            <a:r>
              <a:rPr lang="en-US" sz="1800" dirty="0" smtClean="0"/>
              <a:t>Find the branch currents. </a:t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00600" y="914400"/>
            <a:ext cx="3870434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Q.8	</a:t>
            </a:r>
            <a:r>
              <a:rPr lang="en-US" sz="1800" dirty="0" smtClean="0"/>
              <a:t>Determine the voltages and their proper polarities for each resistor.</a:t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1295400"/>
            <a:ext cx="3870434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Q.9	</a:t>
            </a:r>
            <a:r>
              <a:rPr lang="en-US" sz="1800" dirty="0" smtClean="0"/>
              <a:t>Write the loop equations for the circuit shown in Figure.  Also Solve for the 	loop currents.  </a:t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219200"/>
            <a:ext cx="5415406" cy="174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228600"/>
            <a:ext cx="5415406" cy="174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5200" y="304800"/>
            <a:ext cx="5415406" cy="174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Q.10	</a:t>
            </a:r>
            <a:r>
              <a:rPr lang="en-US" sz="1800" dirty="0" smtClean="0"/>
              <a:t>Find the current through each resistor in the following Figure.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52800" y="1219200"/>
            <a:ext cx="5415406" cy="174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Q.11	</a:t>
            </a:r>
            <a:r>
              <a:rPr lang="en-US" sz="1800" dirty="0" smtClean="0"/>
              <a:t>Determine the voltage across the open bridge terminals, A and B. </a:t>
            </a:r>
            <a:br>
              <a:rPr lang="en-US" sz="1800" dirty="0" smtClean="0"/>
            </a:br>
            <a:r>
              <a:rPr lang="en-US" sz="1800" dirty="0" smtClean="0"/>
              <a:t/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143000"/>
            <a:ext cx="3637793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5400" y="228600"/>
            <a:ext cx="3637793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Q.12	</a:t>
            </a:r>
            <a:r>
              <a:rPr lang="en-US" sz="1800" dirty="0" smtClean="0"/>
              <a:t>When a 10 </a:t>
            </a:r>
            <a:r>
              <a:rPr lang="el-GR" sz="1800" dirty="0" smtClean="0"/>
              <a:t>Ω</a:t>
            </a:r>
            <a:r>
              <a:rPr lang="en-US" sz="1800" dirty="0" smtClean="0"/>
              <a:t> resistor is connected from terminal A to terminal B , what is 	the current through it?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1143000"/>
            <a:ext cx="3637793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81600" y="228600"/>
            <a:ext cx="3637793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181600" y="228600"/>
            <a:ext cx="3637793" cy="2212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Q.13	</a:t>
            </a:r>
            <a:r>
              <a:rPr lang="en-US" sz="1800" dirty="0" smtClean="0"/>
              <a:t>Write the loop equations in standard form for the bridged- T circuit. 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1143000"/>
            <a:ext cx="3382963" cy="24480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Node Voltage Method </a:t>
            </a:r>
            <a:endParaRPr lang="en-US" sz="3600" b="1" dirty="0">
              <a:solidFill>
                <a:schemeClr val="tx2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US" sz="1800" b="1" dirty="0" smtClean="0"/>
              <a:t>Q.14	</a:t>
            </a:r>
            <a:r>
              <a:rPr lang="en-US" sz="1800" dirty="0" smtClean="0"/>
              <a:t>Use the node voltage method to find the voltage at point A with respect to 	ground. </a:t>
            </a:r>
          </a:p>
          <a:p>
            <a:pPr>
              <a:buNone/>
            </a:pPr>
            <a:r>
              <a:rPr lang="en-US" sz="1800" dirty="0" smtClean="0"/>
              <a:t> </a:t>
            </a:r>
          </a:p>
          <a:p>
            <a:endParaRPr lang="en-US" sz="1800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257800" y="2133600"/>
            <a:ext cx="3532187" cy="2236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0" y="304800"/>
            <a:ext cx="3532187" cy="2236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Q.15</a:t>
            </a:r>
            <a:r>
              <a:rPr lang="en-US" sz="1800" dirty="0" smtClean="0"/>
              <a:t>	What are the branch current values? Show the actual direction of current in 	each branch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10200" y="1219200"/>
            <a:ext cx="3532187" cy="22362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Q.16	</a:t>
            </a:r>
            <a:r>
              <a:rPr lang="en-US" sz="1800" dirty="0" smtClean="0"/>
              <a:t>Write the node voltage equations. 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96585" y="1066800"/>
            <a:ext cx="5747415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124200" y="304800"/>
            <a:ext cx="5747415" cy="1858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Q.17 	</a:t>
            </a:r>
            <a:r>
              <a:rPr lang="en-US" sz="1800" dirty="0" smtClean="0"/>
              <a:t>Use node analysis to determine the voltage at points A and B with respect to 	ground. </a:t>
            </a:r>
            <a:br>
              <a:rPr lang="en-US" sz="1800" dirty="0" smtClean="0"/>
            </a:b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114800" y="1066800"/>
            <a:ext cx="4694374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228600"/>
            <a:ext cx="4694374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191000" y="228600"/>
            <a:ext cx="4694374" cy="174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l"/>
            <a:r>
              <a:rPr lang="en-US" sz="1800" b="1" dirty="0" smtClean="0"/>
              <a:t>Q.18	</a:t>
            </a:r>
            <a:r>
              <a:rPr lang="en-US" sz="1800" dirty="0" smtClean="0"/>
              <a:t>Find the voltage at points A, B, and C using Node voltage method. </a:t>
            </a:r>
            <a:endParaRPr lang="en-US" sz="1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267200" y="1321974"/>
            <a:ext cx="4584700" cy="2772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59300" y="0"/>
            <a:ext cx="4584700" cy="2772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59300" y="0"/>
            <a:ext cx="4584700" cy="277219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53</Words>
  <Application>Microsoft Office PowerPoint</Application>
  <PresentationFormat>On-screen Show (4:3)</PresentationFormat>
  <Paragraphs>27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Previous Lectures 22 &amp; 23</vt:lpstr>
      <vt:lpstr>Problems Solving related to Branch Current Method </vt:lpstr>
      <vt:lpstr>Q.2 Solve for each of the branch currents.   </vt:lpstr>
      <vt:lpstr>Slide 4</vt:lpstr>
      <vt:lpstr>Q.3 Find the Voltage drop across each resistor and indicate its actual polarity.</vt:lpstr>
      <vt:lpstr>Q.4  Find the current through each resistor in the following Figure.  </vt:lpstr>
      <vt:lpstr>Q.5  Determine the voltage across the current source (points A and B)</vt:lpstr>
      <vt:lpstr>Slide 8</vt:lpstr>
      <vt:lpstr>Problems related to Loop Current Method </vt:lpstr>
      <vt:lpstr>Slide 10</vt:lpstr>
      <vt:lpstr>Q.7 Find the branch currents.  </vt:lpstr>
      <vt:lpstr>Q.8 Determine the voltages and their proper polarities for each resistor. </vt:lpstr>
      <vt:lpstr>Q.9 Write the loop equations for the circuit shown in Figure.  Also Solve for the  loop currents.   </vt:lpstr>
      <vt:lpstr>Slide 14</vt:lpstr>
      <vt:lpstr>Slide 15</vt:lpstr>
      <vt:lpstr>Q.10 Find the current through each resistor in the following Figure.</vt:lpstr>
      <vt:lpstr>Q.11 Determine the voltage across the open bridge terminals, A and B.   </vt:lpstr>
      <vt:lpstr>Slide 18</vt:lpstr>
      <vt:lpstr>Q.12 When a 10 Ω resistor is connected from terminal A to terminal B , what is  the current through it?</vt:lpstr>
      <vt:lpstr>Slide 20</vt:lpstr>
      <vt:lpstr>Slide 21</vt:lpstr>
      <vt:lpstr>Q.13 Write the loop equations in standard form for the bridged- T circuit. </vt:lpstr>
      <vt:lpstr>Problems related to Node Voltage Method </vt:lpstr>
      <vt:lpstr>Slide 24</vt:lpstr>
      <vt:lpstr>Q.15 What are the branch current values? Show the actual direction of current in  each branch</vt:lpstr>
      <vt:lpstr>Q.16 Write the node voltage equations. </vt:lpstr>
      <vt:lpstr>Slide 27</vt:lpstr>
      <vt:lpstr>Q.17  Use node analysis to determine the voltage at points A and B with respect to  ground.  </vt:lpstr>
      <vt:lpstr>Slide 29</vt:lpstr>
      <vt:lpstr>Slide 30</vt:lpstr>
      <vt:lpstr>Q.18 Find the voltage at points A, B, and C using Node voltage method. </vt:lpstr>
      <vt:lpstr>Slide 32</vt:lpstr>
      <vt:lpstr>Slide 33</vt:lpstr>
      <vt:lpstr>Slide 34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Branch Current Method </dc:title>
  <dc:creator>Aadil</dc:creator>
  <cp:lastModifiedBy>NTS</cp:lastModifiedBy>
  <cp:revision>69</cp:revision>
  <dcterms:created xsi:type="dcterms:W3CDTF">2006-08-16T00:00:00Z</dcterms:created>
  <dcterms:modified xsi:type="dcterms:W3CDTF">2012-07-28T11:05:31Z</dcterms:modified>
</cp:coreProperties>
</file>