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Previous Lecture </a:t>
            </a:r>
            <a:r>
              <a:rPr lang="en-US" sz="3600" b="1" dirty="0" smtClean="0">
                <a:solidFill>
                  <a:schemeClr val="tx2"/>
                </a:solidFill>
              </a:rPr>
              <a:t>22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Branch Current Method </a:t>
            </a:r>
          </a:p>
          <a:p>
            <a:r>
              <a:rPr lang="en-US" dirty="0" smtClean="0"/>
              <a:t>Loop Current Method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NODE VOLTAGE METHOD 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	Another method of analysis of multiple-loop circuits is called the node voltage method. It is based on finding the voltages at each node in the circuit using Kirchhoff's current law. Recall that a node is the junction of two or more components. </a:t>
            </a:r>
          </a:p>
          <a:p>
            <a:pPr algn="just"/>
            <a:endParaRPr lang="en-US" sz="2800" dirty="0"/>
          </a:p>
        </p:txBody>
      </p:sp>
      <p:sp>
        <p:nvSpPr>
          <p:cNvPr id="4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22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3820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NODE VOLTAGE METHOD 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5029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dirty="0" smtClean="0"/>
              <a:t>	The general steps for the node voltage method of circuit analysis are as follows: </a:t>
            </a:r>
            <a:br>
              <a:rPr lang="en-US" sz="2400" dirty="0" smtClean="0"/>
            </a:br>
            <a:endParaRPr lang="en-US" sz="2400" dirty="0" smtClean="0"/>
          </a:p>
          <a:p>
            <a:pPr algn="just">
              <a:buNone/>
            </a:pPr>
            <a:r>
              <a:rPr lang="en-US" sz="2400" b="1" dirty="0" smtClean="0"/>
              <a:t>Step 1. </a:t>
            </a:r>
          </a:p>
          <a:p>
            <a:pPr algn="just">
              <a:buNone/>
            </a:pPr>
            <a:r>
              <a:rPr lang="en-US" sz="2400" dirty="0" smtClean="0"/>
              <a:t>	Determine the number of nodes. 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b="1" dirty="0" smtClean="0"/>
              <a:t>Step 2.</a:t>
            </a:r>
          </a:p>
          <a:p>
            <a:pPr algn="just">
              <a:buNone/>
            </a:pPr>
            <a:r>
              <a:rPr lang="en-US" sz="2400" dirty="0" smtClean="0"/>
              <a:t>	 Select one node as a reference. All voltages will be relative to the reference node. Assign voltage designations to each node where the voltage is unknown. 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/>
            </a:r>
            <a:br>
              <a:rPr lang="en-US" sz="3600" b="1" dirty="0" smtClean="0">
                <a:solidFill>
                  <a:schemeClr val="tx2"/>
                </a:solidFill>
              </a:rPr>
            </a:br>
            <a:r>
              <a:rPr lang="en-US" sz="3600" b="1" dirty="0" smtClean="0">
                <a:solidFill>
                  <a:schemeClr val="tx2"/>
                </a:solidFill>
              </a:rPr>
              <a:t>NODE VOLTAGE METHOD </a:t>
            </a:r>
            <a:br>
              <a:rPr lang="en-US" sz="3600" b="1" dirty="0" smtClean="0">
                <a:solidFill>
                  <a:schemeClr val="tx2"/>
                </a:solidFill>
              </a:rPr>
            </a:b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en-US" sz="2400" b="1" dirty="0" smtClean="0"/>
              <a:t>Step 3.</a:t>
            </a:r>
          </a:p>
          <a:p>
            <a:pPr algn="just">
              <a:buNone/>
            </a:pPr>
            <a:r>
              <a:rPr lang="en-US" sz="2400" dirty="0" smtClean="0"/>
              <a:t>	 Assign currents at each node where the voltage is unknown, except at the reference node. The directions are arbitrary. 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b="1" dirty="0" smtClean="0"/>
              <a:t>Step 4.</a:t>
            </a:r>
          </a:p>
          <a:p>
            <a:pPr algn="just">
              <a:buNone/>
            </a:pPr>
            <a:r>
              <a:rPr lang="en-US" sz="2400" dirty="0" smtClean="0"/>
              <a:t>	 Apply Kirchhoff's current law to each node where currents are assigned. </a:t>
            </a:r>
          </a:p>
          <a:p>
            <a:pPr algn="just">
              <a:buNone/>
            </a:pPr>
            <a:endParaRPr lang="en-US" sz="2400" dirty="0" smtClean="0"/>
          </a:p>
          <a:p>
            <a:pPr algn="just">
              <a:buNone/>
            </a:pPr>
            <a:r>
              <a:rPr lang="en-US" sz="2400" b="1" dirty="0" smtClean="0"/>
              <a:t>Step 5.</a:t>
            </a:r>
          </a:p>
          <a:p>
            <a:pPr algn="just">
              <a:buNone/>
            </a:pPr>
            <a:r>
              <a:rPr lang="en-US" sz="2400" dirty="0" smtClean="0"/>
              <a:t>	 Express the current equations in terms of voltages, and solve the equations for the unknown node voltages using Ohm's law. </a:t>
            </a:r>
          </a:p>
          <a:p>
            <a:pPr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838200"/>
            <a:ext cx="4430746" cy="258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1800" dirty="0" smtClean="0"/>
              <a:t>Find the node voltage VA in the following Figure and determine the branch currents.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1371600"/>
            <a:ext cx="3776564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304800"/>
            <a:ext cx="3776564" cy="202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dirty="0" smtClean="0"/>
              <a:t>For the circuit in the following Figure, find the node voltages at node B and node C. Node D is the reference, and node A has the same voltage as the source. Use the results to calculate the current in each resistor. 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0292" y="1447800"/>
            <a:ext cx="3392246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1000"/>
            <a:ext cx="3392246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381000"/>
            <a:ext cx="3392246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dirty="0" smtClean="0"/>
              <a:t>The circuit in the following Figure  has already solved with Loop Current Method. </a:t>
            </a:r>
            <a:br>
              <a:rPr lang="en-US" sz="1800" dirty="0" smtClean="0"/>
            </a:br>
            <a:r>
              <a:rPr lang="en-US" sz="1800" dirty="0" smtClean="0"/>
              <a:t>(a) Solve for the voltage across R L using node analysis. </a:t>
            </a:r>
            <a:br>
              <a:rPr lang="en-US" sz="1800" dirty="0" smtClean="0"/>
            </a:br>
            <a:r>
              <a:rPr lang="en-US" sz="1800" dirty="0" smtClean="0"/>
              <a:t>(b) Find the effect on the load voltage when the load resistor is changed to 15 k</a:t>
            </a:r>
            <a:r>
              <a:rPr lang="el-GR" sz="1800" dirty="0" smtClean="0"/>
              <a:t>Ω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524000"/>
            <a:ext cx="3529013" cy="244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04800"/>
            <a:ext cx="3529013" cy="244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304800"/>
            <a:ext cx="3529013" cy="24414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90</Words>
  <Application>Microsoft Office PowerPoint</Application>
  <PresentationFormat>On-screen Show (4:3)</PresentationFormat>
  <Paragraphs>25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Previous Lecture 22</vt:lpstr>
      <vt:lpstr> NODE VOLTAGE METHOD  </vt:lpstr>
      <vt:lpstr> NODE VOLTAGE METHOD  </vt:lpstr>
      <vt:lpstr> NODE VOLTAGE METHOD  </vt:lpstr>
      <vt:lpstr>Slide 5</vt:lpstr>
      <vt:lpstr>Find the node voltage VA in the following Figure and determine the branch currents.  </vt:lpstr>
      <vt:lpstr>Slide 7</vt:lpstr>
      <vt:lpstr>For the circuit in the following Figure, find the node voltages at node B and node C. Node D is the reference, and node A has the same voltage as the source. Use the results to calculate the current in each resistor.   </vt:lpstr>
      <vt:lpstr>Slide 9</vt:lpstr>
      <vt:lpstr>Slide 10</vt:lpstr>
      <vt:lpstr>The circuit in the following Figure  has already solved with Loop Current Method.  (a) Solve for the voltage across R L using node analysis.  (b) Find the effect on the load voltage when the load resistor is changed to 15 kΩ  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NODE VOLTAGE METHOD  </dc:title>
  <dc:creator>stda_lp</dc:creator>
  <cp:lastModifiedBy>NTS</cp:lastModifiedBy>
  <cp:revision>8</cp:revision>
  <dcterms:created xsi:type="dcterms:W3CDTF">2006-08-16T00:00:00Z</dcterms:created>
  <dcterms:modified xsi:type="dcterms:W3CDTF">2012-07-25T11:47:52Z</dcterms:modified>
</cp:coreProperties>
</file>