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5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Previous Lecture 12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Voltage Dividers with Resistive loads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SERIES-PARALLEL CIRCUITS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Ladder Networks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u="sng" dirty="0" smtClean="0">
                <a:solidFill>
                  <a:schemeClr val="accent2">
                    <a:lumMod val="75000"/>
                  </a:schemeClr>
                </a:solidFill>
              </a:rPr>
              <a:t>Lecture 13</a:t>
            </a:r>
            <a:endParaRPr lang="en-US" sz="32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The R/2R Ladder Network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      A basic R/2R ladder network is shown in following Figure. The name comes from the relationship of the resistor values. R represents a common value, and one set of resistors has twice the value of the others. The R/2R ladder network is commonly used to scale down voltages to certain weighted values for digital-to-analog conversion.  </a:t>
            </a:r>
          </a:p>
          <a:p>
            <a:pPr algn="just"/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768440"/>
            <a:ext cx="2595737" cy="3008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0" y="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u="sng" dirty="0" smtClean="0">
                <a:solidFill>
                  <a:schemeClr val="accent2">
                    <a:lumMod val="75000"/>
                  </a:schemeClr>
                </a:solidFill>
              </a:rPr>
              <a:t>Lecture 13</a:t>
            </a:r>
            <a:endParaRPr lang="en-US" sz="32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The switches used in this illustration simulate the digital (two-level) inputs. One switch position is connected to ground (0 V), and the other position is connected to a positive voltage (V).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2514600"/>
            <a:ext cx="3573093" cy="344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/>
            </a:r>
            <a:br>
              <a:rPr lang="en-US" sz="4000" b="1" dirty="0" smtClean="0">
                <a:solidFill>
                  <a:schemeClr val="tx2"/>
                </a:solidFill>
              </a:rPr>
            </a:br>
            <a:r>
              <a:rPr lang="en-US" sz="4000" b="1" dirty="0" smtClean="0">
                <a:solidFill>
                  <a:schemeClr val="tx2"/>
                </a:solidFill>
              </a:rPr>
              <a:t>Analysis of R/2R Ladder Network</a:t>
            </a:r>
            <a:r>
              <a:rPr lang="en-US" sz="3600" b="1" dirty="0" smtClean="0">
                <a:solidFill>
                  <a:schemeClr val="tx2"/>
                </a:solidFill>
              </a:rPr>
              <a:t/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2700" b="1" dirty="0" smtClean="0">
                <a:solidFill>
                  <a:schemeClr val="tx2"/>
                </a:solidFill>
              </a:rPr>
              <a:t> </a:t>
            </a:r>
            <a:br>
              <a:rPr lang="en-US" sz="2700" b="1" dirty="0" smtClean="0">
                <a:solidFill>
                  <a:schemeClr val="tx2"/>
                </a:solidFill>
              </a:rPr>
            </a:br>
            <a:r>
              <a:rPr lang="en-US" sz="2700" b="1" dirty="0" smtClean="0"/>
              <a:t>Switch SW4 is at the V position and the others are at ground </a:t>
            </a:r>
            <a:endParaRPr lang="en-US" sz="36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905000"/>
            <a:ext cx="1971675" cy="2987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981200"/>
            <a:ext cx="2259013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38538"/>
            <a:ext cx="1838325" cy="227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80404" y="533400"/>
            <a:ext cx="1966383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1021252"/>
            <a:ext cx="2182813" cy="1221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Switch SW3 is at the V position and the others are at ground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1828800"/>
            <a:ext cx="1547813" cy="2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228600"/>
            <a:ext cx="1547813" cy="2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Switch SW2 is at the V position and the others are at ground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1828800"/>
            <a:ext cx="1547813" cy="2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228600"/>
            <a:ext cx="1547813" cy="2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Switch SW1 is at the V position and the others are at ground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1828800"/>
            <a:ext cx="1547813" cy="2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228600"/>
            <a:ext cx="1547813" cy="2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158</Words>
  <Application>Microsoft Office PowerPoint</Application>
  <PresentationFormat>On-screen Show (4:3)</PresentationFormat>
  <Paragraphs>13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Previous Lecture 12</vt:lpstr>
      <vt:lpstr>SERIES-PARALLEL CIRCUITS</vt:lpstr>
      <vt:lpstr>The R/2R Ladder Network</vt:lpstr>
      <vt:lpstr>The switches used in this illustration simulate the digital (two-level) inputs. One switch position is connected to ground (0 V), and the other position is connected to a positive voltage (V).</vt:lpstr>
      <vt:lpstr> Analysis of R/2R Ladder Network   Switch SW4 is at the V position and the others are at ground </vt:lpstr>
      <vt:lpstr>Slide 6</vt:lpstr>
      <vt:lpstr>Switch SW3 is at the V position and the others are at ground</vt:lpstr>
      <vt:lpstr>Slide 8</vt:lpstr>
      <vt:lpstr>Switch SW2 is at the V position and the others are at ground</vt:lpstr>
      <vt:lpstr>Slide 10</vt:lpstr>
      <vt:lpstr>Switch SW1 is at the V position and the others are at ground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R/2R Ladder Network</dc:title>
  <dc:creator>Aadil</dc:creator>
  <cp:lastModifiedBy>Aadil</cp:lastModifiedBy>
  <cp:revision>29</cp:revision>
  <dcterms:created xsi:type="dcterms:W3CDTF">2006-08-16T00:00:00Z</dcterms:created>
  <dcterms:modified xsi:type="dcterms:W3CDTF">2012-07-14T04:34:41Z</dcterms:modified>
</cp:coreProperties>
</file>