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Lectures 6-10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Series Circuit</a:t>
            </a:r>
          </a:p>
          <a:p>
            <a:r>
              <a:rPr lang="en-US" dirty="0" smtClean="0"/>
              <a:t>Parallel Circuits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SERIES-PARALLEL CIRCUITS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2700" dirty="0" smtClean="0"/>
              <a:t>(will be covered </a:t>
            </a:r>
            <a:r>
              <a:rPr lang="en-US" sz="2700" smtClean="0"/>
              <a:t>in Lecture No </a:t>
            </a:r>
            <a:r>
              <a:rPr lang="en-US" sz="2700" smtClean="0">
                <a:solidFill>
                  <a:srgbClr val="FF0000"/>
                </a:solidFill>
              </a:rPr>
              <a:t>11 to 16</a:t>
            </a:r>
            <a:r>
              <a:rPr lang="en-US" sz="2700" smtClean="0"/>
              <a:t>)</a:t>
            </a:r>
            <a:endParaRPr lang="en-US" sz="2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Identifying Series-Parallel Relationships </a:t>
            </a:r>
          </a:p>
          <a:p>
            <a:r>
              <a:rPr lang="en-US" dirty="0" smtClean="0"/>
              <a:t>Analysis of Series-Parallel Resistive Circuits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11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IDENTIFYING SERIES-PARALLEL RELATIONSHIPS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A series-parallel circuit consists of combinations of both series and parallel current paths. It is important to be able to identify how the components in a circuit are arranged in terms of their series and parallel relationships.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657600"/>
            <a:ext cx="2139057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657600"/>
            <a:ext cx="2570163" cy="134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IDENTIFYING SERIES-PARALLEL RELATIONSHIPS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34" y="1828800"/>
            <a:ext cx="2609766" cy="162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619186"/>
            <a:ext cx="2590800" cy="20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IDENTIFYING SERIES-PARALLEL RELATIONSHIPS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3878" y="1690256"/>
            <a:ext cx="2965457" cy="2004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722285"/>
            <a:ext cx="2895600" cy="1947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IDENTIFYING SERIES-PARALLEL RELATIONSHIPS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828800"/>
            <a:ext cx="2657475" cy="159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752600"/>
            <a:ext cx="3346450" cy="162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Describe the total resistance between each pair of terminals in the following Figure.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828800"/>
            <a:ext cx="3309779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IDENTIFYING SERIES-PARALLEL RELATIONSHIPS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524000"/>
            <a:ext cx="3157537" cy="2491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ANALYSIS OF SERIES-PARALLEL RESISTIVE CIRCUITS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If you know Ohm's law, Kirchhoff's laws, the voltage-divider formula, and the current divider formula, and if you know how to apply these laws, you can solve most resistive circuit analysis problems. 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05548" y="3048000"/>
            <a:ext cx="2719316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Find the total resistance between the positive and negative terminals of the battery in the following Figure. (Solved on 2 slides)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05584"/>
            <a:ext cx="3733800" cy="233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90800" y="6488668"/>
            <a:ext cx="5661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23</a:t>
            </a:r>
            <a:r>
              <a:rPr lang="en-US" dirty="0" smtClean="0"/>
              <a:t>=94</a:t>
            </a:r>
            <a:r>
              <a:rPr lang="el-GR" dirty="0" smtClean="0"/>
              <a:t>Ω</a:t>
            </a:r>
            <a:r>
              <a:rPr lang="en-US" dirty="0" smtClean="0"/>
              <a:t>, R</a:t>
            </a:r>
            <a:r>
              <a:rPr lang="en-US" baseline="-25000" dirty="0" smtClean="0"/>
              <a:t>45</a:t>
            </a:r>
            <a:r>
              <a:rPr lang="en-US" dirty="0" smtClean="0"/>
              <a:t>=24.8 </a:t>
            </a:r>
            <a:r>
              <a:rPr lang="el-GR" dirty="0" smtClean="0"/>
              <a:t>Ω</a:t>
            </a:r>
            <a:r>
              <a:rPr lang="en-US" dirty="0" smtClean="0"/>
              <a:t>, R</a:t>
            </a:r>
            <a:r>
              <a:rPr lang="en-US" baseline="-25000" dirty="0" smtClean="0"/>
              <a:t>456</a:t>
            </a:r>
            <a:r>
              <a:rPr lang="en-US" dirty="0" smtClean="0"/>
              <a:t>=99.8</a:t>
            </a:r>
            <a:r>
              <a:rPr lang="el-GR" dirty="0" smtClean="0"/>
              <a:t> Ω</a:t>
            </a:r>
            <a:r>
              <a:rPr lang="en-US" dirty="0" smtClean="0"/>
              <a:t>, R</a:t>
            </a:r>
            <a:r>
              <a:rPr lang="en-US" baseline="-25000" dirty="0" smtClean="0"/>
              <a:t>AB</a:t>
            </a:r>
            <a:r>
              <a:rPr lang="en-US" dirty="0" smtClean="0"/>
              <a:t>=48.4 </a:t>
            </a:r>
            <a:r>
              <a:rPr lang="el-GR" dirty="0" smtClean="0"/>
              <a:t>Ω</a:t>
            </a:r>
            <a:r>
              <a:rPr lang="en-US" dirty="0" smtClean="0"/>
              <a:t>,R</a:t>
            </a:r>
            <a:r>
              <a:rPr lang="en-US" baseline="-25000" dirty="0" smtClean="0"/>
              <a:t>T</a:t>
            </a:r>
            <a:r>
              <a:rPr lang="en-US" dirty="0" smtClean="0"/>
              <a:t>=148.4</a:t>
            </a:r>
            <a:r>
              <a:rPr lang="el-GR" dirty="0" smtClean="0"/>
              <a:t>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90800" y="6488668"/>
            <a:ext cx="56614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23</a:t>
            </a:r>
            <a:r>
              <a:rPr lang="en-US" dirty="0" smtClean="0"/>
              <a:t>=94</a:t>
            </a:r>
            <a:r>
              <a:rPr lang="el-GR" dirty="0" smtClean="0"/>
              <a:t>Ω</a:t>
            </a:r>
            <a:r>
              <a:rPr lang="en-US" dirty="0" smtClean="0"/>
              <a:t>, R</a:t>
            </a:r>
            <a:r>
              <a:rPr lang="en-US" baseline="-25000" dirty="0" smtClean="0"/>
              <a:t>45</a:t>
            </a:r>
            <a:r>
              <a:rPr lang="en-US" dirty="0" smtClean="0"/>
              <a:t>=24.8 </a:t>
            </a:r>
            <a:r>
              <a:rPr lang="el-GR" dirty="0" smtClean="0"/>
              <a:t>Ω</a:t>
            </a:r>
            <a:r>
              <a:rPr lang="en-US" dirty="0" smtClean="0"/>
              <a:t>, R</a:t>
            </a:r>
            <a:r>
              <a:rPr lang="en-US" baseline="-25000" dirty="0" smtClean="0"/>
              <a:t>456</a:t>
            </a:r>
            <a:r>
              <a:rPr lang="en-US" dirty="0" smtClean="0"/>
              <a:t>=99.8</a:t>
            </a:r>
            <a:r>
              <a:rPr lang="el-GR" dirty="0" smtClean="0"/>
              <a:t> Ω</a:t>
            </a:r>
            <a:r>
              <a:rPr lang="en-US" dirty="0" smtClean="0"/>
              <a:t>, R</a:t>
            </a:r>
            <a:r>
              <a:rPr lang="en-US" baseline="-25000" dirty="0" smtClean="0"/>
              <a:t>AB</a:t>
            </a:r>
            <a:r>
              <a:rPr lang="en-US" dirty="0" smtClean="0"/>
              <a:t>=48.4 </a:t>
            </a:r>
            <a:r>
              <a:rPr lang="el-GR" dirty="0" smtClean="0"/>
              <a:t>Ω</a:t>
            </a:r>
            <a:r>
              <a:rPr lang="en-US" dirty="0" smtClean="0"/>
              <a:t>,R</a:t>
            </a:r>
            <a:r>
              <a:rPr lang="en-US" baseline="-25000" dirty="0" smtClean="0"/>
              <a:t>T</a:t>
            </a:r>
            <a:r>
              <a:rPr lang="en-US" dirty="0" smtClean="0"/>
              <a:t>=148.4</a:t>
            </a:r>
            <a:r>
              <a:rPr lang="el-GR" dirty="0" smtClean="0"/>
              <a:t> Ω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"/>
            <a:ext cx="3733800" cy="233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Find the current through 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and the current through R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in the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2570" y="1295400"/>
            <a:ext cx="3057417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227141" y="6488668"/>
            <a:ext cx="4916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 T=2.32K</a:t>
            </a:r>
            <a:r>
              <a:rPr lang="el-GR" dirty="0" smtClean="0"/>
              <a:t>Ω</a:t>
            </a:r>
            <a:r>
              <a:rPr lang="en-US" dirty="0" smtClean="0"/>
              <a:t>, IT= 9.48 mA, I2=5.69 mA, I3= 3.79mA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9154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current through R4 in the following Figure. if Vs = 50 V.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066800"/>
            <a:ext cx="4093391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114800" y="6488668"/>
            <a:ext cx="36263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R234=538 </a:t>
            </a:r>
            <a:r>
              <a:rPr lang="el-GR" dirty="0" smtClean="0"/>
              <a:t>Ω</a:t>
            </a:r>
            <a:r>
              <a:rPr lang="en-US" dirty="0" smtClean="0"/>
              <a:t>, I2= 93mA,  I4= 34.5mA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voltage drop across each resistor in the circuit of following Figure. (Solved on 2 slides)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914400"/>
            <a:ext cx="3670300" cy="207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7746" y="6488668"/>
            <a:ext cx="9026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I1=688µA, V1= 688 mV,V2= 688mV, I3= 346µA, V3= 1.35V, I4= 654µA, V4= 981mV, V5= 366mV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28600"/>
            <a:ext cx="3670300" cy="207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7746" y="6488668"/>
            <a:ext cx="9026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I1=688µA, V1= 688 mV,V2= 688mV, I3= 346µA, V3= 1.35V, I4= 654µA, V4= 981mV, V5= 366mV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voltage drop across each resistor in the following Figure. (Solved on 2 slides)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074237"/>
            <a:ext cx="3429000" cy="280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11669"/>
            <a:ext cx="91750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RAB=2.15k</a:t>
            </a:r>
            <a:r>
              <a:rPr lang="el-GR" dirty="0" smtClean="0"/>
              <a:t>Ω</a:t>
            </a:r>
            <a:r>
              <a:rPr lang="en-US" dirty="0" smtClean="0"/>
              <a:t>, RCD=517</a:t>
            </a:r>
            <a:r>
              <a:rPr lang="el-GR" dirty="0" smtClean="0"/>
              <a:t>Ω</a:t>
            </a:r>
            <a:r>
              <a:rPr lang="en-US" dirty="0" smtClean="0"/>
              <a:t>, RT=3.67K</a:t>
            </a:r>
            <a:r>
              <a:rPr lang="el-GR" dirty="0" smtClean="0"/>
              <a:t> Ω</a:t>
            </a:r>
            <a:r>
              <a:rPr lang="en-US" dirty="0" smtClean="0"/>
              <a:t>, VAB=4.69 V, VCD=1.13 V, V3=2.18 V, </a:t>
            </a:r>
            <a:r>
              <a:rPr lang="de-DE" dirty="0" smtClean="0"/>
              <a:t>V1=V2= VAB = 4.69 V</a:t>
            </a:r>
          </a:p>
          <a:p>
            <a:r>
              <a:rPr lang="en-US" dirty="0" smtClean="0"/>
              <a:t>V4 = VCD = I.8V, V5= 718mV, V6= 412mV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228600"/>
            <a:ext cx="3429000" cy="2801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11669"/>
            <a:ext cx="92967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RAB=2.15k</a:t>
            </a:r>
            <a:r>
              <a:rPr lang="el-GR" dirty="0" smtClean="0"/>
              <a:t>Ω</a:t>
            </a:r>
            <a:r>
              <a:rPr lang="en-US" dirty="0" smtClean="0"/>
              <a:t>, RCD=517</a:t>
            </a:r>
            <a:r>
              <a:rPr lang="el-GR" dirty="0" smtClean="0"/>
              <a:t>Ω</a:t>
            </a:r>
            <a:r>
              <a:rPr lang="en-US" dirty="0" smtClean="0"/>
              <a:t>, RT=3.67K</a:t>
            </a:r>
            <a:r>
              <a:rPr lang="el-GR" dirty="0" smtClean="0"/>
              <a:t> Ω</a:t>
            </a:r>
            <a:r>
              <a:rPr lang="en-US" dirty="0" smtClean="0"/>
              <a:t>, VAB=4.69 V, VCD=1.13 V, V3=2.18 V, </a:t>
            </a:r>
            <a:r>
              <a:rPr lang="de-DE" dirty="0" smtClean="0"/>
              <a:t>V1=V2= VAB = 4.69 V</a:t>
            </a:r>
          </a:p>
          <a:p>
            <a:r>
              <a:rPr lang="en-US" dirty="0" smtClean="0"/>
              <a:t>V4 = VCD = I.8V, V5= 718mV, V6= 412mV                                                          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(End)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370</Words>
  <Application>Microsoft Office PowerPoint</Application>
  <PresentationFormat>On-screen Show (4:3)</PresentationFormat>
  <Paragraphs>31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Previous Lectures 6-10</vt:lpstr>
      <vt:lpstr>SERIES-PARALLEL CIRCUITS (will be covered in Lecture No 11 to 16)</vt:lpstr>
      <vt:lpstr>IDENTIFYING SERIES-PARALLEL RELATIONSHIPS</vt:lpstr>
      <vt:lpstr>IDENTIFYING SERIES-PARALLEL RELATIONSHIPS</vt:lpstr>
      <vt:lpstr>IDENTIFYING SERIES-PARALLEL RELATIONSHIPS</vt:lpstr>
      <vt:lpstr>IDENTIFYING SERIES-PARALLEL RELATIONSHIPS</vt:lpstr>
      <vt:lpstr>Describe the total resistance between each pair of terminals in the following Figure. </vt:lpstr>
      <vt:lpstr>IDENTIFYING SERIES-PARALLEL RELATIONSHIPS</vt:lpstr>
      <vt:lpstr>ANALYSIS OF SERIES-PARALLEL RESISTIVE CIRCUITS </vt:lpstr>
      <vt:lpstr>Find the total resistance between the positive and negative terminals of the battery in the following Figure. (Solved on 2 slides)</vt:lpstr>
      <vt:lpstr>Slide 11</vt:lpstr>
      <vt:lpstr>Find the current through R2 and the current through R3 in the following Figure.</vt:lpstr>
      <vt:lpstr>Determine the current through R4 in the following Figure. if Vs = 50 V.</vt:lpstr>
      <vt:lpstr>Determine the voltage drop across each resistor in the circuit of following Figure. (Solved on 2 slides)</vt:lpstr>
      <vt:lpstr>Slide 15</vt:lpstr>
      <vt:lpstr>Determine the voltage drop across each resistor in the following Figure. (Solved on 2 slides)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Aadil</dc:creator>
  <cp:lastModifiedBy>NTS</cp:lastModifiedBy>
  <cp:revision>120</cp:revision>
  <dcterms:created xsi:type="dcterms:W3CDTF">2006-08-16T00:00:00Z</dcterms:created>
  <dcterms:modified xsi:type="dcterms:W3CDTF">2012-07-14T08:03:32Z</dcterms:modified>
</cp:coreProperties>
</file>