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EDFD-A42F-44B8-B7BB-0EB74B429C08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98AB-6CDF-40EC-A80E-1947D329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EDFD-A42F-44B8-B7BB-0EB74B429C08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98AB-6CDF-40EC-A80E-1947D329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EDFD-A42F-44B8-B7BB-0EB74B429C08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98AB-6CDF-40EC-A80E-1947D329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EDFD-A42F-44B8-B7BB-0EB74B429C08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98AB-6CDF-40EC-A80E-1947D329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EDFD-A42F-44B8-B7BB-0EB74B429C08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98AB-6CDF-40EC-A80E-1947D329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EDFD-A42F-44B8-B7BB-0EB74B429C08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98AB-6CDF-40EC-A80E-1947D329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EDFD-A42F-44B8-B7BB-0EB74B429C08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98AB-6CDF-40EC-A80E-1947D329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EDFD-A42F-44B8-B7BB-0EB74B429C08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98AB-6CDF-40EC-A80E-1947D329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EDFD-A42F-44B8-B7BB-0EB74B429C08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98AB-6CDF-40EC-A80E-1947D329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EDFD-A42F-44B8-B7BB-0EB74B429C08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98AB-6CDF-40EC-A80E-1947D329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A3EDFD-A42F-44B8-B7BB-0EB74B429C08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3A98AB-6CDF-40EC-A80E-1947D329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A3EDFD-A42F-44B8-B7BB-0EB74B429C08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3A98AB-6CDF-40EC-A80E-1947D3295D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CONSTRAINT OPTIMIZATION</a:t>
            </a:r>
            <a:br>
              <a:rPr lang="en-US" dirty="0" smtClean="0"/>
            </a:br>
            <a:r>
              <a:rPr lang="en-US" dirty="0" smtClean="0"/>
              <a:t>(LAGRANGE MULTIPLIER METHOD)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2</Words>
  <Application>Microsoft Office PowerPoint</Application>
  <PresentationFormat>On-screen Show (4:3)</PresentationFormat>
  <Paragraphs>1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CONSTRAINT OPTIMIZATION (LAGRANGE MULTIPLIER METHOD)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CONSTRAINT OPTIMIZATION (LAGRANGE MULTIPLIER METHOD)</dc:title>
  <dc:creator>Administrator</dc:creator>
  <cp:lastModifiedBy>Administrator</cp:lastModifiedBy>
  <cp:revision>2</cp:revision>
  <dcterms:created xsi:type="dcterms:W3CDTF">2012-12-28T09:50:21Z</dcterms:created>
  <dcterms:modified xsi:type="dcterms:W3CDTF">2012-12-28T11:15:11Z</dcterms:modified>
</cp:coreProperties>
</file>