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6F5B1-3869-45C0-AE54-477172947114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9DABF-B433-4F77-8B79-4BD1C7EB07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6F5B1-3869-45C0-AE54-477172947114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9DABF-B433-4F77-8B79-4BD1C7EB07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6F5B1-3869-45C0-AE54-477172947114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9DABF-B433-4F77-8B79-4BD1C7EB07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6F5B1-3869-45C0-AE54-477172947114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9DABF-B433-4F77-8B79-4BD1C7EB07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6F5B1-3869-45C0-AE54-477172947114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9DABF-B433-4F77-8B79-4BD1C7EB07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6F5B1-3869-45C0-AE54-477172947114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9DABF-B433-4F77-8B79-4BD1C7EB07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6F5B1-3869-45C0-AE54-477172947114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9DABF-B433-4F77-8B79-4BD1C7EB07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6F5B1-3869-45C0-AE54-477172947114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9DABF-B433-4F77-8B79-4BD1C7EB07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6F5B1-3869-45C0-AE54-477172947114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9DABF-B433-4F77-8B79-4BD1C7EB07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6F5B1-3869-45C0-AE54-477172947114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9DABF-B433-4F77-8B79-4BD1C7EB07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6F5B1-3869-45C0-AE54-477172947114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89DABF-B433-4F77-8B79-4BD1C7EB076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66F5B1-3869-45C0-AE54-477172947114}" type="datetimeFigureOut">
              <a:rPr lang="en-US" smtClean="0"/>
              <a:pPr/>
              <a:t>12/28/2012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89DABF-B433-4F77-8B79-4BD1C7EB076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76401"/>
            <a:ext cx="7772400" cy="266699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MAXIMIZATION OR MINIMIZATION (OTIMIZATION) OF MULTI-VARIABLE FUNCTIONS OR TWO OR MORE VARIABLE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</TotalTime>
  <Words>14</Words>
  <Application>Microsoft Office PowerPoint</Application>
  <PresentationFormat>On-screen Show (4:3)</PresentationFormat>
  <Paragraphs>1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MAXIMIZATION OR MINIMIZATION (OTIMIZATION) OF MULTI-VARIABLE FUNCTIONS OR TWO OR MORE VARIABLE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Administrator</cp:lastModifiedBy>
  <cp:revision>4</cp:revision>
  <dcterms:created xsi:type="dcterms:W3CDTF">2012-12-26T12:56:29Z</dcterms:created>
  <dcterms:modified xsi:type="dcterms:W3CDTF">2012-12-28T07:59:00Z</dcterms:modified>
</cp:coreProperties>
</file>