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C4062-B299-4CB2-BB85-DDD098EEF97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D3B34-B7C2-4F75-8202-115F092EF9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ECONOMIC APPLICATION OF MAXIMA AND MINIMA-A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</Words>
  <Application>Microsoft Office PowerPoint</Application>
  <PresentationFormat>On-screen Show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ECONOMIC APPLICATION OF MAXIMA AND MINIMA-A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APPLICATION OF MAXIMA AND MINIMA-A</dc:title>
  <dc:creator>Administrator</dc:creator>
  <cp:lastModifiedBy>Administrator</cp:lastModifiedBy>
  <cp:revision>2</cp:revision>
  <dcterms:created xsi:type="dcterms:W3CDTF">2012-12-26T11:43:23Z</dcterms:created>
  <dcterms:modified xsi:type="dcterms:W3CDTF">2012-12-26T12:55:37Z</dcterms:modified>
</cp:coreProperties>
</file>