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050D-B78A-452B-9321-970FD59F12B3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051-290B-44F7-A816-7FFD09A936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050D-B78A-452B-9321-970FD59F12B3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051-290B-44F7-A816-7FFD09A936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050D-B78A-452B-9321-970FD59F12B3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051-290B-44F7-A816-7FFD09A936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050D-B78A-452B-9321-970FD59F12B3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051-290B-44F7-A816-7FFD09A936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050D-B78A-452B-9321-970FD59F12B3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051-290B-44F7-A816-7FFD09A936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050D-B78A-452B-9321-970FD59F12B3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051-290B-44F7-A816-7FFD09A936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050D-B78A-452B-9321-970FD59F12B3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051-290B-44F7-A816-7FFD09A936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050D-B78A-452B-9321-970FD59F12B3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051-290B-44F7-A816-7FFD09A936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050D-B78A-452B-9321-970FD59F12B3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051-290B-44F7-A816-7FFD09A936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050D-B78A-452B-9321-970FD59F12B3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051-290B-44F7-A816-7FFD09A936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050D-B78A-452B-9321-970FD59F12B3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73051-290B-44F7-A816-7FFD09A936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3050D-B78A-452B-9321-970FD59F12B3}" type="datetimeFigureOut">
              <a:rPr lang="en-US" smtClean="0"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73051-290B-44F7-A816-7FFD09A936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ECONOMIC APPLICATION OF MAXIMA AND MINIMA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6</Words>
  <Application>Microsoft Office PowerPoint</Application>
  <PresentationFormat>On-screen Show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ECONOMIC APPLICATION OF MAXIMA AND MINIMA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7</cp:revision>
  <dcterms:created xsi:type="dcterms:W3CDTF">2012-12-26T10:21:15Z</dcterms:created>
  <dcterms:modified xsi:type="dcterms:W3CDTF">2012-12-26T11:41:45Z</dcterms:modified>
</cp:coreProperties>
</file>