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691C3-A596-4AEE-BDFA-BB039DA52A2E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1BC0D-DC6E-45D1-9A32-6B3D35C0E9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3625"/>
            <a:ext cx="7772400" cy="4270375"/>
          </a:xfrm>
        </p:spPr>
        <p:txBody>
          <a:bodyPr>
            <a:normAutofit/>
          </a:bodyPr>
          <a:lstStyle/>
          <a:p>
            <a:r>
              <a:rPr lang="en-US" dirty="0" smtClean="0"/>
              <a:t>ECONOMIC APPLICATION OF </a:t>
            </a:r>
            <a:r>
              <a:rPr lang="en-US" dirty="0" smtClean="0">
                <a:solidFill>
                  <a:schemeClr val="bg1"/>
                </a:solidFill>
              </a:rPr>
              <a:t>GGGG</a:t>
            </a:r>
            <a:r>
              <a:rPr lang="en-US" dirty="0" smtClean="0"/>
              <a:t>DERIVATIVES - A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6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ECONOMIC APPLICATION OF GGGGDERIVATIVES - A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3</cp:revision>
  <dcterms:created xsi:type="dcterms:W3CDTF">2012-12-26T07:44:01Z</dcterms:created>
  <dcterms:modified xsi:type="dcterms:W3CDTF">2012-12-26T10:21:03Z</dcterms:modified>
</cp:coreProperties>
</file>