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7E2DD-F54B-4D43-B586-E744B55429EC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BA501-D1EB-49A8-9826-87D3952E1E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7E2DD-F54B-4D43-B586-E744B55429EC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BA501-D1EB-49A8-9826-87D3952E1E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7E2DD-F54B-4D43-B586-E744B55429EC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BA501-D1EB-49A8-9826-87D3952E1E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7E2DD-F54B-4D43-B586-E744B55429EC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BA501-D1EB-49A8-9826-87D3952E1E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7E2DD-F54B-4D43-B586-E744B55429EC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BA501-D1EB-49A8-9826-87D3952E1E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7E2DD-F54B-4D43-B586-E744B55429EC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BA501-D1EB-49A8-9826-87D3952E1E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7E2DD-F54B-4D43-B586-E744B55429EC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BA501-D1EB-49A8-9826-87D3952E1E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7E2DD-F54B-4D43-B586-E744B55429EC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BA501-D1EB-49A8-9826-87D3952E1E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7E2DD-F54B-4D43-B586-E744B55429EC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BA501-D1EB-49A8-9826-87D3952E1E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7E2DD-F54B-4D43-B586-E744B55429EC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BA501-D1EB-49A8-9826-87D3952E1E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7E2DD-F54B-4D43-B586-E744B55429EC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BA501-D1EB-49A8-9826-87D3952E1E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57E2DD-F54B-4D43-B586-E744B55429EC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9BA501-D1EB-49A8-9826-87D3952E1E3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ECONOMIC APPLICATIONS OF DERIVATIVES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4</Words>
  <Application>Microsoft Office PowerPoint</Application>
  <PresentationFormat>On-screen Show (4:3)</PresentationFormat>
  <Paragraphs>1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ECONOMIC APPLICATIONS OF DERIVATIVES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ECONOMIC APPLICATIONS OF DERIVATIVES</dc:title>
  <dc:creator>Administrator</dc:creator>
  <cp:lastModifiedBy>Administrator</cp:lastModifiedBy>
  <cp:revision>4</cp:revision>
  <dcterms:created xsi:type="dcterms:W3CDTF">2012-12-25T11:58:07Z</dcterms:created>
  <dcterms:modified xsi:type="dcterms:W3CDTF">2012-12-25T13:10:46Z</dcterms:modified>
</cp:coreProperties>
</file>